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D16CEF-743F-40F0-901A-B9CC7EE51ED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F8030E8-FD3F-4691-A1CC-009ADA21B5EF}">
      <dgm:prSet phldrT="[Text]"/>
      <dgm:spPr/>
      <dgm:t>
        <a:bodyPr/>
        <a:lstStyle/>
        <a:p>
          <a:r>
            <a:rPr lang="tr-TR" dirty="0" smtClean="0"/>
            <a:t>İslam öncesi Arap toplumu </a:t>
          </a:r>
          <a:endParaRPr lang="de-DE" dirty="0"/>
        </a:p>
      </dgm:t>
    </dgm:pt>
    <dgm:pt modelId="{D5BD186A-01F0-4671-AEAB-5C43768595B3}" type="parTrans" cxnId="{009C98E6-FE4C-45FE-ABD8-9B5BB38F0F56}">
      <dgm:prSet/>
      <dgm:spPr/>
      <dgm:t>
        <a:bodyPr/>
        <a:lstStyle/>
        <a:p>
          <a:endParaRPr lang="de-DE"/>
        </a:p>
      </dgm:t>
    </dgm:pt>
    <dgm:pt modelId="{74F6A911-F819-415B-A9E3-777913B56C42}" type="sibTrans" cxnId="{009C98E6-FE4C-45FE-ABD8-9B5BB38F0F56}">
      <dgm:prSet/>
      <dgm:spPr/>
      <dgm:t>
        <a:bodyPr/>
        <a:lstStyle/>
        <a:p>
          <a:endParaRPr lang="de-DE"/>
        </a:p>
      </dgm:t>
    </dgm:pt>
    <dgm:pt modelId="{FC968FBC-6AFF-4370-A54A-380BC8F4C49E}">
      <dgm:prSet phldrT="[Text]"/>
      <dgm:spPr/>
      <dgm:t>
        <a:bodyPr/>
        <a:lstStyle/>
        <a:p>
          <a:r>
            <a:rPr lang="tr-TR" dirty="0" smtClean="0"/>
            <a:t>Klasik dönem İslam </a:t>
          </a:r>
          <a:endParaRPr lang="de-DE" dirty="0"/>
        </a:p>
      </dgm:t>
    </dgm:pt>
    <dgm:pt modelId="{2A7D5142-AAC1-4B0D-B67B-8697B0C47958}" type="parTrans" cxnId="{1A00D970-95E5-4A9C-9132-12B2C35E3A87}">
      <dgm:prSet/>
      <dgm:spPr/>
      <dgm:t>
        <a:bodyPr/>
        <a:lstStyle/>
        <a:p>
          <a:endParaRPr lang="de-DE"/>
        </a:p>
      </dgm:t>
    </dgm:pt>
    <dgm:pt modelId="{97AA2A21-164B-4466-85D6-20FA15CAB457}" type="sibTrans" cxnId="{1A00D970-95E5-4A9C-9132-12B2C35E3A87}">
      <dgm:prSet/>
      <dgm:spPr/>
      <dgm:t>
        <a:bodyPr/>
        <a:lstStyle/>
        <a:p>
          <a:endParaRPr lang="de-DE"/>
        </a:p>
      </dgm:t>
    </dgm:pt>
    <dgm:pt modelId="{AC89A78D-984A-43EE-8A61-11AEE467694E}">
      <dgm:prSet phldrT="[Text]"/>
      <dgm:spPr/>
      <dgm:t>
        <a:bodyPr/>
        <a:lstStyle/>
        <a:p>
          <a:r>
            <a:rPr lang="tr-TR" dirty="0" smtClean="0"/>
            <a:t>Toplumsal Cinsiyet bağlamında </a:t>
          </a:r>
          <a:endParaRPr lang="de-DE" dirty="0"/>
        </a:p>
      </dgm:t>
    </dgm:pt>
    <dgm:pt modelId="{70F2B5D8-30D9-4505-90C1-D507F513DC3D}" type="parTrans" cxnId="{B82310A1-52E2-4569-B21C-66DD7DC9920A}">
      <dgm:prSet/>
      <dgm:spPr/>
      <dgm:t>
        <a:bodyPr/>
        <a:lstStyle/>
        <a:p>
          <a:endParaRPr lang="de-DE"/>
        </a:p>
      </dgm:t>
    </dgm:pt>
    <dgm:pt modelId="{0C18925E-7D4F-4530-8637-134F0554AD67}" type="sibTrans" cxnId="{B82310A1-52E2-4569-B21C-66DD7DC9920A}">
      <dgm:prSet/>
      <dgm:spPr/>
      <dgm:t>
        <a:bodyPr/>
        <a:lstStyle/>
        <a:p>
          <a:endParaRPr lang="de-DE"/>
        </a:p>
      </dgm:t>
    </dgm:pt>
    <dgm:pt modelId="{7E32BE1F-D309-4AD2-ACB1-B8ECCF16850E}" type="pres">
      <dgm:prSet presAssocID="{C0D16CEF-743F-40F0-901A-B9CC7EE51EDF}" presName="CompostProcess" presStyleCnt="0">
        <dgm:presLayoutVars>
          <dgm:dir/>
          <dgm:resizeHandles val="exact"/>
        </dgm:presLayoutVars>
      </dgm:prSet>
      <dgm:spPr/>
    </dgm:pt>
    <dgm:pt modelId="{4AA106A5-1FC2-4FFB-9446-28A387F3B966}" type="pres">
      <dgm:prSet presAssocID="{C0D16CEF-743F-40F0-901A-B9CC7EE51EDF}" presName="arrow" presStyleLbl="bgShp" presStyleIdx="0" presStyleCnt="1" custScaleX="99015" custScaleY="93062"/>
      <dgm:spPr/>
    </dgm:pt>
    <dgm:pt modelId="{CCF57950-2BA0-4620-85EA-6CDA6DFBB352}" type="pres">
      <dgm:prSet presAssocID="{C0D16CEF-743F-40F0-901A-B9CC7EE51EDF}" presName="linearProcess" presStyleCnt="0"/>
      <dgm:spPr/>
    </dgm:pt>
    <dgm:pt modelId="{A9F051C9-73EA-4E76-B88D-90500BAF000B}" type="pres">
      <dgm:prSet presAssocID="{EF8030E8-FD3F-4691-A1CC-009ADA21B5E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FDD6187-BCE3-4214-A494-EB664311FBC0}" type="pres">
      <dgm:prSet presAssocID="{74F6A911-F819-415B-A9E3-777913B56C42}" presName="sibTrans" presStyleCnt="0"/>
      <dgm:spPr/>
    </dgm:pt>
    <dgm:pt modelId="{4070DF8A-9987-44D0-A371-4381415852FA}" type="pres">
      <dgm:prSet presAssocID="{FC968FBC-6AFF-4370-A54A-380BC8F4C49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98E1CAE-5AEC-4CF2-A777-997DA5323C45}" type="pres">
      <dgm:prSet presAssocID="{97AA2A21-164B-4466-85D6-20FA15CAB457}" presName="sibTrans" presStyleCnt="0"/>
      <dgm:spPr/>
    </dgm:pt>
    <dgm:pt modelId="{F2166E1B-D012-4ED8-BCE1-F0568BFB6ED8}" type="pres">
      <dgm:prSet presAssocID="{AC89A78D-984A-43EE-8A61-11AEE467694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FA78FF3-9371-4364-A481-966880E1CA38}" type="presOf" srcId="{EF8030E8-FD3F-4691-A1CC-009ADA21B5EF}" destId="{A9F051C9-73EA-4E76-B88D-90500BAF000B}" srcOrd="0" destOrd="0" presId="urn:microsoft.com/office/officeart/2005/8/layout/hProcess9"/>
    <dgm:cxn modelId="{009C98E6-FE4C-45FE-ABD8-9B5BB38F0F56}" srcId="{C0D16CEF-743F-40F0-901A-B9CC7EE51EDF}" destId="{EF8030E8-FD3F-4691-A1CC-009ADA21B5EF}" srcOrd="0" destOrd="0" parTransId="{D5BD186A-01F0-4671-AEAB-5C43768595B3}" sibTransId="{74F6A911-F819-415B-A9E3-777913B56C42}"/>
    <dgm:cxn modelId="{F10ACC4E-1E43-49FE-B44D-A985289F6908}" type="presOf" srcId="{FC968FBC-6AFF-4370-A54A-380BC8F4C49E}" destId="{4070DF8A-9987-44D0-A371-4381415852FA}" srcOrd="0" destOrd="0" presId="urn:microsoft.com/office/officeart/2005/8/layout/hProcess9"/>
    <dgm:cxn modelId="{1A00D970-95E5-4A9C-9132-12B2C35E3A87}" srcId="{C0D16CEF-743F-40F0-901A-B9CC7EE51EDF}" destId="{FC968FBC-6AFF-4370-A54A-380BC8F4C49E}" srcOrd="1" destOrd="0" parTransId="{2A7D5142-AAC1-4B0D-B67B-8697B0C47958}" sibTransId="{97AA2A21-164B-4466-85D6-20FA15CAB457}"/>
    <dgm:cxn modelId="{09F3D443-5070-40E0-B665-8DF8D2BFE5E3}" type="presOf" srcId="{AC89A78D-984A-43EE-8A61-11AEE467694E}" destId="{F2166E1B-D012-4ED8-BCE1-F0568BFB6ED8}" srcOrd="0" destOrd="0" presId="urn:microsoft.com/office/officeart/2005/8/layout/hProcess9"/>
    <dgm:cxn modelId="{838FBFE6-BA2C-4481-B33A-7B5EF6C533C4}" type="presOf" srcId="{C0D16CEF-743F-40F0-901A-B9CC7EE51EDF}" destId="{7E32BE1F-D309-4AD2-ACB1-B8ECCF16850E}" srcOrd="0" destOrd="0" presId="urn:microsoft.com/office/officeart/2005/8/layout/hProcess9"/>
    <dgm:cxn modelId="{B82310A1-52E2-4569-B21C-66DD7DC9920A}" srcId="{C0D16CEF-743F-40F0-901A-B9CC7EE51EDF}" destId="{AC89A78D-984A-43EE-8A61-11AEE467694E}" srcOrd="2" destOrd="0" parTransId="{70F2B5D8-30D9-4505-90C1-D507F513DC3D}" sibTransId="{0C18925E-7D4F-4530-8637-134F0554AD67}"/>
    <dgm:cxn modelId="{69A75CB9-1447-4CED-81C6-182C1C6DC1C2}" type="presParOf" srcId="{7E32BE1F-D309-4AD2-ACB1-B8ECCF16850E}" destId="{4AA106A5-1FC2-4FFB-9446-28A387F3B966}" srcOrd="0" destOrd="0" presId="urn:microsoft.com/office/officeart/2005/8/layout/hProcess9"/>
    <dgm:cxn modelId="{00F4A31C-FD2B-46EC-A0F7-5DF785088A0E}" type="presParOf" srcId="{7E32BE1F-D309-4AD2-ACB1-B8ECCF16850E}" destId="{CCF57950-2BA0-4620-85EA-6CDA6DFBB352}" srcOrd="1" destOrd="0" presId="urn:microsoft.com/office/officeart/2005/8/layout/hProcess9"/>
    <dgm:cxn modelId="{B649B72B-8007-4B53-8D5F-F091ECC11275}" type="presParOf" srcId="{CCF57950-2BA0-4620-85EA-6CDA6DFBB352}" destId="{A9F051C9-73EA-4E76-B88D-90500BAF000B}" srcOrd="0" destOrd="0" presId="urn:microsoft.com/office/officeart/2005/8/layout/hProcess9"/>
    <dgm:cxn modelId="{06FD975C-CA83-4C84-8482-4617792CB461}" type="presParOf" srcId="{CCF57950-2BA0-4620-85EA-6CDA6DFBB352}" destId="{4FDD6187-BCE3-4214-A494-EB664311FBC0}" srcOrd="1" destOrd="0" presId="urn:microsoft.com/office/officeart/2005/8/layout/hProcess9"/>
    <dgm:cxn modelId="{E46AD8D7-6E5D-411E-A23A-847271BBFF88}" type="presParOf" srcId="{CCF57950-2BA0-4620-85EA-6CDA6DFBB352}" destId="{4070DF8A-9987-44D0-A371-4381415852FA}" srcOrd="2" destOrd="0" presId="urn:microsoft.com/office/officeart/2005/8/layout/hProcess9"/>
    <dgm:cxn modelId="{076ECB67-AAFD-431D-BACA-A25F99D15E0D}" type="presParOf" srcId="{CCF57950-2BA0-4620-85EA-6CDA6DFBB352}" destId="{798E1CAE-5AEC-4CF2-A777-997DA5323C45}" srcOrd="3" destOrd="0" presId="urn:microsoft.com/office/officeart/2005/8/layout/hProcess9"/>
    <dgm:cxn modelId="{08F4B96C-810E-4CED-BFC4-DF7C43E9E583}" type="presParOf" srcId="{CCF57950-2BA0-4620-85EA-6CDA6DFBB352}" destId="{F2166E1B-D012-4ED8-BCE1-F0568BFB6ED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2658EAB-E78C-4342-AAE6-864FF8AE64A3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6D8DB19-005F-4FF7-809A-6F3A12AEAF98}">
      <dgm:prSet phldrT="[Text]" custT="1"/>
      <dgm:spPr/>
      <dgm:t>
        <a:bodyPr/>
        <a:lstStyle/>
        <a:p>
          <a:pPr algn="just"/>
          <a:r>
            <a:rPr lang="de-DE" sz="2800" dirty="0" err="1" smtClean="0"/>
            <a:t>Günümüzdeki</a:t>
          </a:r>
          <a:r>
            <a:rPr lang="de-DE" sz="2800" dirty="0" smtClean="0"/>
            <a:t> </a:t>
          </a:r>
          <a:r>
            <a:rPr lang="de-DE" sz="2800" dirty="0" err="1" smtClean="0"/>
            <a:t>yaygın</a:t>
          </a:r>
          <a:r>
            <a:rPr lang="de-DE" sz="2800" dirty="0" smtClean="0"/>
            <a:t> </a:t>
          </a:r>
          <a:r>
            <a:rPr lang="de-DE" sz="2800" dirty="0" err="1" smtClean="0"/>
            <a:t>kaanate</a:t>
          </a:r>
          <a:r>
            <a:rPr lang="de-DE" sz="2800" dirty="0" smtClean="0"/>
            <a:t> göre </a:t>
          </a:r>
          <a:r>
            <a:rPr lang="de-DE" sz="2800" dirty="0" err="1" smtClean="0"/>
            <a:t>Kur’an</a:t>
          </a:r>
          <a:r>
            <a:rPr lang="de-DE" sz="2800" dirty="0" smtClean="0"/>
            <a:t> </a:t>
          </a:r>
          <a:r>
            <a:rPr lang="de-DE" sz="2800" dirty="0" err="1" smtClean="0"/>
            <a:t>mesajını</a:t>
          </a:r>
          <a:r>
            <a:rPr lang="de-DE" sz="2800" dirty="0" smtClean="0"/>
            <a:t> </a:t>
          </a:r>
          <a:r>
            <a:rPr lang="de-DE" sz="2800" dirty="0" err="1" smtClean="0"/>
            <a:t>moden</a:t>
          </a:r>
          <a:r>
            <a:rPr lang="de-DE" sz="2800" dirty="0" smtClean="0"/>
            <a:t> </a:t>
          </a:r>
          <a:r>
            <a:rPr lang="de-DE" sz="2800" dirty="0" err="1" smtClean="0"/>
            <a:t>dünyanın</a:t>
          </a:r>
          <a:r>
            <a:rPr lang="de-DE" sz="2800" dirty="0" smtClean="0"/>
            <a:t> </a:t>
          </a:r>
          <a:r>
            <a:rPr lang="de-DE" sz="2800" dirty="0" err="1" smtClean="0"/>
            <a:t>idrakine</a:t>
          </a:r>
          <a:r>
            <a:rPr lang="de-DE" sz="2800" dirty="0" smtClean="0"/>
            <a:t> </a:t>
          </a:r>
          <a:r>
            <a:rPr lang="de-DE" sz="2800" dirty="0" err="1" smtClean="0"/>
            <a:t>sunmak</a:t>
          </a:r>
          <a:r>
            <a:rPr lang="de-DE" sz="2800" dirty="0" smtClean="0"/>
            <a:t>, onu bugün </a:t>
          </a:r>
          <a:r>
            <a:rPr lang="de-DE" sz="2800" dirty="0" err="1" smtClean="0"/>
            <a:t>nazil</a:t>
          </a:r>
          <a:r>
            <a:rPr lang="de-DE" sz="2800" dirty="0" smtClean="0"/>
            <a:t> </a:t>
          </a:r>
          <a:r>
            <a:rPr lang="de-DE" sz="2800" dirty="0" err="1" smtClean="0"/>
            <a:t>olmuş</a:t>
          </a:r>
          <a:r>
            <a:rPr lang="de-DE" sz="2800" dirty="0" smtClean="0"/>
            <a:t> gibi </a:t>
          </a:r>
          <a:r>
            <a:rPr lang="de-DE" sz="2800" dirty="0" err="1" smtClean="0"/>
            <a:t>okumakla</a:t>
          </a:r>
          <a:r>
            <a:rPr lang="de-DE" sz="2800" dirty="0" smtClean="0"/>
            <a:t> </a:t>
          </a:r>
          <a:r>
            <a:rPr lang="de-DE" sz="2800" dirty="0" err="1" smtClean="0"/>
            <a:t>mümkün</a:t>
          </a:r>
          <a:r>
            <a:rPr lang="de-DE" sz="2800" dirty="0" smtClean="0"/>
            <a:t>! </a:t>
          </a:r>
          <a:endParaRPr lang="de-DE" sz="2800" dirty="0"/>
        </a:p>
      </dgm:t>
    </dgm:pt>
    <dgm:pt modelId="{5974A4FC-023D-432B-8EF4-EA93B269D348}" type="parTrans" cxnId="{7139B6CD-C697-46B7-BF5C-AAE42D641BFB}">
      <dgm:prSet/>
      <dgm:spPr/>
      <dgm:t>
        <a:bodyPr/>
        <a:lstStyle/>
        <a:p>
          <a:endParaRPr lang="de-DE"/>
        </a:p>
      </dgm:t>
    </dgm:pt>
    <dgm:pt modelId="{4651F81F-5054-4D8A-AFFD-3CD6E977DE0E}" type="sibTrans" cxnId="{7139B6CD-C697-46B7-BF5C-AAE42D641BFB}">
      <dgm:prSet/>
      <dgm:spPr/>
      <dgm:t>
        <a:bodyPr/>
        <a:lstStyle/>
        <a:p>
          <a:endParaRPr lang="de-DE"/>
        </a:p>
      </dgm:t>
    </dgm:pt>
    <dgm:pt modelId="{29C2E66C-A428-4D8C-90AC-59B256C763E7}">
      <dgm:prSet phldrT="[Text]"/>
      <dgm:spPr/>
      <dgm:t>
        <a:bodyPr/>
        <a:lstStyle/>
        <a:p>
          <a:r>
            <a:rPr lang="tr-TR" dirty="0" smtClean="0"/>
            <a:t>Netice: Kur’anı konuşmadığı konularda konuşturmak</a:t>
          </a:r>
          <a:endParaRPr lang="de-DE" dirty="0"/>
        </a:p>
      </dgm:t>
    </dgm:pt>
    <dgm:pt modelId="{61965401-C38B-4517-9B90-FBFD2FF9CC89}" type="parTrans" cxnId="{0AA6160A-686A-4B2D-B6F2-0ED3DD152D45}">
      <dgm:prSet/>
      <dgm:spPr/>
      <dgm:t>
        <a:bodyPr/>
        <a:lstStyle/>
        <a:p>
          <a:endParaRPr lang="de-DE"/>
        </a:p>
      </dgm:t>
    </dgm:pt>
    <dgm:pt modelId="{FD537A35-AA75-4795-9FE6-C3EA34941A7F}" type="sibTrans" cxnId="{0AA6160A-686A-4B2D-B6F2-0ED3DD152D45}">
      <dgm:prSet/>
      <dgm:spPr/>
      <dgm:t>
        <a:bodyPr/>
        <a:lstStyle/>
        <a:p>
          <a:endParaRPr lang="de-DE"/>
        </a:p>
      </dgm:t>
    </dgm:pt>
    <dgm:pt modelId="{92B4C9F1-A799-4A35-A51F-5F13C9889E9E}" type="pres">
      <dgm:prSet presAssocID="{A2658EAB-E78C-4342-AAE6-864FF8AE64A3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25F57D62-4CB8-44DB-82FB-5B7BB775D445}" type="pres">
      <dgm:prSet presAssocID="{A2658EAB-E78C-4342-AAE6-864FF8AE64A3}" presName="ribbon" presStyleLbl="node1" presStyleIdx="0" presStyleCnt="1" custScaleY="100413" custLinFactNeighborY="-3099"/>
      <dgm:spPr/>
    </dgm:pt>
    <dgm:pt modelId="{3FCC7254-15C8-4EC1-A988-53B7EAA2D89D}" type="pres">
      <dgm:prSet presAssocID="{A2658EAB-E78C-4342-AAE6-864FF8AE64A3}" presName="leftArrowText" presStyleLbl="node1" presStyleIdx="0" presStyleCnt="1" custLinFactNeighborX="1691" custLinFactNeighborY="127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4B6D707-B8D4-4EB5-831E-E70EE3113137}" type="pres">
      <dgm:prSet presAssocID="{A2658EAB-E78C-4342-AAE6-864FF8AE64A3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E896944-3AA6-4EC0-8958-529807828E06}" type="presOf" srcId="{46D8DB19-005F-4FF7-809A-6F3A12AEAF98}" destId="{3FCC7254-15C8-4EC1-A988-53B7EAA2D89D}" srcOrd="0" destOrd="0" presId="urn:microsoft.com/office/officeart/2005/8/layout/arrow6"/>
    <dgm:cxn modelId="{F5EF13EF-564B-40D5-9576-C9DFE9783F03}" type="presOf" srcId="{A2658EAB-E78C-4342-AAE6-864FF8AE64A3}" destId="{92B4C9F1-A799-4A35-A51F-5F13C9889E9E}" srcOrd="0" destOrd="0" presId="urn:microsoft.com/office/officeart/2005/8/layout/arrow6"/>
    <dgm:cxn modelId="{891F3B24-B2AD-4D1B-BE20-0F9CD5FAD1F0}" type="presOf" srcId="{29C2E66C-A428-4D8C-90AC-59B256C763E7}" destId="{C4B6D707-B8D4-4EB5-831E-E70EE3113137}" srcOrd="0" destOrd="0" presId="urn:microsoft.com/office/officeart/2005/8/layout/arrow6"/>
    <dgm:cxn modelId="{7139B6CD-C697-46B7-BF5C-AAE42D641BFB}" srcId="{A2658EAB-E78C-4342-AAE6-864FF8AE64A3}" destId="{46D8DB19-005F-4FF7-809A-6F3A12AEAF98}" srcOrd="0" destOrd="0" parTransId="{5974A4FC-023D-432B-8EF4-EA93B269D348}" sibTransId="{4651F81F-5054-4D8A-AFFD-3CD6E977DE0E}"/>
    <dgm:cxn modelId="{0AA6160A-686A-4B2D-B6F2-0ED3DD152D45}" srcId="{A2658EAB-E78C-4342-AAE6-864FF8AE64A3}" destId="{29C2E66C-A428-4D8C-90AC-59B256C763E7}" srcOrd="1" destOrd="0" parTransId="{61965401-C38B-4517-9B90-FBFD2FF9CC89}" sibTransId="{FD537A35-AA75-4795-9FE6-C3EA34941A7F}"/>
    <dgm:cxn modelId="{64D3CC78-BD9D-46B6-822C-46F54B4AD108}" type="presParOf" srcId="{92B4C9F1-A799-4A35-A51F-5F13C9889E9E}" destId="{25F57D62-4CB8-44DB-82FB-5B7BB775D445}" srcOrd="0" destOrd="0" presId="urn:microsoft.com/office/officeart/2005/8/layout/arrow6"/>
    <dgm:cxn modelId="{22A8CA47-F4A2-4AA4-803B-0255AB279C0D}" type="presParOf" srcId="{92B4C9F1-A799-4A35-A51F-5F13C9889E9E}" destId="{3FCC7254-15C8-4EC1-A988-53B7EAA2D89D}" srcOrd="1" destOrd="0" presId="urn:microsoft.com/office/officeart/2005/8/layout/arrow6"/>
    <dgm:cxn modelId="{5E9A67EF-5ACF-41F1-8007-2B09BFB3AE07}" type="presParOf" srcId="{92B4C9F1-A799-4A35-A51F-5F13C9889E9E}" destId="{C4B6D707-B8D4-4EB5-831E-E70EE3113137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8E4301E-3EEE-4DEB-9717-99215D233D47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A0C3399-8CF4-4611-A2D6-0F753FDB1BC0}">
      <dgm:prSet phldrT="[Text]"/>
      <dgm:spPr/>
      <dgm:t>
        <a:bodyPr/>
        <a:lstStyle/>
        <a:p>
          <a:r>
            <a:rPr lang="tr-TR" dirty="0" smtClean="0"/>
            <a:t>Değersel</a:t>
          </a:r>
          <a:endParaRPr lang="de-DE" dirty="0"/>
        </a:p>
      </dgm:t>
    </dgm:pt>
    <dgm:pt modelId="{2ECF2D1F-3345-4069-809F-EEA7EBD6857A}" type="parTrans" cxnId="{7FF295DF-09D8-49B6-95F9-43343BCA1965}">
      <dgm:prSet/>
      <dgm:spPr/>
      <dgm:t>
        <a:bodyPr/>
        <a:lstStyle/>
        <a:p>
          <a:endParaRPr lang="de-DE"/>
        </a:p>
      </dgm:t>
    </dgm:pt>
    <dgm:pt modelId="{C458538C-9801-4FA6-B58C-32BDB433310F}" type="sibTrans" cxnId="{7FF295DF-09D8-49B6-95F9-43343BCA1965}">
      <dgm:prSet/>
      <dgm:spPr/>
      <dgm:t>
        <a:bodyPr/>
        <a:lstStyle/>
        <a:p>
          <a:endParaRPr lang="de-DE"/>
        </a:p>
      </dgm:t>
    </dgm:pt>
    <dgm:pt modelId="{0E64A1AA-F9FF-4326-AD8E-6E09E5522B17}">
      <dgm:prSet phldrT="[Text]"/>
      <dgm:spPr/>
      <dgm:t>
        <a:bodyPr/>
        <a:lstStyle/>
        <a:p>
          <a:r>
            <a:rPr lang="tr-TR" dirty="0" smtClean="0"/>
            <a:t>Durumsal</a:t>
          </a:r>
          <a:endParaRPr lang="de-DE" dirty="0"/>
        </a:p>
      </dgm:t>
    </dgm:pt>
    <dgm:pt modelId="{76E0A308-D6F4-4325-9B50-2FEBC5840BF1}" type="parTrans" cxnId="{82A97D21-2063-462A-B950-4125E874F574}">
      <dgm:prSet/>
      <dgm:spPr/>
      <dgm:t>
        <a:bodyPr/>
        <a:lstStyle/>
        <a:p>
          <a:endParaRPr lang="de-DE"/>
        </a:p>
      </dgm:t>
    </dgm:pt>
    <dgm:pt modelId="{8D6BDDE6-3067-4BC1-BFA5-8EE003F6B05C}" type="sibTrans" cxnId="{82A97D21-2063-462A-B950-4125E874F574}">
      <dgm:prSet/>
      <dgm:spPr/>
      <dgm:t>
        <a:bodyPr/>
        <a:lstStyle/>
        <a:p>
          <a:endParaRPr lang="de-DE"/>
        </a:p>
      </dgm:t>
    </dgm:pt>
    <dgm:pt modelId="{0E89CA6D-F884-49EB-9FF8-B324B0B86ACF}" type="pres">
      <dgm:prSet presAssocID="{A8E4301E-3EEE-4DEB-9717-99215D233D4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ED8FB8B-B826-45E0-8E29-21BFE52EAA8C}" type="pres">
      <dgm:prSet presAssocID="{2A0C3399-8CF4-4611-A2D6-0F753FDB1BC0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90BA08-3021-42B3-BF5B-305D8095A926}" type="pres">
      <dgm:prSet presAssocID="{0E64A1AA-F9FF-4326-AD8E-6E09E5522B17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82A97D21-2063-462A-B950-4125E874F574}" srcId="{A8E4301E-3EEE-4DEB-9717-99215D233D47}" destId="{0E64A1AA-F9FF-4326-AD8E-6E09E5522B17}" srcOrd="1" destOrd="0" parTransId="{76E0A308-D6F4-4325-9B50-2FEBC5840BF1}" sibTransId="{8D6BDDE6-3067-4BC1-BFA5-8EE003F6B05C}"/>
    <dgm:cxn modelId="{7FF295DF-09D8-49B6-95F9-43343BCA1965}" srcId="{A8E4301E-3EEE-4DEB-9717-99215D233D47}" destId="{2A0C3399-8CF4-4611-A2D6-0F753FDB1BC0}" srcOrd="0" destOrd="0" parTransId="{2ECF2D1F-3345-4069-809F-EEA7EBD6857A}" sibTransId="{C458538C-9801-4FA6-B58C-32BDB433310F}"/>
    <dgm:cxn modelId="{12DD2F06-8422-4B8A-A58A-0F627DAEE0D2}" type="presOf" srcId="{0E64A1AA-F9FF-4326-AD8E-6E09E5522B17}" destId="{0590BA08-3021-42B3-BF5B-305D8095A926}" srcOrd="0" destOrd="0" presId="urn:microsoft.com/office/officeart/2005/8/layout/arrow5"/>
    <dgm:cxn modelId="{508C8006-DA50-46B3-B479-9D289815598C}" type="presOf" srcId="{A8E4301E-3EEE-4DEB-9717-99215D233D47}" destId="{0E89CA6D-F884-49EB-9FF8-B324B0B86ACF}" srcOrd="0" destOrd="0" presId="urn:microsoft.com/office/officeart/2005/8/layout/arrow5"/>
    <dgm:cxn modelId="{E12B2642-33BC-41E3-8F16-35D40F760DD0}" type="presOf" srcId="{2A0C3399-8CF4-4611-A2D6-0F753FDB1BC0}" destId="{3ED8FB8B-B826-45E0-8E29-21BFE52EAA8C}" srcOrd="0" destOrd="0" presId="urn:microsoft.com/office/officeart/2005/8/layout/arrow5"/>
    <dgm:cxn modelId="{8D904935-859D-4C5F-BFE5-D9FC09B97CCB}" type="presParOf" srcId="{0E89CA6D-F884-49EB-9FF8-B324B0B86ACF}" destId="{3ED8FB8B-B826-45E0-8E29-21BFE52EAA8C}" srcOrd="0" destOrd="0" presId="urn:microsoft.com/office/officeart/2005/8/layout/arrow5"/>
    <dgm:cxn modelId="{959FE045-3C56-4820-81DA-2AEE545908F1}" type="presParOf" srcId="{0E89CA6D-F884-49EB-9FF8-B324B0B86ACF}" destId="{0590BA08-3021-42B3-BF5B-305D8095A926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C3438CE-E330-47E9-A55D-A15694F73DCD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2C1F479-1EF7-4A83-8FF0-0790188082FA}">
      <dgm:prSet phldrT="[Text]"/>
      <dgm:spPr/>
      <dgm:t>
        <a:bodyPr/>
        <a:lstStyle/>
        <a:p>
          <a:r>
            <a:rPr lang="tr-TR" dirty="0" smtClean="0"/>
            <a:t>Kadın &amp; Erkek</a:t>
          </a:r>
          <a:endParaRPr lang="de-DE" dirty="0"/>
        </a:p>
      </dgm:t>
    </dgm:pt>
    <dgm:pt modelId="{CA36B1E6-7161-44F5-87A2-EB756F1B6B44}" type="parTrans" cxnId="{63CAF099-11F2-47D6-AEE0-7A13BAFFC63D}">
      <dgm:prSet/>
      <dgm:spPr/>
      <dgm:t>
        <a:bodyPr/>
        <a:lstStyle/>
        <a:p>
          <a:endParaRPr lang="de-DE"/>
        </a:p>
      </dgm:t>
    </dgm:pt>
    <dgm:pt modelId="{7183506B-ED33-418F-BA81-94E3DF1E853E}" type="sibTrans" cxnId="{63CAF099-11F2-47D6-AEE0-7A13BAFFC63D}">
      <dgm:prSet/>
      <dgm:spPr/>
      <dgm:t>
        <a:bodyPr/>
        <a:lstStyle/>
        <a:p>
          <a:endParaRPr lang="de-DE"/>
        </a:p>
      </dgm:t>
    </dgm:pt>
    <dgm:pt modelId="{76DA7AC1-CCDE-499F-939B-FA1E91760C1D}">
      <dgm:prSet phldrT="[Text]"/>
      <dgm:spPr/>
      <dgm:t>
        <a:bodyPr/>
        <a:lstStyle/>
        <a:p>
          <a:r>
            <a:rPr lang="tr-TR" dirty="0" smtClean="0"/>
            <a:t>Iman &amp; Teslimiyet </a:t>
          </a:r>
          <a:endParaRPr lang="de-DE" dirty="0"/>
        </a:p>
      </dgm:t>
    </dgm:pt>
    <dgm:pt modelId="{7B20E377-2A3C-4603-A377-F1041DD9F482}" type="parTrans" cxnId="{10A69120-9A59-4859-AC21-163CD76B2A4A}">
      <dgm:prSet/>
      <dgm:spPr/>
      <dgm:t>
        <a:bodyPr/>
        <a:lstStyle/>
        <a:p>
          <a:endParaRPr lang="de-DE"/>
        </a:p>
      </dgm:t>
    </dgm:pt>
    <dgm:pt modelId="{652097DE-50EB-4E6A-AEC2-610010C64C2C}" type="sibTrans" cxnId="{10A69120-9A59-4859-AC21-163CD76B2A4A}">
      <dgm:prSet/>
      <dgm:spPr/>
      <dgm:t>
        <a:bodyPr/>
        <a:lstStyle/>
        <a:p>
          <a:endParaRPr lang="de-DE"/>
        </a:p>
      </dgm:t>
    </dgm:pt>
    <dgm:pt modelId="{3F20F124-4034-41D1-A6E6-A0401FE69AE1}" type="pres">
      <dgm:prSet presAssocID="{8C3438CE-E330-47E9-A55D-A15694F73DC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AB858D02-CC18-48CB-A2B6-61EACAB334BE}" type="pres">
      <dgm:prSet presAssocID="{B2C1F479-1EF7-4A83-8FF0-0790188082FA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00C9974-6CFA-480B-A969-CE3390325ADF}" type="pres">
      <dgm:prSet presAssocID="{76DA7AC1-CCDE-499F-939B-FA1E91760C1D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10A69120-9A59-4859-AC21-163CD76B2A4A}" srcId="{8C3438CE-E330-47E9-A55D-A15694F73DCD}" destId="{76DA7AC1-CCDE-499F-939B-FA1E91760C1D}" srcOrd="1" destOrd="0" parTransId="{7B20E377-2A3C-4603-A377-F1041DD9F482}" sibTransId="{652097DE-50EB-4E6A-AEC2-610010C64C2C}"/>
    <dgm:cxn modelId="{36FF7895-4596-45A1-A34D-19D3F9A67F38}" type="presOf" srcId="{B2C1F479-1EF7-4A83-8FF0-0790188082FA}" destId="{AB858D02-CC18-48CB-A2B6-61EACAB334BE}" srcOrd="0" destOrd="0" presId="urn:microsoft.com/office/officeart/2005/8/layout/arrow5"/>
    <dgm:cxn modelId="{41CA0D7E-8CD1-4036-AF13-7086CD022548}" type="presOf" srcId="{8C3438CE-E330-47E9-A55D-A15694F73DCD}" destId="{3F20F124-4034-41D1-A6E6-A0401FE69AE1}" srcOrd="0" destOrd="0" presId="urn:microsoft.com/office/officeart/2005/8/layout/arrow5"/>
    <dgm:cxn modelId="{63F07714-D0E6-497E-84EA-867B4779EB1B}" type="presOf" srcId="{76DA7AC1-CCDE-499F-939B-FA1E91760C1D}" destId="{D00C9974-6CFA-480B-A969-CE3390325ADF}" srcOrd="0" destOrd="0" presId="urn:microsoft.com/office/officeart/2005/8/layout/arrow5"/>
    <dgm:cxn modelId="{63CAF099-11F2-47D6-AEE0-7A13BAFFC63D}" srcId="{8C3438CE-E330-47E9-A55D-A15694F73DCD}" destId="{B2C1F479-1EF7-4A83-8FF0-0790188082FA}" srcOrd="0" destOrd="0" parTransId="{CA36B1E6-7161-44F5-87A2-EB756F1B6B44}" sibTransId="{7183506B-ED33-418F-BA81-94E3DF1E853E}"/>
    <dgm:cxn modelId="{A92CCE9B-C147-4B63-80A9-6A6E55ED0AE5}" type="presParOf" srcId="{3F20F124-4034-41D1-A6E6-A0401FE69AE1}" destId="{AB858D02-CC18-48CB-A2B6-61EACAB334BE}" srcOrd="0" destOrd="0" presId="urn:microsoft.com/office/officeart/2005/8/layout/arrow5"/>
    <dgm:cxn modelId="{F906423E-FFB1-4EA6-B10D-05CB044ABFCF}" type="presParOf" srcId="{3F20F124-4034-41D1-A6E6-A0401FE69AE1}" destId="{D00C9974-6CFA-480B-A969-CE3390325ADF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8B456F5-BADB-4330-86F8-AE7047B752C4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DE"/>
        </a:p>
      </dgm:t>
    </dgm:pt>
    <dgm:pt modelId="{B473DF1F-A630-4E24-97C8-BD6C570F1A74}">
      <dgm:prSet phldrT="[Text]"/>
      <dgm:spPr/>
      <dgm:t>
        <a:bodyPr/>
        <a:lstStyle/>
        <a:p>
          <a:r>
            <a:rPr lang="de-DE" dirty="0" err="1" smtClean="0"/>
            <a:t>Ümmü</a:t>
          </a:r>
          <a:r>
            <a:rPr lang="de-DE" dirty="0" smtClean="0"/>
            <a:t> </a:t>
          </a:r>
          <a:r>
            <a:rPr lang="de-DE" dirty="0" err="1" smtClean="0"/>
            <a:t>Seleme</a:t>
          </a:r>
          <a:r>
            <a:rPr lang="de-DE" dirty="0" smtClean="0"/>
            <a:t>: «</a:t>
          </a:r>
          <a:r>
            <a:rPr lang="de-DE" dirty="0" err="1" smtClean="0"/>
            <a:t>Ey</a:t>
          </a:r>
          <a:r>
            <a:rPr lang="de-DE" dirty="0" smtClean="0"/>
            <a:t> </a:t>
          </a:r>
          <a:r>
            <a:rPr lang="de-DE" dirty="0" err="1" smtClean="0"/>
            <a:t>Allah’ın</a:t>
          </a:r>
          <a:r>
            <a:rPr lang="de-DE" dirty="0" smtClean="0"/>
            <a:t> </a:t>
          </a:r>
          <a:r>
            <a:rPr lang="de-DE" dirty="0" err="1" smtClean="0"/>
            <a:t>rasulu</a:t>
          </a:r>
          <a:r>
            <a:rPr lang="de-DE" dirty="0" smtClean="0"/>
            <a:t>! </a:t>
          </a:r>
          <a:r>
            <a:rPr lang="de-DE" dirty="0" err="1" smtClean="0"/>
            <a:t>Kur’an’da</a:t>
          </a:r>
          <a:r>
            <a:rPr lang="de-DE" dirty="0" smtClean="0"/>
            <a:t> </a:t>
          </a:r>
          <a:r>
            <a:rPr lang="de-DE" dirty="0" err="1" smtClean="0"/>
            <a:t>hep</a:t>
          </a:r>
          <a:r>
            <a:rPr lang="de-DE" dirty="0" smtClean="0"/>
            <a:t> </a:t>
          </a:r>
          <a:r>
            <a:rPr lang="de-DE" dirty="0" err="1" smtClean="0"/>
            <a:t>erkeklerden</a:t>
          </a:r>
          <a:r>
            <a:rPr lang="de-DE" dirty="0" smtClean="0"/>
            <a:t> </a:t>
          </a:r>
          <a:r>
            <a:rPr lang="de-DE" dirty="0" err="1" smtClean="0"/>
            <a:t>söz</a:t>
          </a:r>
          <a:r>
            <a:rPr lang="de-DE" dirty="0" smtClean="0"/>
            <a:t> </a:t>
          </a:r>
          <a:r>
            <a:rPr lang="de-DE" dirty="0" err="1" smtClean="0"/>
            <a:t>ediliyor</a:t>
          </a:r>
          <a:r>
            <a:rPr lang="de-DE" dirty="0" smtClean="0"/>
            <a:t>; </a:t>
          </a:r>
          <a:r>
            <a:rPr lang="de-DE" dirty="0" err="1" smtClean="0"/>
            <a:t>buna</a:t>
          </a:r>
          <a:r>
            <a:rPr lang="de-DE" dirty="0" smtClean="0"/>
            <a:t> </a:t>
          </a:r>
          <a:r>
            <a:rPr lang="de-DE" dirty="0" err="1" smtClean="0"/>
            <a:t>mukabil</a:t>
          </a:r>
          <a:r>
            <a:rPr lang="de-DE" dirty="0" smtClean="0"/>
            <a:t> </a:t>
          </a:r>
          <a:r>
            <a:rPr lang="de-DE" dirty="0" err="1" smtClean="0"/>
            <a:t>biz</a:t>
          </a:r>
          <a:r>
            <a:rPr lang="de-DE" dirty="0" smtClean="0"/>
            <a:t> </a:t>
          </a:r>
          <a:r>
            <a:rPr lang="de-DE" dirty="0" err="1" smtClean="0"/>
            <a:t>kadınların</a:t>
          </a:r>
          <a:r>
            <a:rPr lang="de-DE" dirty="0" smtClean="0"/>
            <a:t> </a:t>
          </a:r>
          <a:r>
            <a:rPr lang="de-DE" dirty="0" err="1" smtClean="0"/>
            <a:t>esamisi</a:t>
          </a:r>
          <a:r>
            <a:rPr lang="de-DE" dirty="0" smtClean="0"/>
            <a:t> </a:t>
          </a:r>
          <a:r>
            <a:rPr lang="de-DE" dirty="0" err="1" smtClean="0"/>
            <a:t>okunmuyor</a:t>
          </a:r>
          <a:r>
            <a:rPr lang="tr-TR" dirty="0" smtClean="0"/>
            <a:t>. (S.200.201)</a:t>
          </a:r>
          <a:endParaRPr lang="de-DE" dirty="0"/>
        </a:p>
      </dgm:t>
    </dgm:pt>
    <dgm:pt modelId="{EEEEC0AF-8346-4950-924D-0EE681BB260A}" type="parTrans" cxnId="{2093A090-CCD5-450C-AB16-EC4168A6609A}">
      <dgm:prSet/>
      <dgm:spPr/>
      <dgm:t>
        <a:bodyPr/>
        <a:lstStyle/>
        <a:p>
          <a:endParaRPr lang="de-DE"/>
        </a:p>
      </dgm:t>
    </dgm:pt>
    <dgm:pt modelId="{0EC1A82B-B901-41D4-A332-9762162A6744}" type="sibTrans" cxnId="{2093A090-CCD5-450C-AB16-EC4168A6609A}">
      <dgm:prSet/>
      <dgm:spPr/>
      <dgm:t>
        <a:bodyPr/>
        <a:lstStyle/>
        <a:p>
          <a:endParaRPr lang="de-DE"/>
        </a:p>
      </dgm:t>
    </dgm:pt>
    <dgm:pt modelId="{77219AEE-CCC0-4EA8-9BEC-2ABE9519023F}">
      <dgm:prSet phldrT="[Text]"/>
      <dgm:spPr/>
      <dgm:t>
        <a:bodyPr/>
        <a:lstStyle/>
        <a:p>
          <a:r>
            <a:rPr lang="tr-TR" dirty="0" smtClean="0"/>
            <a:t>Akrabalık hukuku: </a:t>
          </a:r>
          <a:br>
            <a:rPr lang="tr-TR" dirty="0" smtClean="0"/>
          </a:br>
          <a:r>
            <a:rPr lang="tr-TR" dirty="0" smtClean="0"/>
            <a:t>Sadece Erkek/Kadın değil! </a:t>
          </a:r>
          <a:br>
            <a:rPr lang="tr-TR" dirty="0" smtClean="0"/>
          </a:br>
          <a:r>
            <a:rPr lang="tr-TR" dirty="0" smtClean="0"/>
            <a:t>Baba/Dede/Amca = Anne/Nine/Teyze ... </a:t>
          </a:r>
          <a:endParaRPr lang="de-DE" dirty="0"/>
        </a:p>
      </dgm:t>
    </dgm:pt>
    <dgm:pt modelId="{F86C71B4-5EE8-4A5D-8268-2D367B851227}" type="parTrans" cxnId="{CB205F6C-0C6B-46CD-AC65-7D855C398BC9}">
      <dgm:prSet/>
      <dgm:spPr/>
      <dgm:t>
        <a:bodyPr/>
        <a:lstStyle/>
        <a:p>
          <a:endParaRPr lang="de-DE"/>
        </a:p>
      </dgm:t>
    </dgm:pt>
    <dgm:pt modelId="{1E6ED01B-12DA-4B56-BE26-2F1703CAEBEB}" type="sibTrans" cxnId="{CB205F6C-0C6B-46CD-AC65-7D855C398BC9}">
      <dgm:prSet/>
      <dgm:spPr/>
      <dgm:t>
        <a:bodyPr/>
        <a:lstStyle/>
        <a:p>
          <a:endParaRPr lang="de-DE"/>
        </a:p>
      </dgm:t>
    </dgm:pt>
    <dgm:pt modelId="{714731CA-CE9D-4743-B759-4E4AF6D0F420}">
      <dgm:prSet phldrT="[Text]"/>
      <dgm:spPr/>
      <dgm:t>
        <a:bodyPr/>
        <a:lstStyle/>
        <a:p>
          <a:r>
            <a:rPr lang="tr-TR" dirty="0" smtClean="0"/>
            <a:t>Eşler: Birbilerini tamamlama Bakara 2/187 (Elbise) &amp; Rum 30/21s. 203 </a:t>
          </a:r>
          <a:endParaRPr lang="de-DE" dirty="0"/>
        </a:p>
      </dgm:t>
    </dgm:pt>
    <dgm:pt modelId="{AC411083-8972-4CA3-8340-AD87F86A9AB9}" type="parTrans" cxnId="{60FC82E7-569D-40FC-B231-8C3458DECF3E}">
      <dgm:prSet/>
      <dgm:spPr/>
      <dgm:t>
        <a:bodyPr/>
        <a:lstStyle/>
        <a:p>
          <a:endParaRPr lang="de-DE"/>
        </a:p>
      </dgm:t>
    </dgm:pt>
    <dgm:pt modelId="{024EDD68-3EA2-4EBD-A913-EFE66C5613A6}" type="sibTrans" cxnId="{60FC82E7-569D-40FC-B231-8C3458DECF3E}">
      <dgm:prSet/>
      <dgm:spPr/>
      <dgm:t>
        <a:bodyPr/>
        <a:lstStyle/>
        <a:p>
          <a:endParaRPr lang="de-DE"/>
        </a:p>
      </dgm:t>
    </dgm:pt>
    <dgm:pt modelId="{F28EBAAB-C253-40D0-A589-326440DA2472}">
      <dgm:prSet/>
      <dgm:spPr/>
      <dgm:t>
        <a:bodyPr/>
        <a:lstStyle/>
        <a:p>
          <a:r>
            <a:rPr lang="tr-TR" dirty="0" smtClean="0"/>
            <a:t>Kadın/Erkek ayırmadan birbirlerine veli kılmak! Tevbe 9/71</a:t>
          </a:r>
          <a:endParaRPr lang="de-DE" dirty="0"/>
        </a:p>
      </dgm:t>
    </dgm:pt>
    <dgm:pt modelId="{BB88080D-34A5-46A2-804F-4DF11D358DBF}" type="parTrans" cxnId="{97FAEF54-FBB7-45FE-94DD-BBC2A3C32781}">
      <dgm:prSet/>
      <dgm:spPr/>
      <dgm:t>
        <a:bodyPr/>
        <a:lstStyle/>
        <a:p>
          <a:endParaRPr lang="de-DE"/>
        </a:p>
      </dgm:t>
    </dgm:pt>
    <dgm:pt modelId="{206A4A74-D7E8-4580-9DAC-986B2F77665A}" type="sibTrans" cxnId="{97FAEF54-FBB7-45FE-94DD-BBC2A3C32781}">
      <dgm:prSet/>
      <dgm:spPr/>
      <dgm:t>
        <a:bodyPr/>
        <a:lstStyle/>
        <a:p>
          <a:endParaRPr lang="de-DE"/>
        </a:p>
      </dgm:t>
    </dgm:pt>
    <dgm:pt modelId="{A309AEAE-5B7E-458D-9409-F2FFFD61F68F}" type="pres">
      <dgm:prSet presAssocID="{78B456F5-BADB-4330-86F8-AE7047B752C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97E3311-D9BF-463F-9D94-94EDDC8E9169}" type="pres">
      <dgm:prSet presAssocID="{B473DF1F-A630-4E24-97C8-BD6C570F1A7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1C1D53C-BD5F-4356-A378-CBCEE3020823}" type="pres">
      <dgm:prSet presAssocID="{0EC1A82B-B901-41D4-A332-9762162A6744}" presName="sibTrans" presStyleCnt="0"/>
      <dgm:spPr/>
    </dgm:pt>
    <dgm:pt modelId="{E26CFCA3-875E-4269-9D23-79785EA65759}" type="pres">
      <dgm:prSet presAssocID="{F28EBAAB-C253-40D0-A589-326440DA2472}" presName="node" presStyleLbl="node1" presStyleIdx="1" presStyleCnt="4" custLinFactNeighborX="-967" custLinFactNeighborY="-1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BD61579-6A7A-4C5F-8E4B-BD7A5D2DB49E}" type="pres">
      <dgm:prSet presAssocID="{206A4A74-D7E8-4580-9DAC-986B2F77665A}" presName="sibTrans" presStyleCnt="0"/>
      <dgm:spPr/>
    </dgm:pt>
    <dgm:pt modelId="{1199704F-C40B-4169-AB0B-E51E2D611314}" type="pres">
      <dgm:prSet presAssocID="{77219AEE-CCC0-4EA8-9BEC-2ABE9519023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D2DA227-BACF-4552-8D09-16366FD91D0A}" type="pres">
      <dgm:prSet presAssocID="{1E6ED01B-12DA-4B56-BE26-2F1703CAEBEB}" presName="sibTrans" presStyleCnt="0"/>
      <dgm:spPr/>
    </dgm:pt>
    <dgm:pt modelId="{40C9B9DB-3E89-4977-943F-61C4541D453D}" type="pres">
      <dgm:prSet presAssocID="{714731CA-CE9D-4743-B759-4E4AF6D0F42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7FAEF54-FBB7-45FE-94DD-BBC2A3C32781}" srcId="{78B456F5-BADB-4330-86F8-AE7047B752C4}" destId="{F28EBAAB-C253-40D0-A589-326440DA2472}" srcOrd="1" destOrd="0" parTransId="{BB88080D-34A5-46A2-804F-4DF11D358DBF}" sibTransId="{206A4A74-D7E8-4580-9DAC-986B2F77665A}"/>
    <dgm:cxn modelId="{19CCDCDE-6963-4F2E-ADCE-259E5EB05486}" type="presOf" srcId="{77219AEE-CCC0-4EA8-9BEC-2ABE9519023F}" destId="{1199704F-C40B-4169-AB0B-E51E2D611314}" srcOrd="0" destOrd="0" presId="urn:microsoft.com/office/officeart/2005/8/layout/default"/>
    <dgm:cxn modelId="{CB205F6C-0C6B-46CD-AC65-7D855C398BC9}" srcId="{78B456F5-BADB-4330-86F8-AE7047B752C4}" destId="{77219AEE-CCC0-4EA8-9BEC-2ABE9519023F}" srcOrd="2" destOrd="0" parTransId="{F86C71B4-5EE8-4A5D-8268-2D367B851227}" sibTransId="{1E6ED01B-12DA-4B56-BE26-2F1703CAEBEB}"/>
    <dgm:cxn modelId="{1FA9ACBE-38E1-43AD-9AA2-2E201B57A91B}" type="presOf" srcId="{714731CA-CE9D-4743-B759-4E4AF6D0F420}" destId="{40C9B9DB-3E89-4977-943F-61C4541D453D}" srcOrd="0" destOrd="0" presId="urn:microsoft.com/office/officeart/2005/8/layout/default"/>
    <dgm:cxn modelId="{E4CA1634-E0B0-45DF-967F-285F7CE54709}" type="presOf" srcId="{F28EBAAB-C253-40D0-A589-326440DA2472}" destId="{E26CFCA3-875E-4269-9D23-79785EA65759}" srcOrd="0" destOrd="0" presId="urn:microsoft.com/office/officeart/2005/8/layout/default"/>
    <dgm:cxn modelId="{2093A090-CCD5-450C-AB16-EC4168A6609A}" srcId="{78B456F5-BADB-4330-86F8-AE7047B752C4}" destId="{B473DF1F-A630-4E24-97C8-BD6C570F1A74}" srcOrd="0" destOrd="0" parTransId="{EEEEC0AF-8346-4950-924D-0EE681BB260A}" sibTransId="{0EC1A82B-B901-41D4-A332-9762162A6744}"/>
    <dgm:cxn modelId="{E06C2E68-0228-4FF7-93FF-9EB8EF462903}" type="presOf" srcId="{B473DF1F-A630-4E24-97C8-BD6C570F1A74}" destId="{097E3311-D9BF-463F-9D94-94EDDC8E9169}" srcOrd="0" destOrd="0" presId="urn:microsoft.com/office/officeart/2005/8/layout/default"/>
    <dgm:cxn modelId="{60FC82E7-569D-40FC-B231-8C3458DECF3E}" srcId="{78B456F5-BADB-4330-86F8-AE7047B752C4}" destId="{714731CA-CE9D-4743-B759-4E4AF6D0F420}" srcOrd="3" destOrd="0" parTransId="{AC411083-8972-4CA3-8340-AD87F86A9AB9}" sibTransId="{024EDD68-3EA2-4EBD-A913-EFE66C5613A6}"/>
    <dgm:cxn modelId="{9AACED1B-688C-4968-8C5C-247FC5F505E3}" type="presOf" srcId="{78B456F5-BADB-4330-86F8-AE7047B752C4}" destId="{A309AEAE-5B7E-458D-9409-F2FFFD61F68F}" srcOrd="0" destOrd="0" presId="urn:microsoft.com/office/officeart/2005/8/layout/default"/>
    <dgm:cxn modelId="{1513F01A-C435-4042-8628-2E469225BBC1}" type="presParOf" srcId="{A309AEAE-5B7E-458D-9409-F2FFFD61F68F}" destId="{097E3311-D9BF-463F-9D94-94EDDC8E9169}" srcOrd="0" destOrd="0" presId="urn:microsoft.com/office/officeart/2005/8/layout/default"/>
    <dgm:cxn modelId="{0B24749B-69F5-43FC-968B-834B75B2EFBC}" type="presParOf" srcId="{A309AEAE-5B7E-458D-9409-F2FFFD61F68F}" destId="{B1C1D53C-BD5F-4356-A378-CBCEE3020823}" srcOrd="1" destOrd="0" presId="urn:microsoft.com/office/officeart/2005/8/layout/default"/>
    <dgm:cxn modelId="{EFAE4AF0-3321-4944-90D8-F27F65353434}" type="presParOf" srcId="{A309AEAE-5B7E-458D-9409-F2FFFD61F68F}" destId="{E26CFCA3-875E-4269-9D23-79785EA65759}" srcOrd="2" destOrd="0" presId="urn:microsoft.com/office/officeart/2005/8/layout/default"/>
    <dgm:cxn modelId="{EDCBEFC3-0E15-488E-8760-BF1ACF09BFAC}" type="presParOf" srcId="{A309AEAE-5B7E-458D-9409-F2FFFD61F68F}" destId="{4BD61579-6A7A-4C5F-8E4B-BD7A5D2DB49E}" srcOrd="3" destOrd="0" presId="urn:microsoft.com/office/officeart/2005/8/layout/default"/>
    <dgm:cxn modelId="{A196FB0F-1EC6-4904-91E6-7C15E2CB59C2}" type="presParOf" srcId="{A309AEAE-5B7E-458D-9409-F2FFFD61F68F}" destId="{1199704F-C40B-4169-AB0B-E51E2D611314}" srcOrd="4" destOrd="0" presId="urn:microsoft.com/office/officeart/2005/8/layout/default"/>
    <dgm:cxn modelId="{F91B15D3-755C-4A8E-B011-DEE4CC215908}" type="presParOf" srcId="{A309AEAE-5B7E-458D-9409-F2FFFD61F68F}" destId="{9D2DA227-BACF-4552-8D09-16366FD91D0A}" srcOrd="5" destOrd="0" presId="urn:microsoft.com/office/officeart/2005/8/layout/default"/>
    <dgm:cxn modelId="{25A49358-2030-4E28-B0A6-CB13B7DD6601}" type="presParOf" srcId="{A309AEAE-5B7E-458D-9409-F2FFFD61F68F}" destId="{40C9B9DB-3E89-4977-943F-61C4541D453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C8CFFFC-1C93-4514-B7AD-24F0E1F37B9C}" type="doc">
      <dgm:prSet loTypeId="urn:microsoft.com/office/officeart/2005/8/layout/arrow6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1EA7C607-B976-4115-9A40-CAABD7B8740D}">
      <dgm:prSet phldrT="[Text]"/>
      <dgm:spPr/>
      <dgm:t>
        <a:bodyPr/>
        <a:lstStyle/>
        <a:p>
          <a:r>
            <a:rPr lang="tr-TR" dirty="0" smtClean="0"/>
            <a:t>Toplumsal düzen</a:t>
          </a:r>
          <a:endParaRPr lang="de-DE" dirty="0"/>
        </a:p>
      </dgm:t>
    </dgm:pt>
    <dgm:pt modelId="{D8642853-EA1D-4767-9345-34A55F50A134}" type="parTrans" cxnId="{7A292045-3669-4ABD-BBC7-10A4058EB129}">
      <dgm:prSet/>
      <dgm:spPr/>
      <dgm:t>
        <a:bodyPr/>
        <a:lstStyle/>
        <a:p>
          <a:endParaRPr lang="de-DE"/>
        </a:p>
      </dgm:t>
    </dgm:pt>
    <dgm:pt modelId="{E8C81198-2742-4DB0-AA9B-0E892763230E}" type="sibTrans" cxnId="{7A292045-3669-4ABD-BBC7-10A4058EB129}">
      <dgm:prSet/>
      <dgm:spPr/>
      <dgm:t>
        <a:bodyPr/>
        <a:lstStyle/>
        <a:p>
          <a:endParaRPr lang="de-DE"/>
        </a:p>
      </dgm:t>
    </dgm:pt>
    <dgm:pt modelId="{EF3590F1-EB7C-4A9A-891D-27AB83462A43}">
      <dgm:prSet phldrT="[Text]"/>
      <dgm:spPr/>
      <dgm:t>
        <a:bodyPr/>
        <a:lstStyle/>
        <a:p>
          <a:r>
            <a:rPr lang="tr-TR" dirty="0" smtClean="0"/>
            <a:t>Hukuk</a:t>
          </a:r>
          <a:endParaRPr lang="de-DE" dirty="0"/>
        </a:p>
      </dgm:t>
    </dgm:pt>
    <dgm:pt modelId="{60704AA3-50B3-4436-8FD7-5077E4A494D6}" type="parTrans" cxnId="{A0DF0E11-A232-4DD1-8A1B-4E3661DA7E04}">
      <dgm:prSet/>
      <dgm:spPr/>
      <dgm:t>
        <a:bodyPr/>
        <a:lstStyle/>
        <a:p>
          <a:endParaRPr lang="de-DE"/>
        </a:p>
      </dgm:t>
    </dgm:pt>
    <dgm:pt modelId="{C417697A-3DD8-4279-87A2-6B0DC4F53A79}" type="sibTrans" cxnId="{A0DF0E11-A232-4DD1-8A1B-4E3661DA7E04}">
      <dgm:prSet/>
      <dgm:spPr/>
      <dgm:t>
        <a:bodyPr/>
        <a:lstStyle/>
        <a:p>
          <a:endParaRPr lang="de-DE"/>
        </a:p>
      </dgm:t>
    </dgm:pt>
    <dgm:pt modelId="{D806DB30-EA05-42E1-827F-81505FF97748}" type="pres">
      <dgm:prSet presAssocID="{5C8CFFFC-1C93-4514-B7AD-24F0E1F37B9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02C0258-C069-407E-8CAB-895D3DB9B7FA}" type="pres">
      <dgm:prSet presAssocID="{5C8CFFFC-1C93-4514-B7AD-24F0E1F37B9C}" presName="ribbon" presStyleLbl="node1" presStyleIdx="0" presStyleCnt="1"/>
      <dgm:spPr/>
    </dgm:pt>
    <dgm:pt modelId="{3EAA5D21-8804-48D7-B054-B513B1830131}" type="pres">
      <dgm:prSet presAssocID="{5C8CFFFC-1C93-4514-B7AD-24F0E1F37B9C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77212D0-26F4-44E2-99E9-322CA9F2173C}" type="pres">
      <dgm:prSet presAssocID="{5C8CFFFC-1C93-4514-B7AD-24F0E1F37B9C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0DF0E11-A232-4DD1-8A1B-4E3661DA7E04}" srcId="{5C8CFFFC-1C93-4514-B7AD-24F0E1F37B9C}" destId="{EF3590F1-EB7C-4A9A-891D-27AB83462A43}" srcOrd="1" destOrd="0" parTransId="{60704AA3-50B3-4436-8FD7-5077E4A494D6}" sibTransId="{C417697A-3DD8-4279-87A2-6B0DC4F53A79}"/>
    <dgm:cxn modelId="{324CED3D-43E3-467D-89FD-387B9FC2EE1D}" type="presOf" srcId="{5C8CFFFC-1C93-4514-B7AD-24F0E1F37B9C}" destId="{D806DB30-EA05-42E1-827F-81505FF97748}" srcOrd="0" destOrd="0" presId="urn:microsoft.com/office/officeart/2005/8/layout/arrow6"/>
    <dgm:cxn modelId="{7A292045-3669-4ABD-BBC7-10A4058EB129}" srcId="{5C8CFFFC-1C93-4514-B7AD-24F0E1F37B9C}" destId="{1EA7C607-B976-4115-9A40-CAABD7B8740D}" srcOrd="0" destOrd="0" parTransId="{D8642853-EA1D-4767-9345-34A55F50A134}" sibTransId="{E8C81198-2742-4DB0-AA9B-0E892763230E}"/>
    <dgm:cxn modelId="{5FE63C28-C5C7-49C4-BA6B-AA333B122C5D}" type="presOf" srcId="{EF3590F1-EB7C-4A9A-891D-27AB83462A43}" destId="{E77212D0-26F4-44E2-99E9-322CA9F2173C}" srcOrd="0" destOrd="0" presId="urn:microsoft.com/office/officeart/2005/8/layout/arrow6"/>
    <dgm:cxn modelId="{1756791E-CD13-4E80-AB17-E528DC78A331}" type="presOf" srcId="{1EA7C607-B976-4115-9A40-CAABD7B8740D}" destId="{3EAA5D21-8804-48D7-B054-B513B1830131}" srcOrd="0" destOrd="0" presId="urn:microsoft.com/office/officeart/2005/8/layout/arrow6"/>
    <dgm:cxn modelId="{D665FF69-84C3-46FA-A537-17102B6D114E}" type="presParOf" srcId="{D806DB30-EA05-42E1-827F-81505FF97748}" destId="{F02C0258-C069-407E-8CAB-895D3DB9B7FA}" srcOrd="0" destOrd="0" presId="urn:microsoft.com/office/officeart/2005/8/layout/arrow6"/>
    <dgm:cxn modelId="{1688C35C-9897-4262-945A-AB8894785551}" type="presParOf" srcId="{D806DB30-EA05-42E1-827F-81505FF97748}" destId="{3EAA5D21-8804-48D7-B054-B513B1830131}" srcOrd="1" destOrd="0" presId="urn:microsoft.com/office/officeart/2005/8/layout/arrow6"/>
    <dgm:cxn modelId="{0230CCAA-FBFD-47A3-9840-1D794E8154F5}" type="presParOf" srcId="{D806DB30-EA05-42E1-827F-81505FF97748}" destId="{E77212D0-26F4-44E2-99E9-322CA9F2173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DC0ED20-FFE2-4098-8223-E200A12D7A39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4450052D-8732-4300-96F0-48BD8587CFA9}">
      <dgm:prSet phldrT="[Text]"/>
      <dgm:spPr/>
      <dgm:t>
        <a:bodyPr/>
        <a:lstStyle/>
        <a:p>
          <a:r>
            <a:rPr lang="tr-TR" dirty="0" smtClean="0"/>
            <a:t>Değer yüklü değil </a:t>
          </a:r>
          <a:endParaRPr lang="de-DE" dirty="0"/>
        </a:p>
      </dgm:t>
    </dgm:pt>
    <dgm:pt modelId="{862A7B9E-18A4-45A7-AD98-E070ECE8B992}" type="parTrans" cxnId="{93E625B4-2AB9-4566-87ED-A89B4864A290}">
      <dgm:prSet/>
      <dgm:spPr/>
      <dgm:t>
        <a:bodyPr/>
        <a:lstStyle/>
        <a:p>
          <a:endParaRPr lang="de-DE"/>
        </a:p>
      </dgm:t>
    </dgm:pt>
    <dgm:pt modelId="{560EF39F-E4AD-4256-9D99-1F402280B49A}" type="sibTrans" cxnId="{93E625B4-2AB9-4566-87ED-A89B4864A290}">
      <dgm:prSet/>
      <dgm:spPr/>
      <dgm:t>
        <a:bodyPr/>
        <a:lstStyle/>
        <a:p>
          <a:endParaRPr lang="de-DE"/>
        </a:p>
      </dgm:t>
    </dgm:pt>
    <dgm:pt modelId="{F3169603-FE17-4C1A-9C81-12D78C1D6BC6}">
      <dgm:prSet phldrT="[Text]"/>
      <dgm:spPr/>
      <dgm:t>
        <a:bodyPr/>
        <a:lstStyle/>
        <a:p>
          <a:r>
            <a:rPr lang="tr-TR" dirty="0" smtClean="0"/>
            <a:t>Kur’an vaaz etmiyor</a:t>
          </a:r>
          <a:endParaRPr lang="de-DE" dirty="0"/>
        </a:p>
      </dgm:t>
    </dgm:pt>
    <dgm:pt modelId="{1E017569-67B6-46A1-9721-30FB0277F400}" type="parTrans" cxnId="{9B333BD2-FE55-4182-B61C-F90EA63FCAD2}">
      <dgm:prSet/>
      <dgm:spPr/>
      <dgm:t>
        <a:bodyPr/>
        <a:lstStyle/>
        <a:p>
          <a:endParaRPr lang="de-DE"/>
        </a:p>
      </dgm:t>
    </dgm:pt>
    <dgm:pt modelId="{307783A7-E891-4470-A5D7-70149EF2945C}" type="sibTrans" cxnId="{9B333BD2-FE55-4182-B61C-F90EA63FCAD2}">
      <dgm:prSet/>
      <dgm:spPr/>
      <dgm:t>
        <a:bodyPr/>
        <a:lstStyle/>
        <a:p>
          <a:endParaRPr lang="de-DE"/>
        </a:p>
      </dgm:t>
    </dgm:pt>
    <dgm:pt modelId="{8CD7DF7E-8971-46C0-9933-BEC4AF830495}">
      <dgm:prSet phldrT="[Text]"/>
      <dgm:spPr/>
      <dgm:t>
        <a:bodyPr/>
        <a:lstStyle/>
        <a:p>
          <a:r>
            <a:rPr lang="tr-TR" dirty="0" smtClean="0"/>
            <a:t>Arap toplumunda mevcut </a:t>
          </a:r>
          <a:endParaRPr lang="de-DE" dirty="0"/>
        </a:p>
      </dgm:t>
    </dgm:pt>
    <dgm:pt modelId="{00687986-11E7-4EC6-AAD0-39A1E7B44233}" type="parTrans" cxnId="{47653F7F-098E-471B-9166-8EC82D736343}">
      <dgm:prSet/>
      <dgm:spPr/>
      <dgm:t>
        <a:bodyPr/>
        <a:lstStyle/>
        <a:p>
          <a:endParaRPr lang="de-DE"/>
        </a:p>
      </dgm:t>
    </dgm:pt>
    <dgm:pt modelId="{205F978B-9F8F-4E2C-A4A0-5E3FD089FF84}" type="sibTrans" cxnId="{47653F7F-098E-471B-9166-8EC82D736343}">
      <dgm:prSet/>
      <dgm:spPr/>
      <dgm:t>
        <a:bodyPr/>
        <a:lstStyle/>
        <a:p>
          <a:endParaRPr lang="de-DE"/>
        </a:p>
      </dgm:t>
    </dgm:pt>
    <dgm:pt modelId="{C7CF3D25-39C2-43C2-BBA8-FF082F3E3525}" type="pres">
      <dgm:prSet presAssocID="{FDC0ED20-FFE2-4098-8223-E200A12D7A39}" presName="Name0" presStyleCnt="0">
        <dgm:presLayoutVars>
          <dgm:dir/>
          <dgm:animLvl val="lvl"/>
          <dgm:resizeHandles val="exact"/>
        </dgm:presLayoutVars>
      </dgm:prSet>
      <dgm:spPr/>
    </dgm:pt>
    <dgm:pt modelId="{73447F4E-3E04-42BF-B3CE-A866E0A576FF}" type="pres">
      <dgm:prSet presAssocID="{4450052D-8732-4300-96F0-48BD8587CFA9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3307E5F-20C1-4838-8D55-018F1915D0D0}" type="pres">
      <dgm:prSet presAssocID="{560EF39F-E4AD-4256-9D99-1F402280B49A}" presName="parTxOnlySpace" presStyleCnt="0"/>
      <dgm:spPr/>
    </dgm:pt>
    <dgm:pt modelId="{5C769D10-D1FA-410A-979D-E4B2CF5AE910}" type="pres">
      <dgm:prSet presAssocID="{F3169603-FE17-4C1A-9C81-12D78C1D6BC6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C088917-782E-43D9-AA14-612230C03A0B}" type="pres">
      <dgm:prSet presAssocID="{307783A7-E891-4470-A5D7-70149EF2945C}" presName="parTxOnlySpace" presStyleCnt="0"/>
      <dgm:spPr/>
    </dgm:pt>
    <dgm:pt modelId="{0B4BC423-8249-4D07-A3BC-11C7C4D842F0}" type="pres">
      <dgm:prSet presAssocID="{8CD7DF7E-8971-46C0-9933-BEC4AF830495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B0032E7-DFB2-4A3A-A90D-FB6A3E8E8C4F}" type="presOf" srcId="{8CD7DF7E-8971-46C0-9933-BEC4AF830495}" destId="{0B4BC423-8249-4D07-A3BC-11C7C4D842F0}" srcOrd="0" destOrd="0" presId="urn:microsoft.com/office/officeart/2005/8/layout/chevron1"/>
    <dgm:cxn modelId="{47653F7F-098E-471B-9166-8EC82D736343}" srcId="{FDC0ED20-FFE2-4098-8223-E200A12D7A39}" destId="{8CD7DF7E-8971-46C0-9933-BEC4AF830495}" srcOrd="2" destOrd="0" parTransId="{00687986-11E7-4EC6-AAD0-39A1E7B44233}" sibTransId="{205F978B-9F8F-4E2C-A4A0-5E3FD089FF84}"/>
    <dgm:cxn modelId="{9B333BD2-FE55-4182-B61C-F90EA63FCAD2}" srcId="{FDC0ED20-FFE2-4098-8223-E200A12D7A39}" destId="{F3169603-FE17-4C1A-9C81-12D78C1D6BC6}" srcOrd="1" destOrd="0" parTransId="{1E017569-67B6-46A1-9721-30FB0277F400}" sibTransId="{307783A7-E891-4470-A5D7-70149EF2945C}"/>
    <dgm:cxn modelId="{93E625B4-2AB9-4566-87ED-A89B4864A290}" srcId="{FDC0ED20-FFE2-4098-8223-E200A12D7A39}" destId="{4450052D-8732-4300-96F0-48BD8587CFA9}" srcOrd="0" destOrd="0" parTransId="{862A7B9E-18A4-45A7-AD98-E070ECE8B992}" sibTransId="{560EF39F-E4AD-4256-9D99-1F402280B49A}"/>
    <dgm:cxn modelId="{3BF9C201-F454-4759-A51E-7B55FE307A8C}" type="presOf" srcId="{FDC0ED20-FFE2-4098-8223-E200A12D7A39}" destId="{C7CF3D25-39C2-43C2-BBA8-FF082F3E3525}" srcOrd="0" destOrd="0" presId="urn:microsoft.com/office/officeart/2005/8/layout/chevron1"/>
    <dgm:cxn modelId="{AF0C3EF4-DCCE-4A6D-8429-9BEFBCBED3E3}" type="presOf" srcId="{F3169603-FE17-4C1A-9C81-12D78C1D6BC6}" destId="{5C769D10-D1FA-410A-979D-E4B2CF5AE910}" srcOrd="0" destOrd="0" presId="urn:microsoft.com/office/officeart/2005/8/layout/chevron1"/>
    <dgm:cxn modelId="{329CF2D1-A57A-4922-A715-3C62E4640C22}" type="presOf" srcId="{4450052D-8732-4300-96F0-48BD8587CFA9}" destId="{73447F4E-3E04-42BF-B3CE-A866E0A576FF}" srcOrd="0" destOrd="0" presId="urn:microsoft.com/office/officeart/2005/8/layout/chevron1"/>
    <dgm:cxn modelId="{C37553AA-63B9-4CAF-B8DD-B5629BB23933}" type="presParOf" srcId="{C7CF3D25-39C2-43C2-BBA8-FF082F3E3525}" destId="{73447F4E-3E04-42BF-B3CE-A866E0A576FF}" srcOrd="0" destOrd="0" presId="urn:microsoft.com/office/officeart/2005/8/layout/chevron1"/>
    <dgm:cxn modelId="{5F6539C6-F2F2-4FD8-9E0C-192C5A35532D}" type="presParOf" srcId="{C7CF3D25-39C2-43C2-BBA8-FF082F3E3525}" destId="{B3307E5F-20C1-4838-8D55-018F1915D0D0}" srcOrd="1" destOrd="0" presId="urn:microsoft.com/office/officeart/2005/8/layout/chevron1"/>
    <dgm:cxn modelId="{C2BC7A46-BA11-41B7-8B18-F7529F22EC99}" type="presParOf" srcId="{C7CF3D25-39C2-43C2-BBA8-FF082F3E3525}" destId="{5C769D10-D1FA-410A-979D-E4B2CF5AE910}" srcOrd="2" destOrd="0" presId="urn:microsoft.com/office/officeart/2005/8/layout/chevron1"/>
    <dgm:cxn modelId="{36F28905-D4EE-4AE2-A02D-89BBEF0282FC}" type="presParOf" srcId="{C7CF3D25-39C2-43C2-BBA8-FF082F3E3525}" destId="{5C088917-782E-43D9-AA14-612230C03A0B}" srcOrd="3" destOrd="0" presId="urn:microsoft.com/office/officeart/2005/8/layout/chevron1"/>
    <dgm:cxn modelId="{BB624BDD-A3D4-4D50-8C63-63393FAF724A}" type="presParOf" srcId="{C7CF3D25-39C2-43C2-BBA8-FF082F3E3525}" destId="{0B4BC423-8249-4D07-A3BC-11C7C4D842F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DEA772-8C1C-4715-B8A7-EB0CC23812F1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822144D0-303C-4BCF-84FF-B2E53698097B}">
      <dgm:prSet phldrT="[Text]"/>
      <dgm:spPr/>
      <dgm:t>
        <a:bodyPr/>
        <a:lstStyle/>
        <a:p>
          <a:r>
            <a:rPr lang="tr-TR" dirty="0" smtClean="0"/>
            <a:t>Hukuk = Hükümler </a:t>
          </a:r>
          <a:endParaRPr lang="de-DE" dirty="0"/>
        </a:p>
      </dgm:t>
    </dgm:pt>
    <dgm:pt modelId="{3669A80F-7B4B-4397-BB67-F9FA8999A79B}" type="parTrans" cxnId="{58876002-49E5-4393-9FE0-E48F239FD699}">
      <dgm:prSet/>
      <dgm:spPr/>
      <dgm:t>
        <a:bodyPr/>
        <a:lstStyle/>
        <a:p>
          <a:endParaRPr lang="de-DE"/>
        </a:p>
      </dgm:t>
    </dgm:pt>
    <dgm:pt modelId="{6E4F6B34-46E3-4EED-A649-7B5CDE29D3EA}" type="sibTrans" cxnId="{58876002-49E5-4393-9FE0-E48F239FD699}">
      <dgm:prSet/>
      <dgm:spPr/>
      <dgm:t>
        <a:bodyPr/>
        <a:lstStyle/>
        <a:p>
          <a:endParaRPr lang="de-DE"/>
        </a:p>
      </dgm:t>
    </dgm:pt>
    <dgm:pt modelId="{19B049FE-BC0B-4B49-BD63-3E6DEC82B23A}">
      <dgm:prSet phldrT="[Text]"/>
      <dgm:spPr/>
      <dgm:t>
        <a:bodyPr/>
        <a:lstStyle/>
        <a:p>
          <a:r>
            <a:rPr lang="tr-TR" dirty="0" smtClean="0"/>
            <a:t>Yargı = örf/adet</a:t>
          </a:r>
          <a:endParaRPr lang="de-DE" dirty="0"/>
        </a:p>
      </dgm:t>
    </dgm:pt>
    <dgm:pt modelId="{3BAE1443-7DB2-4DBE-A367-5E1C812514A5}" type="parTrans" cxnId="{85098CEC-66C5-46AE-B8C0-F7584BD9DDB3}">
      <dgm:prSet/>
      <dgm:spPr/>
      <dgm:t>
        <a:bodyPr/>
        <a:lstStyle/>
        <a:p>
          <a:endParaRPr lang="de-DE"/>
        </a:p>
      </dgm:t>
    </dgm:pt>
    <dgm:pt modelId="{EBB84EB6-534A-4BEA-B394-E6FEBBCDCE27}" type="sibTrans" cxnId="{85098CEC-66C5-46AE-B8C0-F7584BD9DDB3}">
      <dgm:prSet/>
      <dgm:spPr/>
      <dgm:t>
        <a:bodyPr/>
        <a:lstStyle/>
        <a:p>
          <a:endParaRPr lang="de-DE"/>
        </a:p>
      </dgm:t>
    </dgm:pt>
    <dgm:pt modelId="{F76A3A4E-E8D7-4C90-A2FB-4D77ECCCE80D}">
      <dgm:prSet phldrT="[Text]"/>
      <dgm:spPr/>
      <dgm:t>
        <a:bodyPr/>
        <a:lstStyle/>
        <a:p>
          <a:r>
            <a:rPr lang="tr-TR" dirty="0" smtClean="0"/>
            <a:t>Sade hayat = basit kurallar </a:t>
          </a:r>
          <a:endParaRPr lang="de-DE" dirty="0"/>
        </a:p>
      </dgm:t>
    </dgm:pt>
    <dgm:pt modelId="{779E1DA3-A463-45CB-B01D-AD5AA9891BA4}" type="parTrans" cxnId="{C2317CA7-E867-4937-A66D-B99727025FFD}">
      <dgm:prSet/>
      <dgm:spPr/>
      <dgm:t>
        <a:bodyPr/>
        <a:lstStyle/>
        <a:p>
          <a:endParaRPr lang="de-DE"/>
        </a:p>
      </dgm:t>
    </dgm:pt>
    <dgm:pt modelId="{F436D2A0-9B78-4922-A2B6-222477CD1602}" type="sibTrans" cxnId="{C2317CA7-E867-4937-A66D-B99727025FFD}">
      <dgm:prSet/>
      <dgm:spPr/>
      <dgm:t>
        <a:bodyPr/>
        <a:lstStyle/>
        <a:p>
          <a:endParaRPr lang="de-DE"/>
        </a:p>
      </dgm:t>
    </dgm:pt>
    <dgm:pt modelId="{31C7C7B2-F2E2-401D-9EE0-336F25B366C2}">
      <dgm:prSet phldrT="[Text]"/>
      <dgm:spPr/>
      <dgm:t>
        <a:bodyPr/>
        <a:lstStyle/>
        <a:p>
          <a:r>
            <a:rPr lang="tr-TR" dirty="0" smtClean="0"/>
            <a:t>Hak-haklı = güçlü kuvvetli </a:t>
          </a:r>
          <a:endParaRPr lang="de-DE" dirty="0"/>
        </a:p>
      </dgm:t>
    </dgm:pt>
    <dgm:pt modelId="{3AA4BC82-9080-4A0E-A897-76D1C086F69C}" type="parTrans" cxnId="{48380299-0066-4120-B86E-2D14BD7B92D5}">
      <dgm:prSet/>
      <dgm:spPr/>
      <dgm:t>
        <a:bodyPr/>
        <a:lstStyle/>
        <a:p>
          <a:endParaRPr lang="de-DE"/>
        </a:p>
      </dgm:t>
    </dgm:pt>
    <dgm:pt modelId="{A76032EE-4738-4153-913C-6E0B30E5F851}" type="sibTrans" cxnId="{48380299-0066-4120-B86E-2D14BD7B92D5}">
      <dgm:prSet/>
      <dgm:spPr/>
      <dgm:t>
        <a:bodyPr/>
        <a:lstStyle/>
        <a:p>
          <a:endParaRPr lang="de-DE"/>
        </a:p>
      </dgm:t>
    </dgm:pt>
    <dgm:pt modelId="{AE1489D7-D37C-4B18-BB42-E4EA67094D3B}">
      <dgm:prSet phldrT="[Text]"/>
      <dgm:spPr/>
      <dgm:t>
        <a:bodyPr/>
        <a:lstStyle/>
        <a:p>
          <a:r>
            <a:rPr lang="tr-TR" dirty="0" smtClean="0"/>
            <a:t>Mikro milliyetcilik  (asabiyet bağı)</a:t>
          </a:r>
          <a:endParaRPr lang="de-DE" dirty="0"/>
        </a:p>
      </dgm:t>
    </dgm:pt>
    <dgm:pt modelId="{9186CF8B-D95F-408A-B42C-9557215515C8}" type="parTrans" cxnId="{0B51C575-2F31-4246-BDFF-D99807FCD748}">
      <dgm:prSet/>
      <dgm:spPr/>
      <dgm:t>
        <a:bodyPr/>
        <a:lstStyle/>
        <a:p>
          <a:endParaRPr lang="de-DE"/>
        </a:p>
      </dgm:t>
    </dgm:pt>
    <dgm:pt modelId="{D1742F3B-2E09-495D-B9BC-CF0A806CEAA0}" type="sibTrans" cxnId="{0B51C575-2F31-4246-BDFF-D99807FCD748}">
      <dgm:prSet/>
      <dgm:spPr/>
      <dgm:t>
        <a:bodyPr/>
        <a:lstStyle/>
        <a:p>
          <a:endParaRPr lang="de-DE"/>
        </a:p>
      </dgm:t>
    </dgm:pt>
    <dgm:pt modelId="{D9FC46C9-1435-44E2-B5D6-5B3D4A474E92}">
      <dgm:prSet phldrT="[Text]"/>
      <dgm:spPr/>
      <dgm:t>
        <a:bodyPr/>
        <a:lstStyle/>
        <a:p>
          <a:r>
            <a:rPr lang="tr-TR" dirty="0" smtClean="0"/>
            <a:t>Kahinler </a:t>
          </a:r>
          <a:endParaRPr lang="de-DE" dirty="0"/>
        </a:p>
      </dgm:t>
    </dgm:pt>
    <dgm:pt modelId="{7631C6C9-C1DD-4DBD-8D84-7C1092249793}" type="parTrans" cxnId="{52193E63-D6E4-4AA9-9CA8-062E13154767}">
      <dgm:prSet/>
      <dgm:spPr/>
      <dgm:t>
        <a:bodyPr/>
        <a:lstStyle/>
        <a:p>
          <a:endParaRPr lang="de-DE"/>
        </a:p>
      </dgm:t>
    </dgm:pt>
    <dgm:pt modelId="{62C2CCA5-501E-4A5B-94CB-14E13BEC1B8B}" type="sibTrans" cxnId="{52193E63-D6E4-4AA9-9CA8-062E13154767}">
      <dgm:prSet/>
      <dgm:spPr/>
      <dgm:t>
        <a:bodyPr/>
        <a:lstStyle/>
        <a:p>
          <a:endParaRPr lang="de-DE"/>
        </a:p>
      </dgm:t>
    </dgm:pt>
    <dgm:pt modelId="{3C25CEBB-DD3B-4356-A62C-48A7ED02750B}" type="pres">
      <dgm:prSet presAssocID="{CDDEA772-8C1C-4715-B8A7-EB0CC23812F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4115FCDF-2BDC-4935-828D-06DCDBC6D0A7}" type="pres">
      <dgm:prSet presAssocID="{822144D0-303C-4BCF-84FF-B2E53698097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B1E292-73A2-4B6D-80E5-3E0E1D0EE486}" type="pres">
      <dgm:prSet presAssocID="{822144D0-303C-4BCF-84FF-B2E53698097B}" presName="spNode" presStyleCnt="0"/>
      <dgm:spPr/>
    </dgm:pt>
    <dgm:pt modelId="{6DE63F32-2F19-49D4-9E70-09A000A4389A}" type="pres">
      <dgm:prSet presAssocID="{6E4F6B34-46E3-4EED-A649-7B5CDE29D3EA}" presName="sibTrans" presStyleLbl="sibTrans1D1" presStyleIdx="0" presStyleCnt="6"/>
      <dgm:spPr/>
      <dgm:t>
        <a:bodyPr/>
        <a:lstStyle/>
        <a:p>
          <a:endParaRPr lang="de-DE"/>
        </a:p>
      </dgm:t>
    </dgm:pt>
    <dgm:pt modelId="{A1CCFAE6-2C18-4C38-B9F3-06970E13C211}" type="pres">
      <dgm:prSet presAssocID="{19B049FE-BC0B-4B49-BD63-3E6DEC82B23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324D87F-7164-4311-9769-C65C0E094481}" type="pres">
      <dgm:prSet presAssocID="{19B049FE-BC0B-4B49-BD63-3E6DEC82B23A}" presName="spNode" presStyleCnt="0"/>
      <dgm:spPr/>
    </dgm:pt>
    <dgm:pt modelId="{1DD2E355-FD45-4A7D-8FB6-88CF17D2E1D4}" type="pres">
      <dgm:prSet presAssocID="{EBB84EB6-534A-4BEA-B394-E6FEBBCDCE27}" presName="sibTrans" presStyleLbl="sibTrans1D1" presStyleIdx="1" presStyleCnt="6"/>
      <dgm:spPr/>
      <dgm:t>
        <a:bodyPr/>
        <a:lstStyle/>
        <a:p>
          <a:endParaRPr lang="de-DE"/>
        </a:p>
      </dgm:t>
    </dgm:pt>
    <dgm:pt modelId="{30EAB6F5-6F27-4161-B465-54513638DF59}" type="pres">
      <dgm:prSet presAssocID="{F76A3A4E-E8D7-4C90-A2FB-4D77ECCCE80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10BA69C-3F09-4F31-A8BA-3F9673C29BCD}" type="pres">
      <dgm:prSet presAssocID="{F76A3A4E-E8D7-4C90-A2FB-4D77ECCCE80D}" presName="spNode" presStyleCnt="0"/>
      <dgm:spPr/>
    </dgm:pt>
    <dgm:pt modelId="{A947E222-7D58-4C87-BC93-1A2CB16FBF7F}" type="pres">
      <dgm:prSet presAssocID="{F436D2A0-9B78-4922-A2B6-222477CD1602}" presName="sibTrans" presStyleLbl="sibTrans1D1" presStyleIdx="2" presStyleCnt="6"/>
      <dgm:spPr/>
      <dgm:t>
        <a:bodyPr/>
        <a:lstStyle/>
        <a:p>
          <a:endParaRPr lang="de-DE"/>
        </a:p>
      </dgm:t>
    </dgm:pt>
    <dgm:pt modelId="{FF206819-0FEC-41ED-9AFB-94E0B0A8BE2B}" type="pres">
      <dgm:prSet presAssocID="{31C7C7B2-F2E2-401D-9EE0-336F25B366C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2DD8AD2-8FE8-4CB7-B9EA-1034AAF5BF3A}" type="pres">
      <dgm:prSet presAssocID="{31C7C7B2-F2E2-401D-9EE0-336F25B366C2}" presName="spNode" presStyleCnt="0"/>
      <dgm:spPr/>
    </dgm:pt>
    <dgm:pt modelId="{D28BE8B8-BE19-4C7A-B4ED-D92A8A9CA913}" type="pres">
      <dgm:prSet presAssocID="{A76032EE-4738-4153-913C-6E0B30E5F851}" presName="sibTrans" presStyleLbl="sibTrans1D1" presStyleIdx="3" presStyleCnt="6"/>
      <dgm:spPr/>
      <dgm:t>
        <a:bodyPr/>
        <a:lstStyle/>
        <a:p>
          <a:endParaRPr lang="de-DE"/>
        </a:p>
      </dgm:t>
    </dgm:pt>
    <dgm:pt modelId="{30C0CA15-AD99-4F16-B11F-E53B1E00C7E2}" type="pres">
      <dgm:prSet presAssocID="{AE1489D7-D37C-4B18-BB42-E4EA67094D3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C208867-153E-4FD9-A8B4-1A7ED7533D01}" type="pres">
      <dgm:prSet presAssocID="{AE1489D7-D37C-4B18-BB42-E4EA67094D3B}" presName="spNode" presStyleCnt="0"/>
      <dgm:spPr/>
    </dgm:pt>
    <dgm:pt modelId="{2BD5EF40-3D18-43D9-A34D-2C53BDAFE88C}" type="pres">
      <dgm:prSet presAssocID="{D1742F3B-2E09-495D-B9BC-CF0A806CEAA0}" presName="sibTrans" presStyleLbl="sibTrans1D1" presStyleIdx="4" presStyleCnt="6"/>
      <dgm:spPr/>
      <dgm:t>
        <a:bodyPr/>
        <a:lstStyle/>
        <a:p>
          <a:endParaRPr lang="de-DE"/>
        </a:p>
      </dgm:t>
    </dgm:pt>
    <dgm:pt modelId="{C5C75333-EF53-4616-B183-FF9FD9D471BF}" type="pres">
      <dgm:prSet presAssocID="{D9FC46C9-1435-44E2-B5D6-5B3D4A474E9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FB8B529-B241-43F8-B1BA-C70350BB3A58}" type="pres">
      <dgm:prSet presAssocID="{D9FC46C9-1435-44E2-B5D6-5B3D4A474E92}" presName="spNode" presStyleCnt="0"/>
      <dgm:spPr/>
    </dgm:pt>
    <dgm:pt modelId="{607207F9-33EA-4079-B4DC-1007E8EC09FC}" type="pres">
      <dgm:prSet presAssocID="{62C2CCA5-501E-4A5B-94CB-14E13BEC1B8B}" presName="sibTrans" presStyleLbl="sibTrans1D1" presStyleIdx="5" presStyleCnt="6"/>
      <dgm:spPr/>
      <dgm:t>
        <a:bodyPr/>
        <a:lstStyle/>
        <a:p>
          <a:endParaRPr lang="de-DE"/>
        </a:p>
      </dgm:t>
    </dgm:pt>
  </dgm:ptLst>
  <dgm:cxnLst>
    <dgm:cxn modelId="{59B2D14B-0EFB-4101-B402-D87B7F3C7DB1}" type="presOf" srcId="{D1742F3B-2E09-495D-B9BC-CF0A806CEAA0}" destId="{2BD5EF40-3D18-43D9-A34D-2C53BDAFE88C}" srcOrd="0" destOrd="0" presId="urn:microsoft.com/office/officeart/2005/8/layout/cycle5"/>
    <dgm:cxn modelId="{CBCC1C06-C1A2-4702-ACB7-41320660B1EC}" type="presOf" srcId="{AE1489D7-D37C-4B18-BB42-E4EA67094D3B}" destId="{30C0CA15-AD99-4F16-B11F-E53B1E00C7E2}" srcOrd="0" destOrd="0" presId="urn:microsoft.com/office/officeart/2005/8/layout/cycle5"/>
    <dgm:cxn modelId="{0B51C575-2F31-4246-BDFF-D99807FCD748}" srcId="{CDDEA772-8C1C-4715-B8A7-EB0CC23812F1}" destId="{AE1489D7-D37C-4B18-BB42-E4EA67094D3B}" srcOrd="4" destOrd="0" parTransId="{9186CF8B-D95F-408A-B42C-9557215515C8}" sibTransId="{D1742F3B-2E09-495D-B9BC-CF0A806CEAA0}"/>
    <dgm:cxn modelId="{85098CEC-66C5-46AE-B8C0-F7584BD9DDB3}" srcId="{CDDEA772-8C1C-4715-B8A7-EB0CC23812F1}" destId="{19B049FE-BC0B-4B49-BD63-3E6DEC82B23A}" srcOrd="1" destOrd="0" parTransId="{3BAE1443-7DB2-4DBE-A367-5E1C812514A5}" sibTransId="{EBB84EB6-534A-4BEA-B394-E6FEBBCDCE27}"/>
    <dgm:cxn modelId="{A8468B0E-CD4E-4BF9-9E5B-C666A8D468BA}" type="presOf" srcId="{F436D2A0-9B78-4922-A2B6-222477CD1602}" destId="{A947E222-7D58-4C87-BC93-1A2CB16FBF7F}" srcOrd="0" destOrd="0" presId="urn:microsoft.com/office/officeart/2005/8/layout/cycle5"/>
    <dgm:cxn modelId="{01C48388-67CD-4799-8BB2-CE6C2FDCE011}" type="presOf" srcId="{A76032EE-4738-4153-913C-6E0B30E5F851}" destId="{D28BE8B8-BE19-4C7A-B4ED-D92A8A9CA913}" srcOrd="0" destOrd="0" presId="urn:microsoft.com/office/officeart/2005/8/layout/cycle5"/>
    <dgm:cxn modelId="{61A3A853-5824-4CF2-8F70-CAF659D6E1FA}" type="presOf" srcId="{19B049FE-BC0B-4B49-BD63-3E6DEC82B23A}" destId="{A1CCFAE6-2C18-4C38-B9F3-06970E13C211}" srcOrd="0" destOrd="0" presId="urn:microsoft.com/office/officeart/2005/8/layout/cycle5"/>
    <dgm:cxn modelId="{4381B484-0D0D-4A48-8E4B-E0CBC42E6BE1}" type="presOf" srcId="{6E4F6B34-46E3-4EED-A649-7B5CDE29D3EA}" destId="{6DE63F32-2F19-49D4-9E70-09A000A4389A}" srcOrd="0" destOrd="0" presId="urn:microsoft.com/office/officeart/2005/8/layout/cycle5"/>
    <dgm:cxn modelId="{48380299-0066-4120-B86E-2D14BD7B92D5}" srcId="{CDDEA772-8C1C-4715-B8A7-EB0CC23812F1}" destId="{31C7C7B2-F2E2-401D-9EE0-336F25B366C2}" srcOrd="3" destOrd="0" parTransId="{3AA4BC82-9080-4A0E-A897-76D1C086F69C}" sibTransId="{A76032EE-4738-4153-913C-6E0B30E5F851}"/>
    <dgm:cxn modelId="{311834A0-BB2D-413A-8975-A95B99253D22}" type="presOf" srcId="{EBB84EB6-534A-4BEA-B394-E6FEBBCDCE27}" destId="{1DD2E355-FD45-4A7D-8FB6-88CF17D2E1D4}" srcOrd="0" destOrd="0" presId="urn:microsoft.com/office/officeart/2005/8/layout/cycle5"/>
    <dgm:cxn modelId="{52193E63-D6E4-4AA9-9CA8-062E13154767}" srcId="{CDDEA772-8C1C-4715-B8A7-EB0CC23812F1}" destId="{D9FC46C9-1435-44E2-B5D6-5B3D4A474E92}" srcOrd="5" destOrd="0" parTransId="{7631C6C9-C1DD-4DBD-8D84-7C1092249793}" sibTransId="{62C2CCA5-501E-4A5B-94CB-14E13BEC1B8B}"/>
    <dgm:cxn modelId="{F089E1FD-6C27-4080-81E2-AA99D7F41620}" type="presOf" srcId="{F76A3A4E-E8D7-4C90-A2FB-4D77ECCCE80D}" destId="{30EAB6F5-6F27-4161-B465-54513638DF59}" srcOrd="0" destOrd="0" presId="urn:microsoft.com/office/officeart/2005/8/layout/cycle5"/>
    <dgm:cxn modelId="{C2317CA7-E867-4937-A66D-B99727025FFD}" srcId="{CDDEA772-8C1C-4715-B8A7-EB0CC23812F1}" destId="{F76A3A4E-E8D7-4C90-A2FB-4D77ECCCE80D}" srcOrd="2" destOrd="0" parTransId="{779E1DA3-A463-45CB-B01D-AD5AA9891BA4}" sibTransId="{F436D2A0-9B78-4922-A2B6-222477CD1602}"/>
    <dgm:cxn modelId="{9E2A7AFA-5E00-44CA-8BEE-0EB4E88608FB}" type="presOf" srcId="{CDDEA772-8C1C-4715-B8A7-EB0CC23812F1}" destId="{3C25CEBB-DD3B-4356-A62C-48A7ED02750B}" srcOrd="0" destOrd="0" presId="urn:microsoft.com/office/officeart/2005/8/layout/cycle5"/>
    <dgm:cxn modelId="{58876002-49E5-4393-9FE0-E48F239FD699}" srcId="{CDDEA772-8C1C-4715-B8A7-EB0CC23812F1}" destId="{822144D0-303C-4BCF-84FF-B2E53698097B}" srcOrd="0" destOrd="0" parTransId="{3669A80F-7B4B-4397-BB67-F9FA8999A79B}" sibTransId="{6E4F6B34-46E3-4EED-A649-7B5CDE29D3EA}"/>
    <dgm:cxn modelId="{FFA1D9E8-EAB0-4F16-BF4D-7531957EFDFD}" type="presOf" srcId="{31C7C7B2-F2E2-401D-9EE0-336F25B366C2}" destId="{FF206819-0FEC-41ED-9AFB-94E0B0A8BE2B}" srcOrd="0" destOrd="0" presId="urn:microsoft.com/office/officeart/2005/8/layout/cycle5"/>
    <dgm:cxn modelId="{72918373-13A9-473E-B6D7-D5549E885F74}" type="presOf" srcId="{62C2CCA5-501E-4A5B-94CB-14E13BEC1B8B}" destId="{607207F9-33EA-4079-B4DC-1007E8EC09FC}" srcOrd="0" destOrd="0" presId="urn:microsoft.com/office/officeart/2005/8/layout/cycle5"/>
    <dgm:cxn modelId="{908D9FFF-B449-4C17-8AC6-A0B363088A84}" type="presOf" srcId="{822144D0-303C-4BCF-84FF-B2E53698097B}" destId="{4115FCDF-2BDC-4935-828D-06DCDBC6D0A7}" srcOrd="0" destOrd="0" presId="urn:microsoft.com/office/officeart/2005/8/layout/cycle5"/>
    <dgm:cxn modelId="{347F28C7-6595-4A50-9C95-457C61666DEC}" type="presOf" srcId="{D9FC46C9-1435-44E2-B5D6-5B3D4A474E92}" destId="{C5C75333-EF53-4616-B183-FF9FD9D471BF}" srcOrd="0" destOrd="0" presId="urn:microsoft.com/office/officeart/2005/8/layout/cycle5"/>
    <dgm:cxn modelId="{70DAB5DF-BFFE-4CB2-9184-A99E9696CB42}" type="presParOf" srcId="{3C25CEBB-DD3B-4356-A62C-48A7ED02750B}" destId="{4115FCDF-2BDC-4935-828D-06DCDBC6D0A7}" srcOrd="0" destOrd="0" presId="urn:microsoft.com/office/officeart/2005/8/layout/cycle5"/>
    <dgm:cxn modelId="{5B5F30E4-DE3A-480B-B6D8-5389D1E15623}" type="presParOf" srcId="{3C25CEBB-DD3B-4356-A62C-48A7ED02750B}" destId="{05B1E292-73A2-4B6D-80E5-3E0E1D0EE486}" srcOrd="1" destOrd="0" presId="urn:microsoft.com/office/officeart/2005/8/layout/cycle5"/>
    <dgm:cxn modelId="{F35C58EB-BE9E-4E90-9362-3A93DFD645B3}" type="presParOf" srcId="{3C25CEBB-DD3B-4356-A62C-48A7ED02750B}" destId="{6DE63F32-2F19-49D4-9E70-09A000A4389A}" srcOrd="2" destOrd="0" presId="urn:microsoft.com/office/officeart/2005/8/layout/cycle5"/>
    <dgm:cxn modelId="{0A838A47-CF21-4B61-80FA-0B6C8BFF5E20}" type="presParOf" srcId="{3C25CEBB-DD3B-4356-A62C-48A7ED02750B}" destId="{A1CCFAE6-2C18-4C38-B9F3-06970E13C211}" srcOrd="3" destOrd="0" presId="urn:microsoft.com/office/officeart/2005/8/layout/cycle5"/>
    <dgm:cxn modelId="{2CBBF3D7-31DD-417D-AE16-892817971912}" type="presParOf" srcId="{3C25CEBB-DD3B-4356-A62C-48A7ED02750B}" destId="{2324D87F-7164-4311-9769-C65C0E094481}" srcOrd="4" destOrd="0" presId="urn:microsoft.com/office/officeart/2005/8/layout/cycle5"/>
    <dgm:cxn modelId="{13F41316-9628-4104-9A35-BC67988FD6BA}" type="presParOf" srcId="{3C25CEBB-DD3B-4356-A62C-48A7ED02750B}" destId="{1DD2E355-FD45-4A7D-8FB6-88CF17D2E1D4}" srcOrd="5" destOrd="0" presId="urn:microsoft.com/office/officeart/2005/8/layout/cycle5"/>
    <dgm:cxn modelId="{66AC88AA-1F7A-4F8F-A5D1-E700FD977240}" type="presParOf" srcId="{3C25CEBB-DD3B-4356-A62C-48A7ED02750B}" destId="{30EAB6F5-6F27-4161-B465-54513638DF59}" srcOrd="6" destOrd="0" presId="urn:microsoft.com/office/officeart/2005/8/layout/cycle5"/>
    <dgm:cxn modelId="{2C8D0CB8-8093-4855-A601-811CC0ADFA75}" type="presParOf" srcId="{3C25CEBB-DD3B-4356-A62C-48A7ED02750B}" destId="{410BA69C-3F09-4F31-A8BA-3F9673C29BCD}" srcOrd="7" destOrd="0" presId="urn:microsoft.com/office/officeart/2005/8/layout/cycle5"/>
    <dgm:cxn modelId="{C199FEB8-CA6F-4CDF-BCF3-F9643936123A}" type="presParOf" srcId="{3C25CEBB-DD3B-4356-A62C-48A7ED02750B}" destId="{A947E222-7D58-4C87-BC93-1A2CB16FBF7F}" srcOrd="8" destOrd="0" presId="urn:microsoft.com/office/officeart/2005/8/layout/cycle5"/>
    <dgm:cxn modelId="{57BE42B1-0DAC-4D73-838B-21FDF0E22F92}" type="presParOf" srcId="{3C25CEBB-DD3B-4356-A62C-48A7ED02750B}" destId="{FF206819-0FEC-41ED-9AFB-94E0B0A8BE2B}" srcOrd="9" destOrd="0" presId="urn:microsoft.com/office/officeart/2005/8/layout/cycle5"/>
    <dgm:cxn modelId="{21D59621-6F38-4234-9FD8-620F83F7F5C3}" type="presParOf" srcId="{3C25CEBB-DD3B-4356-A62C-48A7ED02750B}" destId="{B2DD8AD2-8FE8-4CB7-B9EA-1034AAF5BF3A}" srcOrd="10" destOrd="0" presId="urn:microsoft.com/office/officeart/2005/8/layout/cycle5"/>
    <dgm:cxn modelId="{109009EF-233B-4CF0-AB93-BE6D8ACA1A30}" type="presParOf" srcId="{3C25CEBB-DD3B-4356-A62C-48A7ED02750B}" destId="{D28BE8B8-BE19-4C7A-B4ED-D92A8A9CA913}" srcOrd="11" destOrd="0" presId="urn:microsoft.com/office/officeart/2005/8/layout/cycle5"/>
    <dgm:cxn modelId="{295BB036-3300-4C71-BBE3-D3C21B9DDE04}" type="presParOf" srcId="{3C25CEBB-DD3B-4356-A62C-48A7ED02750B}" destId="{30C0CA15-AD99-4F16-B11F-E53B1E00C7E2}" srcOrd="12" destOrd="0" presId="urn:microsoft.com/office/officeart/2005/8/layout/cycle5"/>
    <dgm:cxn modelId="{B7A5FC66-AC05-4C62-B51E-FE12225E3458}" type="presParOf" srcId="{3C25CEBB-DD3B-4356-A62C-48A7ED02750B}" destId="{FC208867-153E-4FD9-A8B4-1A7ED7533D01}" srcOrd="13" destOrd="0" presId="urn:microsoft.com/office/officeart/2005/8/layout/cycle5"/>
    <dgm:cxn modelId="{F2F0DBD6-B674-494F-AC62-FC2813620951}" type="presParOf" srcId="{3C25CEBB-DD3B-4356-A62C-48A7ED02750B}" destId="{2BD5EF40-3D18-43D9-A34D-2C53BDAFE88C}" srcOrd="14" destOrd="0" presId="urn:microsoft.com/office/officeart/2005/8/layout/cycle5"/>
    <dgm:cxn modelId="{109E8183-CC55-44D3-BD74-8351C031912C}" type="presParOf" srcId="{3C25CEBB-DD3B-4356-A62C-48A7ED02750B}" destId="{C5C75333-EF53-4616-B183-FF9FD9D471BF}" srcOrd="15" destOrd="0" presId="urn:microsoft.com/office/officeart/2005/8/layout/cycle5"/>
    <dgm:cxn modelId="{8079D427-5637-4131-A3F2-E0EABF81347A}" type="presParOf" srcId="{3C25CEBB-DD3B-4356-A62C-48A7ED02750B}" destId="{4FB8B529-B241-43F8-B1BA-C70350BB3A58}" srcOrd="16" destOrd="0" presId="urn:microsoft.com/office/officeart/2005/8/layout/cycle5"/>
    <dgm:cxn modelId="{92BA58B5-D8A0-4D64-8C6F-93D0110828A4}" type="presParOf" srcId="{3C25CEBB-DD3B-4356-A62C-48A7ED02750B}" destId="{607207F9-33EA-4079-B4DC-1007E8EC09FC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5FE823-6971-4D97-9513-35BFF81814A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81654C2-C607-444A-BD04-6FB3E225945A}">
      <dgm:prSet phldrT="[Text]"/>
      <dgm:spPr/>
      <dgm:t>
        <a:bodyPr/>
        <a:lstStyle/>
        <a:p>
          <a:r>
            <a:rPr lang="tr-TR" dirty="0" smtClean="0"/>
            <a:t>Şiğar</a:t>
          </a:r>
          <a:endParaRPr lang="de-DE" dirty="0"/>
        </a:p>
      </dgm:t>
    </dgm:pt>
    <dgm:pt modelId="{56102A8D-AE0A-48C0-BFEB-1D496C1FA2E7}" type="parTrans" cxnId="{8E9CBC3F-E784-4676-910E-FA36C7A20F39}">
      <dgm:prSet/>
      <dgm:spPr/>
      <dgm:t>
        <a:bodyPr/>
        <a:lstStyle/>
        <a:p>
          <a:endParaRPr lang="de-DE"/>
        </a:p>
      </dgm:t>
    </dgm:pt>
    <dgm:pt modelId="{6B73CFC0-AC56-48EB-A0A7-9AAD72C030EA}" type="sibTrans" cxnId="{8E9CBC3F-E784-4676-910E-FA36C7A20F39}">
      <dgm:prSet/>
      <dgm:spPr/>
      <dgm:t>
        <a:bodyPr/>
        <a:lstStyle/>
        <a:p>
          <a:endParaRPr lang="de-DE"/>
        </a:p>
      </dgm:t>
    </dgm:pt>
    <dgm:pt modelId="{8C6620F2-B7FF-4F1F-AE45-30C13A1CC8BD}">
      <dgm:prSet phldrT="[Text]"/>
      <dgm:spPr/>
      <dgm:t>
        <a:bodyPr/>
        <a:lstStyle/>
        <a:p>
          <a:r>
            <a:rPr lang="tr-TR" dirty="0" smtClean="0"/>
            <a:t>İstibda’</a:t>
          </a:r>
          <a:endParaRPr lang="de-DE" dirty="0"/>
        </a:p>
      </dgm:t>
    </dgm:pt>
    <dgm:pt modelId="{AD9BB5B6-0DC7-43A5-A080-1B65D32E7E63}" type="parTrans" cxnId="{B017ED7E-E441-47D2-81D9-B4792963BEA3}">
      <dgm:prSet/>
      <dgm:spPr/>
      <dgm:t>
        <a:bodyPr/>
        <a:lstStyle/>
        <a:p>
          <a:endParaRPr lang="de-DE"/>
        </a:p>
      </dgm:t>
    </dgm:pt>
    <dgm:pt modelId="{C3559CAA-4DC9-4A07-8D41-C326AE0ABA18}" type="sibTrans" cxnId="{B017ED7E-E441-47D2-81D9-B4792963BEA3}">
      <dgm:prSet/>
      <dgm:spPr/>
      <dgm:t>
        <a:bodyPr/>
        <a:lstStyle/>
        <a:p>
          <a:endParaRPr lang="de-DE"/>
        </a:p>
      </dgm:t>
    </dgm:pt>
    <dgm:pt modelId="{C5605367-40C4-4A5C-8D9E-619960104FD7}">
      <dgm:prSet phldrT="[Text]"/>
      <dgm:spPr/>
      <dgm:t>
        <a:bodyPr/>
        <a:lstStyle/>
        <a:p>
          <a:r>
            <a:rPr lang="tr-TR" dirty="0" smtClean="0"/>
            <a:t>Hıdn</a:t>
          </a:r>
          <a:endParaRPr lang="de-DE" dirty="0"/>
        </a:p>
      </dgm:t>
    </dgm:pt>
    <dgm:pt modelId="{36DD1346-3F41-4D1B-8319-1540FB10A23D}" type="parTrans" cxnId="{B623ED8D-41AB-4F71-B957-EB7A5754B765}">
      <dgm:prSet/>
      <dgm:spPr/>
      <dgm:t>
        <a:bodyPr/>
        <a:lstStyle/>
        <a:p>
          <a:endParaRPr lang="de-DE"/>
        </a:p>
      </dgm:t>
    </dgm:pt>
    <dgm:pt modelId="{3DC86366-B164-4099-879F-FCC0B7EC8581}" type="sibTrans" cxnId="{B623ED8D-41AB-4F71-B957-EB7A5754B765}">
      <dgm:prSet/>
      <dgm:spPr/>
      <dgm:t>
        <a:bodyPr/>
        <a:lstStyle/>
        <a:p>
          <a:endParaRPr lang="de-DE"/>
        </a:p>
      </dgm:t>
    </dgm:pt>
    <dgm:pt modelId="{2912BB47-C279-4FF8-8458-467CDB33B628}">
      <dgm:prSet phldrT="[Text]"/>
      <dgm:spPr/>
      <dgm:t>
        <a:bodyPr/>
        <a:lstStyle/>
        <a:p>
          <a:r>
            <a:rPr lang="tr-TR" dirty="0" smtClean="0"/>
            <a:t>Makt</a:t>
          </a:r>
          <a:endParaRPr lang="de-DE" dirty="0"/>
        </a:p>
      </dgm:t>
    </dgm:pt>
    <dgm:pt modelId="{7FE0BABE-FB43-49B5-A49D-709839B480B5}" type="parTrans" cxnId="{DB15085D-7602-4F5F-9FD5-771CDAEA2F00}">
      <dgm:prSet/>
      <dgm:spPr/>
      <dgm:t>
        <a:bodyPr/>
        <a:lstStyle/>
        <a:p>
          <a:endParaRPr lang="de-DE"/>
        </a:p>
      </dgm:t>
    </dgm:pt>
    <dgm:pt modelId="{6F06BF3D-EC03-43B1-8051-FFC00CB70F3D}" type="sibTrans" cxnId="{DB15085D-7602-4F5F-9FD5-771CDAEA2F00}">
      <dgm:prSet/>
      <dgm:spPr/>
      <dgm:t>
        <a:bodyPr/>
        <a:lstStyle/>
        <a:p>
          <a:endParaRPr lang="de-DE"/>
        </a:p>
      </dgm:t>
    </dgm:pt>
    <dgm:pt modelId="{7A48B4FF-4C98-4764-AFA2-1DCEF96998DC}">
      <dgm:prSet phldrT="[Text]"/>
      <dgm:spPr/>
      <dgm:t>
        <a:bodyPr/>
        <a:lstStyle/>
        <a:p>
          <a:r>
            <a:rPr lang="tr-TR" dirty="0" smtClean="0"/>
            <a:t>Küçük kızlarla evlenme</a:t>
          </a:r>
          <a:endParaRPr lang="de-DE" dirty="0"/>
        </a:p>
      </dgm:t>
    </dgm:pt>
    <dgm:pt modelId="{409E4113-E47E-4760-8B2E-5C9DFA770199}" type="parTrans" cxnId="{51089DDE-0B7F-4203-A3C1-89D2A92F7E33}">
      <dgm:prSet/>
      <dgm:spPr/>
      <dgm:t>
        <a:bodyPr/>
        <a:lstStyle/>
        <a:p>
          <a:endParaRPr lang="de-DE"/>
        </a:p>
      </dgm:t>
    </dgm:pt>
    <dgm:pt modelId="{D893F9C7-02CA-479D-87C8-EEBF2F401A53}" type="sibTrans" cxnId="{51089DDE-0B7F-4203-A3C1-89D2A92F7E33}">
      <dgm:prSet/>
      <dgm:spPr/>
      <dgm:t>
        <a:bodyPr/>
        <a:lstStyle/>
        <a:p>
          <a:endParaRPr lang="de-DE"/>
        </a:p>
      </dgm:t>
    </dgm:pt>
    <dgm:pt modelId="{2E483C07-2915-49FD-82E5-1B63BEF9ECEB}">
      <dgm:prSet phldrT="[Text]"/>
      <dgm:spPr/>
      <dgm:t>
        <a:bodyPr/>
        <a:lstStyle/>
        <a:p>
          <a:r>
            <a:rPr lang="tr-TR" dirty="0" smtClean="0"/>
            <a:t>Çok kocalılık / Çok karılılık</a:t>
          </a:r>
          <a:endParaRPr lang="de-DE" dirty="0"/>
        </a:p>
      </dgm:t>
    </dgm:pt>
    <dgm:pt modelId="{7866571E-929D-42DC-8D13-07883B8B81E6}" type="parTrans" cxnId="{1FA25BE8-72BD-4814-A7CF-40AFDDDE9BA2}">
      <dgm:prSet/>
      <dgm:spPr/>
      <dgm:t>
        <a:bodyPr/>
        <a:lstStyle/>
        <a:p>
          <a:endParaRPr lang="de-DE"/>
        </a:p>
      </dgm:t>
    </dgm:pt>
    <dgm:pt modelId="{5731A102-9B2C-4DDA-A91B-04FE474C45D8}" type="sibTrans" cxnId="{1FA25BE8-72BD-4814-A7CF-40AFDDDE9BA2}">
      <dgm:prSet/>
      <dgm:spPr/>
      <dgm:t>
        <a:bodyPr/>
        <a:lstStyle/>
        <a:p>
          <a:endParaRPr lang="de-DE"/>
        </a:p>
      </dgm:t>
    </dgm:pt>
    <dgm:pt modelId="{4FEBE5BE-F703-4A06-BA30-A71E5A185FD9}">
      <dgm:prSet phldrT="[Text]"/>
      <dgm:spPr/>
      <dgm:t>
        <a:bodyPr/>
        <a:lstStyle/>
        <a:p>
          <a:r>
            <a:rPr lang="tr-TR" dirty="0" smtClean="0"/>
            <a:t>Meşru evlilik </a:t>
          </a:r>
          <a:endParaRPr lang="de-DE" dirty="0"/>
        </a:p>
      </dgm:t>
    </dgm:pt>
    <dgm:pt modelId="{5A6A53AB-CB02-4D12-8D3B-90159A01C229}" type="parTrans" cxnId="{8F48085B-2A97-4B3A-8D07-ACBF9E8A421C}">
      <dgm:prSet/>
      <dgm:spPr/>
      <dgm:t>
        <a:bodyPr/>
        <a:lstStyle/>
        <a:p>
          <a:endParaRPr lang="de-DE"/>
        </a:p>
      </dgm:t>
    </dgm:pt>
    <dgm:pt modelId="{DB17C3DD-195C-4368-8901-CAD7B77DC41E}" type="sibTrans" cxnId="{8F48085B-2A97-4B3A-8D07-ACBF9E8A421C}">
      <dgm:prSet/>
      <dgm:spPr/>
      <dgm:t>
        <a:bodyPr/>
        <a:lstStyle/>
        <a:p>
          <a:endParaRPr lang="de-DE"/>
        </a:p>
      </dgm:t>
    </dgm:pt>
    <dgm:pt modelId="{B08CCB52-EB38-496F-9C43-2876EF9CDF88}">
      <dgm:prSet phldrT="[Text]"/>
      <dgm:spPr/>
      <dgm:t>
        <a:bodyPr/>
        <a:lstStyle/>
        <a:p>
          <a:r>
            <a:rPr lang="tr-TR" dirty="0" smtClean="0"/>
            <a:t>Mut’a</a:t>
          </a:r>
          <a:endParaRPr lang="de-DE" dirty="0"/>
        </a:p>
      </dgm:t>
    </dgm:pt>
    <dgm:pt modelId="{E090F28E-8630-4F3D-A312-D8F9C0C18AEC}" type="parTrans" cxnId="{A525A58B-AFCB-40F1-877A-96DA902094C3}">
      <dgm:prSet/>
      <dgm:spPr/>
      <dgm:t>
        <a:bodyPr/>
        <a:lstStyle/>
        <a:p>
          <a:endParaRPr lang="de-DE"/>
        </a:p>
      </dgm:t>
    </dgm:pt>
    <dgm:pt modelId="{F959F2DC-D095-4D93-8651-AE3ECA66FE0A}" type="sibTrans" cxnId="{A525A58B-AFCB-40F1-877A-96DA902094C3}">
      <dgm:prSet/>
      <dgm:spPr/>
      <dgm:t>
        <a:bodyPr/>
        <a:lstStyle/>
        <a:p>
          <a:endParaRPr lang="de-DE"/>
        </a:p>
      </dgm:t>
    </dgm:pt>
    <dgm:pt modelId="{4FBAB12A-DB89-44A0-B111-5A0151AD157D}" type="pres">
      <dgm:prSet presAssocID="{4E5FE823-6971-4D97-9513-35BFF81814A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96C1E3EB-9620-4883-B6DC-897C277C8973}" type="pres">
      <dgm:prSet presAssocID="{4FEBE5BE-F703-4A06-BA30-A71E5A185FD9}" presName="hierRoot1" presStyleCnt="0">
        <dgm:presLayoutVars>
          <dgm:hierBranch val="init"/>
        </dgm:presLayoutVars>
      </dgm:prSet>
      <dgm:spPr/>
    </dgm:pt>
    <dgm:pt modelId="{B1ADB03B-AAFA-4AD2-A114-90AACCCA2779}" type="pres">
      <dgm:prSet presAssocID="{4FEBE5BE-F703-4A06-BA30-A71E5A185FD9}" presName="rootComposite1" presStyleCnt="0"/>
      <dgm:spPr/>
    </dgm:pt>
    <dgm:pt modelId="{02F143D5-88BD-450F-BCD9-175EDA2294BD}" type="pres">
      <dgm:prSet presAssocID="{4FEBE5BE-F703-4A06-BA30-A71E5A185FD9}" presName="rootText1" presStyleLbl="node0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2E6E86C-A541-4516-B1BF-9A6EB8D68925}" type="pres">
      <dgm:prSet presAssocID="{4FEBE5BE-F703-4A06-BA30-A71E5A185FD9}" presName="rootConnector1" presStyleLbl="node1" presStyleIdx="0" presStyleCnt="0"/>
      <dgm:spPr/>
      <dgm:t>
        <a:bodyPr/>
        <a:lstStyle/>
        <a:p>
          <a:endParaRPr lang="de-DE"/>
        </a:p>
      </dgm:t>
    </dgm:pt>
    <dgm:pt modelId="{1728AD78-80B8-41F4-B945-7D5D2029DCEF}" type="pres">
      <dgm:prSet presAssocID="{4FEBE5BE-F703-4A06-BA30-A71E5A185FD9}" presName="hierChild2" presStyleCnt="0"/>
      <dgm:spPr/>
    </dgm:pt>
    <dgm:pt modelId="{EFC105A6-94E3-4C35-8835-43E0E712872C}" type="pres">
      <dgm:prSet presAssocID="{56102A8D-AE0A-48C0-BFEB-1D496C1FA2E7}" presName="Name37" presStyleLbl="parChTrans1D2" presStyleIdx="0" presStyleCnt="4"/>
      <dgm:spPr/>
      <dgm:t>
        <a:bodyPr/>
        <a:lstStyle/>
        <a:p>
          <a:endParaRPr lang="de-DE"/>
        </a:p>
      </dgm:t>
    </dgm:pt>
    <dgm:pt modelId="{F0599516-9CF7-47A8-9D6B-CC87B2A129E9}" type="pres">
      <dgm:prSet presAssocID="{B81654C2-C607-444A-BD04-6FB3E225945A}" presName="hierRoot2" presStyleCnt="0">
        <dgm:presLayoutVars>
          <dgm:hierBranch val="init"/>
        </dgm:presLayoutVars>
      </dgm:prSet>
      <dgm:spPr/>
    </dgm:pt>
    <dgm:pt modelId="{72E9F40A-7A5D-4502-B1CC-7615BDA5A564}" type="pres">
      <dgm:prSet presAssocID="{B81654C2-C607-444A-BD04-6FB3E225945A}" presName="rootComposite" presStyleCnt="0"/>
      <dgm:spPr/>
    </dgm:pt>
    <dgm:pt modelId="{A226190B-2FF5-4587-B09E-2237CB53DA1A}" type="pres">
      <dgm:prSet presAssocID="{B81654C2-C607-444A-BD04-6FB3E225945A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878095A-56B1-4E37-BD41-399019E0EFB6}" type="pres">
      <dgm:prSet presAssocID="{B81654C2-C607-444A-BD04-6FB3E225945A}" presName="rootConnector" presStyleLbl="node2" presStyleIdx="0" presStyleCnt="4"/>
      <dgm:spPr/>
      <dgm:t>
        <a:bodyPr/>
        <a:lstStyle/>
        <a:p>
          <a:endParaRPr lang="de-DE"/>
        </a:p>
      </dgm:t>
    </dgm:pt>
    <dgm:pt modelId="{48C44BEE-0810-4F68-8B96-D83B9037C76C}" type="pres">
      <dgm:prSet presAssocID="{B81654C2-C607-444A-BD04-6FB3E225945A}" presName="hierChild4" presStyleCnt="0"/>
      <dgm:spPr/>
    </dgm:pt>
    <dgm:pt modelId="{DD97433A-DF4F-4E14-BF9D-3534ADF2F433}" type="pres">
      <dgm:prSet presAssocID="{B81654C2-C607-444A-BD04-6FB3E225945A}" presName="hierChild5" presStyleCnt="0"/>
      <dgm:spPr/>
    </dgm:pt>
    <dgm:pt modelId="{AD6C0777-BF6C-4DA2-BF3D-962D92B2CEE5}" type="pres">
      <dgm:prSet presAssocID="{4FEBE5BE-F703-4A06-BA30-A71E5A185FD9}" presName="hierChild3" presStyleCnt="0"/>
      <dgm:spPr/>
    </dgm:pt>
    <dgm:pt modelId="{8A1FCEE8-593A-41CA-91F6-8B91E2CD9A06}" type="pres">
      <dgm:prSet presAssocID="{B08CCB52-EB38-496F-9C43-2876EF9CDF88}" presName="hierRoot1" presStyleCnt="0">
        <dgm:presLayoutVars>
          <dgm:hierBranch val="init"/>
        </dgm:presLayoutVars>
      </dgm:prSet>
      <dgm:spPr/>
    </dgm:pt>
    <dgm:pt modelId="{6C885DE2-EB4F-43F9-BB11-6ADEB8E5BBDC}" type="pres">
      <dgm:prSet presAssocID="{B08CCB52-EB38-496F-9C43-2876EF9CDF88}" presName="rootComposite1" presStyleCnt="0"/>
      <dgm:spPr/>
    </dgm:pt>
    <dgm:pt modelId="{79162391-AB00-4FB6-817E-3329553258BD}" type="pres">
      <dgm:prSet presAssocID="{B08CCB52-EB38-496F-9C43-2876EF9CDF88}" presName="rootText1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1F2F57B-0C6C-4EE5-A270-9FDD7916379C}" type="pres">
      <dgm:prSet presAssocID="{B08CCB52-EB38-496F-9C43-2876EF9CDF88}" presName="rootConnector1" presStyleLbl="node1" presStyleIdx="0" presStyleCnt="0"/>
      <dgm:spPr/>
      <dgm:t>
        <a:bodyPr/>
        <a:lstStyle/>
        <a:p>
          <a:endParaRPr lang="de-DE"/>
        </a:p>
      </dgm:t>
    </dgm:pt>
    <dgm:pt modelId="{79149E25-84E4-4B38-9962-933CF4E76B16}" type="pres">
      <dgm:prSet presAssocID="{B08CCB52-EB38-496F-9C43-2876EF9CDF88}" presName="hierChild2" presStyleCnt="0"/>
      <dgm:spPr/>
    </dgm:pt>
    <dgm:pt modelId="{DE63EF44-7148-4E7B-8712-964CF3B20486}" type="pres">
      <dgm:prSet presAssocID="{AD9BB5B6-0DC7-43A5-A080-1B65D32E7E63}" presName="Name37" presStyleLbl="parChTrans1D2" presStyleIdx="1" presStyleCnt="4"/>
      <dgm:spPr/>
      <dgm:t>
        <a:bodyPr/>
        <a:lstStyle/>
        <a:p>
          <a:endParaRPr lang="de-DE"/>
        </a:p>
      </dgm:t>
    </dgm:pt>
    <dgm:pt modelId="{29AB2EA7-0E5E-4019-A6AF-E010DB9FE257}" type="pres">
      <dgm:prSet presAssocID="{8C6620F2-B7FF-4F1F-AE45-30C13A1CC8BD}" presName="hierRoot2" presStyleCnt="0">
        <dgm:presLayoutVars>
          <dgm:hierBranch val="init"/>
        </dgm:presLayoutVars>
      </dgm:prSet>
      <dgm:spPr/>
    </dgm:pt>
    <dgm:pt modelId="{2C45F8E2-A3AE-4F1D-B4F8-36032D9C79B7}" type="pres">
      <dgm:prSet presAssocID="{8C6620F2-B7FF-4F1F-AE45-30C13A1CC8BD}" presName="rootComposite" presStyleCnt="0"/>
      <dgm:spPr/>
    </dgm:pt>
    <dgm:pt modelId="{9B26437B-5948-4B62-B21E-77E0C4D522D0}" type="pres">
      <dgm:prSet presAssocID="{8C6620F2-B7FF-4F1F-AE45-30C13A1CC8BD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161913C-4C4B-4F8D-929F-9D10A888F3CC}" type="pres">
      <dgm:prSet presAssocID="{8C6620F2-B7FF-4F1F-AE45-30C13A1CC8BD}" presName="rootConnector" presStyleLbl="node2" presStyleIdx="1" presStyleCnt="4"/>
      <dgm:spPr/>
      <dgm:t>
        <a:bodyPr/>
        <a:lstStyle/>
        <a:p>
          <a:endParaRPr lang="de-DE"/>
        </a:p>
      </dgm:t>
    </dgm:pt>
    <dgm:pt modelId="{9A546043-7BB8-4768-B96A-C0948A453119}" type="pres">
      <dgm:prSet presAssocID="{8C6620F2-B7FF-4F1F-AE45-30C13A1CC8BD}" presName="hierChild4" presStyleCnt="0"/>
      <dgm:spPr/>
    </dgm:pt>
    <dgm:pt modelId="{FD163419-A722-4CE9-9773-D861237899A1}" type="pres">
      <dgm:prSet presAssocID="{8C6620F2-B7FF-4F1F-AE45-30C13A1CC8BD}" presName="hierChild5" presStyleCnt="0"/>
      <dgm:spPr/>
    </dgm:pt>
    <dgm:pt modelId="{1A7FF58F-2F29-44D6-9385-79363886F726}" type="pres">
      <dgm:prSet presAssocID="{B08CCB52-EB38-496F-9C43-2876EF9CDF88}" presName="hierChild3" presStyleCnt="0"/>
      <dgm:spPr/>
    </dgm:pt>
    <dgm:pt modelId="{13FEA618-0173-44CC-B605-BEEB8754CBA1}" type="pres">
      <dgm:prSet presAssocID="{C5605367-40C4-4A5C-8D9E-619960104FD7}" presName="hierRoot1" presStyleCnt="0">
        <dgm:presLayoutVars>
          <dgm:hierBranch val="init"/>
        </dgm:presLayoutVars>
      </dgm:prSet>
      <dgm:spPr/>
    </dgm:pt>
    <dgm:pt modelId="{C4E5E796-9E6D-4FE7-A69A-C377BF138379}" type="pres">
      <dgm:prSet presAssocID="{C5605367-40C4-4A5C-8D9E-619960104FD7}" presName="rootComposite1" presStyleCnt="0"/>
      <dgm:spPr/>
    </dgm:pt>
    <dgm:pt modelId="{D5DD6CBB-8958-4987-B0BC-A0C36D281A4C}" type="pres">
      <dgm:prSet presAssocID="{C5605367-40C4-4A5C-8D9E-619960104FD7}" presName="rootText1" presStyleLbl="node0" presStyleIdx="2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6F1A20D-016C-4B3E-8F85-C82DC32038CB}" type="pres">
      <dgm:prSet presAssocID="{C5605367-40C4-4A5C-8D9E-619960104FD7}" presName="rootConnector1" presStyleLbl="node1" presStyleIdx="0" presStyleCnt="0"/>
      <dgm:spPr/>
      <dgm:t>
        <a:bodyPr/>
        <a:lstStyle/>
        <a:p>
          <a:endParaRPr lang="de-DE"/>
        </a:p>
      </dgm:t>
    </dgm:pt>
    <dgm:pt modelId="{2E571006-890D-48E1-AFF7-00E939A4CDBF}" type="pres">
      <dgm:prSet presAssocID="{C5605367-40C4-4A5C-8D9E-619960104FD7}" presName="hierChild2" presStyleCnt="0"/>
      <dgm:spPr/>
    </dgm:pt>
    <dgm:pt modelId="{70DB8A5A-5948-42C6-AEA5-E61699288B93}" type="pres">
      <dgm:prSet presAssocID="{7FE0BABE-FB43-49B5-A49D-709839B480B5}" presName="Name37" presStyleLbl="parChTrans1D2" presStyleIdx="2" presStyleCnt="4"/>
      <dgm:spPr/>
      <dgm:t>
        <a:bodyPr/>
        <a:lstStyle/>
        <a:p>
          <a:endParaRPr lang="de-DE"/>
        </a:p>
      </dgm:t>
    </dgm:pt>
    <dgm:pt modelId="{8E7E811C-741B-4170-8088-8A4FBF061C85}" type="pres">
      <dgm:prSet presAssocID="{2912BB47-C279-4FF8-8458-467CDB33B628}" presName="hierRoot2" presStyleCnt="0">
        <dgm:presLayoutVars>
          <dgm:hierBranch val="init"/>
        </dgm:presLayoutVars>
      </dgm:prSet>
      <dgm:spPr/>
    </dgm:pt>
    <dgm:pt modelId="{6BEDCAB1-DD9E-4584-93C3-2FE1FE3DCF2B}" type="pres">
      <dgm:prSet presAssocID="{2912BB47-C279-4FF8-8458-467CDB33B628}" presName="rootComposite" presStyleCnt="0"/>
      <dgm:spPr/>
    </dgm:pt>
    <dgm:pt modelId="{21458595-AC3B-4D16-B62B-3D9E61A5D896}" type="pres">
      <dgm:prSet presAssocID="{2912BB47-C279-4FF8-8458-467CDB33B628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5273A02-44BE-46A0-91CF-9BA4912E6799}" type="pres">
      <dgm:prSet presAssocID="{2912BB47-C279-4FF8-8458-467CDB33B628}" presName="rootConnector" presStyleLbl="node2" presStyleIdx="2" presStyleCnt="4"/>
      <dgm:spPr/>
      <dgm:t>
        <a:bodyPr/>
        <a:lstStyle/>
        <a:p>
          <a:endParaRPr lang="de-DE"/>
        </a:p>
      </dgm:t>
    </dgm:pt>
    <dgm:pt modelId="{7AE7A9D2-FAC2-494F-9E0B-3952DE83E4BB}" type="pres">
      <dgm:prSet presAssocID="{2912BB47-C279-4FF8-8458-467CDB33B628}" presName="hierChild4" presStyleCnt="0"/>
      <dgm:spPr/>
    </dgm:pt>
    <dgm:pt modelId="{DC2C8509-F227-4370-9C71-41369EC5EF40}" type="pres">
      <dgm:prSet presAssocID="{2912BB47-C279-4FF8-8458-467CDB33B628}" presName="hierChild5" presStyleCnt="0"/>
      <dgm:spPr/>
    </dgm:pt>
    <dgm:pt modelId="{852C30CC-65E0-4132-B9B7-2CABCF9F7EA1}" type="pres">
      <dgm:prSet presAssocID="{C5605367-40C4-4A5C-8D9E-619960104FD7}" presName="hierChild3" presStyleCnt="0"/>
      <dgm:spPr/>
    </dgm:pt>
    <dgm:pt modelId="{59449599-581D-4F33-ACC6-56080B32E609}" type="pres">
      <dgm:prSet presAssocID="{2E483C07-2915-49FD-82E5-1B63BEF9ECEB}" presName="hierRoot1" presStyleCnt="0">
        <dgm:presLayoutVars>
          <dgm:hierBranch val="init"/>
        </dgm:presLayoutVars>
      </dgm:prSet>
      <dgm:spPr/>
    </dgm:pt>
    <dgm:pt modelId="{79317315-14C6-45D9-9B38-6F5D37D6505E}" type="pres">
      <dgm:prSet presAssocID="{2E483C07-2915-49FD-82E5-1B63BEF9ECEB}" presName="rootComposite1" presStyleCnt="0"/>
      <dgm:spPr/>
    </dgm:pt>
    <dgm:pt modelId="{303A4A7F-FEE1-4327-B977-162F52F4D87C}" type="pres">
      <dgm:prSet presAssocID="{2E483C07-2915-49FD-82E5-1B63BEF9ECEB}" presName="rootText1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0D400E7-B100-4071-AB0F-7B762F1B3F3F}" type="pres">
      <dgm:prSet presAssocID="{2E483C07-2915-49FD-82E5-1B63BEF9ECEB}" presName="rootConnector1" presStyleLbl="node1" presStyleIdx="0" presStyleCnt="0"/>
      <dgm:spPr/>
      <dgm:t>
        <a:bodyPr/>
        <a:lstStyle/>
        <a:p>
          <a:endParaRPr lang="de-DE"/>
        </a:p>
      </dgm:t>
    </dgm:pt>
    <dgm:pt modelId="{682D1183-AF39-4753-A74B-67164AD160E1}" type="pres">
      <dgm:prSet presAssocID="{2E483C07-2915-49FD-82E5-1B63BEF9ECEB}" presName="hierChild2" presStyleCnt="0"/>
      <dgm:spPr/>
    </dgm:pt>
    <dgm:pt modelId="{B3AFD5A5-D09B-427D-908B-F7BD69A6CACA}" type="pres">
      <dgm:prSet presAssocID="{409E4113-E47E-4760-8B2E-5C9DFA770199}" presName="Name37" presStyleLbl="parChTrans1D2" presStyleIdx="3" presStyleCnt="4"/>
      <dgm:spPr/>
      <dgm:t>
        <a:bodyPr/>
        <a:lstStyle/>
        <a:p>
          <a:endParaRPr lang="de-DE"/>
        </a:p>
      </dgm:t>
    </dgm:pt>
    <dgm:pt modelId="{1EAFBF28-3A1C-45AD-8A65-5CB9778E4311}" type="pres">
      <dgm:prSet presAssocID="{7A48B4FF-4C98-4764-AFA2-1DCEF96998DC}" presName="hierRoot2" presStyleCnt="0">
        <dgm:presLayoutVars>
          <dgm:hierBranch val="init"/>
        </dgm:presLayoutVars>
      </dgm:prSet>
      <dgm:spPr/>
    </dgm:pt>
    <dgm:pt modelId="{EC2A8031-7D3A-419D-8FB3-430D50C2EC7F}" type="pres">
      <dgm:prSet presAssocID="{7A48B4FF-4C98-4764-AFA2-1DCEF96998DC}" presName="rootComposite" presStyleCnt="0"/>
      <dgm:spPr/>
    </dgm:pt>
    <dgm:pt modelId="{512C8ACC-4D83-41E3-8490-288805493928}" type="pres">
      <dgm:prSet presAssocID="{7A48B4FF-4C98-4764-AFA2-1DCEF96998DC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35E5014-A215-4C90-95B1-A84DB739D349}" type="pres">
      <dgm:prSet presAssocID="{7A48B4FF-4C98-4764-AFA2-1DCEF96998DC}" presName="rootConnector" presStyleLbl="node2" presStyleIdx="3" presStyleCnt="4"/>
      <dgm:spPr/>
      <dgm:t>
        <a:bodyPr/>
        <a:lstStyle/>
        <a:p>
          <a:endParaRPr lang="de-DE"/>
        </a:p>
      </dgm:t>
    </dgm:pt>
    <dgm:pt modelId="{633B0228-1972-4685-BD7E-31F21C69E58A}" type="pres">
      <dgm:prSet presAssocID="{7A48B4FF-4C98-4764-AFA2-1DCEF96998DC}" presName="hierChild4" presStyleCnt="0"/>
      <dgm:spPr/>
    </dgm:pt>
    <dgm:pt modelId="{30527A03-4C31-404F-AD76-53EFACCEEF1D}" type="pres">
      <dgm:prSet presAssocID="{7A48B4FF-4C98-4764-AFA2-1DCEF96998DC}" presName="hierChild5" presStyleCnt="0"/>
      <dgm:spPr/>
    </dgm:pt>
    <dgm:pt modelId="{1717D416-4EC2-454E-9732-D1030AC9D878}" type="pres">
      <dgm:prSet presAssocID="{2E483C07-2915-49FD-82E5-1B63BEF9ECEB}" presName="hierChild3" presStyleCnt="0"/>
      <dgm:spPr/>
    </dgm:pt>
  </dgm:ptLst>
  <dgm:cxnLst>
    <dgm:cxn modelId="{7B1AD8D8-852A-4439-9BB0-40606552C1E0}" type="presOf" srcId="{C5605367-40C4-4A5C-8D9E-619960104FD7}" destId="{56F1A20D-016C-4B3E-8F85-C82DC32038CB}" srcOrd="1" destOrd="0" presId="urn:microsoft.com/office/officeart/2005/8/layout/orgChart1"/>
    <dgm:cxn modelId="{FE41D4C3-4BE7-475A-8D49-4FA94C04C87D}" type="presOf" srcId="{B81654C2-C607-444A-BD04-6FB3E225945A}" destId="{A226190B-2FF5-4587-B09E-2237CB53DA1A}" srcOrd="0" destOrd="0" presId="urn:microsoft.com/office/officeart/2005/8/layout/orgChart1"/>
    <dgm:cxn modelId="{9A3DFCEC-2F8D-4F39-B073-49BE792EB723}" type="presOf" srcId="{2912BB47-C279-4FF8-8458-467CDB33B628}" destId="{21458595-AC3B-4D16-B62B-3D9E61A5D896}" srcOrd="0" destOrd="0" presId="urn:microsoft.com/office/officeart/2005/8/layout/orgChart1"/>
    <dgm:cxn modelId="{B1C61206-53B7-42E7-B5DB-95E4FFDE831B}" type="presOf" srcId="{56102A8D-AE0A-48C0-BFEB-1D496C1FA2E7}" destId="{EFC105A6-94E3-4C35-8835-43E0E712872C}" srcOrd="0" destOrd="0" presId="urn:microsoft.com/office/officeart/2005/8/layout/orgChart1"/>
    <dgm:cxn modelId="{0C8A4F0E-8684-4197-B5B2-7A815EFAECEB}" type="presOf" srcId="{2E483C07-2915-49FD-82E5-1B63BEF9ECEB}" destId="{00D400E7-B100-4071-AB0F-7B762F1B3F3F}" srcOrd="1" destOrd="0" presId="urn:microsoft.com/office/officeart/2005/8/layout/orgChart1"/>
    <dgm:cxn modelId="{B623ED8D-41AB-4F71-B957-EB7A5754B765}" srcId="{4E5FE823-6971-4D97-9513-35BFF81814AB}" destId="{C5605367-40C4-4A5C-8D9E-619960104FD7}" srcOrd="2" destOrd="0" parTransId="{36DD1346-3F41-4D1B-8319-1540FB10A23D}" sibTransId="{3DC86366-B164-4099-879F-FCC0B7EC8581}"/>
    <dgm:cxn modelId="{CE8A549C-63F8-4CCE-91EA-3EBD986AE681}" type="presOf" srcId="{4FEBE5BE-F703-4A06-BA30-A71E5A185FD9}" destId="{12E6E86C-A541-4516-B1BF-9A6EB8D68925}" srcOrd="1" destOrd="0" presId="urn:microsoft.com/office/officeart/2005/8/layout/orgChart1"/>
    <dgm:cxn modelId="{992296CB-E4DC-4C1C-A449-23F4C52BBBFE}" type="presOf" srcId="{8C6620F2-B7FF-4F1F-AE45-30C13A1CC8BD}" destId="{9B26437B-5948-4B62-B21E-77E0C4D522D0}" srcOrd="0" destOrd="0" presId="urn:microsoft.com/office/officeart/2005/8/layout/orgChart1"/>
    <dgm:cxn modelId="{DB15085D-7602-4F5F-9FD5-771CDAEA2F00}" srcId="{C5605367-40C4-4A5C-8D9E-619960104FD7}" destId="{2912BB47-C279-4FF8-8458-467CDB33B628}" srcOrd="0" destOrd="0" parTransId="{7FE0BABE-FB43-49B5-A49D-709839B480B5}" sibTransId="{6F06BF3D-EC03-43B1-8051-FFC00CB70F3D}"/>
    <dgm:cxn modelId="{83C52C98-1326-45B6-97D3-9C5E5002419F}" type="presOf" srcId="{B81654C2-C607-444A-BD04-6FB3E225945A}" destId="{3878095A-56B1-4E37-BD41-399019E0EFB6}" srcOrd="1" destOrd="0" presId="urn:microsoft.com/office/officeart/2005/8/layout/orgChart1"/>
    <dgm:cxn modelId="{169F8E89-B17E-4440-AB81-7AFBF63D07BA}" type="presOf" srcId="{409E4113-E47E-4760-8B2E-5C9DFA770199}" destId="{B3AFD5A5-D09B-427D-908B-F7BD69A6CACA}" srcOrd="0" destOrd="0" presId="urn:microsoft.com/office/officeart/2005/8/layout/orgChart1"/>
    <dgm:cxn modelId="{1FA25BE8-72BD-4814-A7CF-40AFDDDE9BA2}" srcId="{4E5FE823-6971-4D97-9513-35BFF81814AB}" destId="{2E483C07-2915-49FD-82E5-1B63BEF9ECEB}" srcOrd="3" destOrd="0" parTransId="{7866571E-929D-42DC-8D13-07883B8B81E6}" sibTransId="{5731A102-9B2C-4DDA-A91B-04FE474C45D8}"/>
    <dgm:cxn modelId="{61BF8099-DE04-4B74-878A-48DC2DB28604}" type="presOf" srcId="{8C6620F2-B7FF-4F1F-AE45-30C13A1CC8BD}" destId="{1161913C-4C4B-4F8D-929F-9D10A888F3CC}" srcOrd="1" destOrd="0" presId="urn:microsoft.com/office/officeart/2005/8/layout/orgChart1"/>
    <dgm:cxn modelId="{8E192BDC-554A-4F4B-B86F-C8B9A9D11F3F}" type="presOf" srcId="{7A48B4FF-4C98-4764-AFA2-1DCEF96998DC}" destId="{512C8ACC-4D83-41E3-8490-288805493928}" srcOrd="0" destOrd="0" presId="urn:microsoft.com/office/officeart/2005/8/layout/orgChart1"/>
    <dgm:cxn modelId="{574895F4-F3BF-482C-8368-9C46B94DA2C4}" type="presOf" srcId="{2912BB47-C279-4FF8-8458-467CDB33B628}" destId="{F5273A02-44BE-46A0-91CF-9BA4912E6799}" srcOrd="1" destOrd="0" presId="urn:microsoft.com/office/officeart/2005/8/layout/orgChart1"/>
    <dgm:cxn modelId="{1D5A91D4-0B8F-4FCF-9EF6-D1E92619F482}" type="presOf" srcId="{7FE0BABE-FB43-49B5-A49D-709839B480B5}" destId="{70DB8A5A-5948-42C6-AEA5-E61699288B93}" srcOrd="0" destOrd="0" presId="urn:microsoft.com/office/officeart/2005/8/layout/orgChart1"/>
    <dgm:cxn modelId="{8E9CBC3F-E784-4676-910E-FA36C7A20F39}" srcId="{4FEBE5BE-F703-4A06-BA30-A71E5A185FD9}" destId="{B81654C2-C607-444A-BD04-6FB3E225945A}" srcOrd="0" destOrd="0" parTransId="{56102A8D-AE0A-48C0-BFEB-1D496C1FA2E7}" sibTransId="{6B73CFC0-AC56-48EB-A0A7-9AAD72C030EA}"/>
    <dgm:cxn modelId="{F2E13213-F361-4E29-9DBF-BD5420A13EA7}" type="presOf" srcId="{7A48B4FF-4C98-4764-AFA2-1DCEF96998DC}" destId="{335E5014-A215-4C90-95B1-A84DB739D349}" srcOrd="1" destOrd="0" presId="urn:microsoft.com/office/officeart/2005/8/layout/orgChart1"/>
    <dgm:cxn modelId="{B017ED7E-E441-47D2-81D9-B4792963BEA3}" srcId="{B08CCB52-EB38-496F-9C43-2876EF9CDF88}" destId="{8C6620F2-B7FF-4F1F-AE45-30C13A1CC8BD}" srcOrd="0" destOrd="0" parTransId="{AD9BB5B6-0DC7-43A5-A080-1B65D32E7E63}" sibTransId="{C3559CAA-4DC9-4A07-8D41-C326AE0ABA18}"/>
    <dgm:cxn modelId="{5AC0B168-F875-466D-AE32-9514C473C00C}" type="presOf" srcId="{4FEBE5BE-F703-4A06-BA30-A71E5A185FD9}" destId="{02F143D5-88BD-450F-BCD9-175EDA2294BD}" srcOrd="0" destOrd="0" presId="urn:microsoft.com/office/officeart/2005/8/layout/orgChart1"/>
    <dgm:cxn modelId="{23B6AF84-AEDC-4A3C-8028-D10647CF1599}" type="presOf" srcId="{B08CCB52-EB38-496F-9C43-2876EF9CDF88}" destId="{79162391-AB00-4FB6-817E-3329553258BD}" srcOrd="0" destOrd="0" presId="urn:microsoft.com/office/officeart/2005/8/layout/orgChart1"/>
    <dgm:cxn modelId="{8F48085B-2A97-4B3A-8D07-ACBF9E8A421C}" srcId="{4E5FE823-6971-4D97-9513-35BFF81814AB}" destId="{4FEBE5BE-F703-4A06-BA30-A71E5A185FD9}" srcOrd="0" destOrd="0" parTransId="{5A6A53AB-CB02-4D12-8D3B-90159A01C229}" sibTransId="{DB17C3DD-195C-4368-8901-CAD7B77DC41E}"/>
    <dgm:cxn modelId="{C538E476-606F-45C2-A718-65C3BF7EB1CB}" type="presOf" srcId="{2E483C07-2915-49FD-82E5-1B63BEF9ECEB}" destId="{303A4A7F-FEE1-4327-B977-162F52F4D87C}" srcOrd="0" destOrd="0" presId="urn:microsoft.com/office/officeart/2005/8/layout/orgChart1"/>
    <dgm:cxn modelId="{A2AAD1AA-420A-4C96-A273-2934E4B29205}" type="presOf" srcId="{B08CCB52-EB38-496F-9C43-2876EF9CDF88}" destId="{A1F2F57B-0C6C-4EE5-A270-9FDD7916379C}" srcOrd="1" destOrd="0" presId="urn:microsoft.com/office/officeart/2005/8/layout/orgChart1"/>
    <dgm:cxn modelId="{A525A58B-AFCB-40F1-877A-96DA902094C3}" srcId="{4E5FE823-6971-4D97-9513-35BFF81814AB}" destId="{B08CCB52-EB38-496F-9C43-2876EF9CDF88}" srcOrd="1" destOrd="0" parTransId="{E090F28E-8630-4F3D-A312-D8F9C0C18AEC}" sibTransId="{F959F2DC-D095-4D93-8651-AE3ECA66FE0A}"/>
    <dgm:cxn modelId="{51089DDE-0B7F-4203-A3C1-89D2A92F7E33}" srcId="{2E483C07-2915-49FD-82E5-1B63BEF9ECEB}" destId="{7A48B4FF-4C98-4764-AFA2-1DCEF96998DC}" srcOrd="0" destOrd="0" parTransId="{409E4113-E47E-4760-8B2E-5C9DFA770199}" sibTransId="{D893F9C7-02CA-479D-87C8-EEBF2F401A53}"/>
    <dgm:cxn modelId="{EB550500-EF50-430B-92B7-21450C183A7B}" type="presOf" srcId="{AD9BB5B6-0DC7-43A5-A080-1B65D32E7E63}" destId="{DE63EF44-7148-4E7B-8712-964CF3B20486}" srcOrd="0" destOrd="0" presId="urn:microsoft.com/office/officeart/2005/8/layout/orgChart1"/>
    <dgm:cxn modelId="{E7A0F13E-FAC6-4C10-9BF6-62BBE6DE6E94}" type="presOf" srcId="{C5605367-40C4-4A5C-8D9E-619960104FD7}" destId="{D5DD6CBB-8958-4987-B0BC-A0C36D281A4C}" srcOrd="0" destOrd="0" presId="urn:microsoft.com/office/officeart/2005/8/layout/orgChart1"/>
    <dgm:cxn modelId="{4A448016-C729-4D32-8CBF-855D6A15E7E3}" type="presOf" srcId="{4E5FE823-6971-4D97-9513-35BFF81814AB}" destId="{4FBAB12A-DB89-44A0-B111-5A0151AD157D}" srcOrd="0" destOrd="0" presId="urn:microsoft.com/office/officeart/2005/8/layout/orgChart1"/>
    <dgm:cxn modelId="{1ECB1410-945A-4A40-AA2D-1C88DC646BDC}" type="presParOf" srcId="{4FBAB12A-DB89-44A0-B111-5A0151AD157D}" destId="{96C1E3EB-9620-4883-B6DC-897C277C8973}" srcOrd="0" destOrd="0" presId="urn:microsoft.com/office/officeart/2005/8/layout/orgChart1"/>
    <dgm:cxn modelId="{FA4CBF35-95C5-446E-8D20-6774DA7B5253}" type="presParOf" srcId="{96C1E3EB-9620-4883-B6DC-897C277C8973}" destId="{B1ADB03B-AAFA-4AD2-A114-90AACCCA2779}" srcOrd="0" destOrd="0" presId="urn:microsoft.com/office/officeart/2005/8/layout/orgChart1"/>
    <dgm:cxn modelId="{77A6C02A-17E7-4AE0-9882-C09D80724376}" type="presParOf" srcId="{B1ADB03B-AAFA-4AD2-A114-90AACCCA2779}" destId="{02F143D5-88BD-450F-BCD9-175EDA2294BD}" srcOrd="0" destOrd="0" presId="urn:microsoft.com/office/officeart/2005/8/layout/orgChart1"/>
    <dgm:cxn modelId="{3B231B9A-D4BF-494A-8ECD-6D34EE14D999}" type="presParOf" srcId="{B1ADB03B-AAFA-4AD2-A114-90AACCCA2779}" destId="{12E6E86C-A541-4516-B1BF-9A6EB8D68925}" srcOrd="1" destOrd="0" presId="urn:microsoft.com/office/officeart/2005/8/layout/orgChart1"/>
    <dgm:cxn modelId="{DB86A6D5-52BE-43A0-B0C8-86F02ECB94B7}" type="presParOf" srcId="{96C1E3EB-9620-4883-B6DC-897C277C8973}" destId="{1728AD78-80B8-41F4-B945-7D5D2029DCEF}" srcOrd="1" destOrd="0" presId="urn:microsoft.com/office/officeart/2005/8/layout/orgChart1"/>
    <dgm:cxn modelId="{00CC6932-31FA-4E35-9ACE-C481B291D9A4}" type="presParOf" srcId="{1728AD78-80B8-41F4-B945-7D5D2029DCEF}" destId="{EFC105A6-94E3-4C35-8835-43E0E712872C}" srcOrd="0" destOrd="0" presId="urn:microsoft.com/office/officeart/2005/8/layout/orgChart1"/>
    <dgm:cxn modelId="{0E6C3991-1438-4F82-922B-4F5E6D51E065}" type="presParOf" srcId="{1728AD78-80B8-41F4-B945-7D5D2029DCEF}" destId="{F0599516-9CF7-47A8-9D6B-CC87B2A129E9}" srcOrd="1" destOrd="0" presId="urn:microsoft.com/office/officeart/2005/8/layout/orgChart1"/>
    <dgm:cxn modelId="{68EA758B-65AA-43BF-AC23-96D162C53F11}" type="presParOf" srcId="{F0599516-9CF7-47A8-9D6B-CC87B2A129E9}" destId="{72E9F40A-7A5D-4502-B1CC-7615BDA5A564}" srcOrd="0" destOrd="0" presId="urn:microsoft.com/office/officeart/2005/8/layout/orgChart1"/>
    <dgm:cxn modelId="{DC1442B3-C336-4B8C-9BF0-672D0724DE31}" type="presParOf" srcId="{72E9F40A-7A5D-4502-B1CC-7615BDA5A564}" destId="{A226190B-2FF5-4587-B09E-2237CB53DA1A}" srcOrd="0" destOrd="0" presId="urn:microsoft.com/office/officeart/2005/8/layout/orgChart1"/>
    <dgm:cxn modelId="{9B76BEC6-B916-4486-8444-60EA6841D99A}" type="presParOf" srcId="{72E9F40A-7A5D-4502-B1CC-7615BDA5A564}" destId="{3878095A-56B1-4E37-BD41-399019E0EFB6}" srcOrd="1" destOrd="0" presId="urn:microsoft.com/office/officeart/2005/8/layout/orgChart1"/>
    <dgm:cxn modelId="{C9DEA5BC-E330-4D8F-BF53-58995F13797D}" type="presParOf" srcId="{F0599516-9CF7-47A8-9D6B-CC87B2A129E9}" destId="{48C44BEE-0810-4F68-8B96-D83B9037C76C}" srcOrd="1" destOrd="0" presId="urn:microsoft.com/office/officeart/2005/8/layout/orgChart1"/>
    <dgm:cxn modelId="{14A77610-BF30-4F7F-B74B-52412E8425A4}" type="presParOf" srcId="{F0599516-9CF7-47A8-9D6B-CC87B2A129E9}" destId="{DD97433A-DF4F-4E14-BF9D-3534ADF2F433}" srcOrd="2" destOrd="0" presId="urn:microsoft.com/office/officeart/2005/8/layout/orgChart1"/>
    <dgm:cxn modelId="{96F335C2-8493-4107-9422-7ED779F9A881}" type="presParOf" srcId="{96C1E3EB-9620-4883-B6DC-897C277C8973}" destId="{AD6C0777-BF6C-4DA2-BF3D-962D92B2CEE5}" srcOrd="2" destOrd="0" presId="urn:microsoft.com/office/officeart/2005/8/layout/orgChart1"/>
    <dgm:cxn modelId="{1F61F12F-FA67-4DCB-A78E-7F34FE249556}" type="presParOf" srcId="{4FBAB12A-DB89-44A0-B111-5A0151AD157D}" destId="{8A1FCEE8-593A-41CA-91F6-8B91E2CD9A06}" srcOrd="1" destOrd="0" presId="urn:microsoft.com/office/officeart/2005/8/layout/orgChart1"/>
    <dgm:cxn modelId="{96299810-C581-442E-997C-49461248E141}" type="presParOf" srcId="{8A1FCEE8-593A-41CA-91F6-8B91E2CD9A06}" destId="{6C885DE2-EB4F-43F9-BB11-6ADEB8E5BBDC}" srcOrd="0" destOrd="0" presId="urn:microsoft.com/office/officeart/2005/8/layout/orgChart1"/>
    <dgm:cxn modelId="{F8C5D82C-5379-4CA6-9753-257B037546CD}" type="presParOf" srcId="{6C885DE2-EB4F-43F9-BB11-6ADEB8E5BBDC}" destId="{79162391-AB00-4FB6-817E-3329553258BD}" srcOrd="0" destOrd="0" presId="urn:microsoft.com/office/officeart/2005/8/layout/orgChart1"/>
    <dgm:cxn modelId="{2EC24DF2-1843-46B4-9E0D-3B6176D8BE1D}" type="presParOf" srcId="{6C885DE2-EB4F-43F9-BB11-6ADEB8E5BBDC}" destId="{A1F2F57B-0C6C-4EE5-A270-9FDD7916379C}" srcOrd="1" destOrd="0" presId="urn:microsoft.com/office/officeart/2005/8/layout/orgChart1"/>
    <dgm:cxn modelId="{E7B9F7AF-1950-440F-A0B0-D66F019A5DA3}" type="presParOf" srcId="{8A1FCEE8-593A-41CA-91F6-8B91E2CD9A06}" destId="{79149E25-84E4-4B38-9962-933CF4E76B16}" srcOrd="1" destOrd="0" presId="urn:microsoft.com/office/officeart/2005/8/layout/orgChart1"/>
    <dgm:cxn modelId="{F5C97E56-EB5D-469B-8763-E0ED48E3053F}" type="presParOf" srcId="{79149E25-84E4-4B38-9962-933CF4E76B16}" destId="{DE63EF44-7148-4E7B-8712-964CF3B20486}" srcOrd="0" destOrd="0" presId="urn:microsoft.com/office/officeart/2005/8/layout/orgChart1"/>
    <dgm:cxn modelId="{60CC1CF5-29FD-4D88-92E8-35365A2C1FD7}" type="presParOf" srcId="{79149E25-84E4-4B38-9962-933CF4E76B16}" destId="{29AB2EA7-0E5E-4019-A6AF-E010DB9FE257}" srcOrd="1" destOrd="0" presId="urn:microsoft.com/office/officeart/2005/8/layout/orgChart1"/>
    <dgm:cxn modelId="{78F961B0-9280-4886-B1A3-F4FA703A4B8B}" type="presParOf" srcId="{29AB2EA7-0E5E-4019-A6AF-E010DB9FE257}" destId="{2C45F8E2-A3AE-4F1D-B4F8-36032D9C79B7}" srcOrd="0" destOrd="0" presId="urn:microsoft.com/office/officeart/2005/8/layout/orgChart1"/>
    <dgm:cxn modelId="{CC1BD693-6DA1-4BD5-B2B8-F3603C338532}" type="presParOf" srcId="{2C45F8E2-A3AE-4F1D-B4F8-36032D9C79B7}" destId="{9B26437B-5948-4B62-B21E-77E0C4D522D0}" srcOrd="0" destOrd="0" presId="urn:microsoft.com/office/officeart/2005/8/layout/orgChart1"/>
    <dgm:cxn modelId="{5069950C-B92A-4E03-9448-D51BE6AD73F9}" type="presParOf" srcId="{2C45F8E2-A3AE-4F1D-B4F8-36032D9C79B7}" destId="{1161913C-4C4B-4F8D-929F-9D10A888F3CC}" srcOrd="1" destOrd="0" presId="urn:microsoft.com/office/officeart/2005/8/layout/orgChart1"/>
    <dgm:cxn modelId="{5EDBFDBC-3D7A-47D4-9304-6E4FDB62ACA7}" type="presParOf" srcId="{29AB2EA7-0E5E-4019-A6AF-E010DB9FE257}" destId="{9A546043-7BB8-4768-B96A-C0948A453119}" srcOrd="1" destOrd="0" presId="urn:microsoft.com/office/officeart/2005/8/layout/orgChart1"/>
    <dgm:cxn modelId="{AE45268A-70B1-4213-AB15-5528996280E6}" type="presParOf" srcId="{29AB2EA7-0E5E-4019-A6AF-E010DB9FE257}" destId="{FD163419-A722-4CE9-9773-D861237899A1}" srcOrd="2" destOrd="0" presId="urn:microsoft.com/office/officeart/2005/8/layout/orgChart1"/>
    <dgm:cxn modelId="{08A3C2C7-CD83-4D16-B574-84E01C5F61B9}" type="presParOf" srcId="{8A1FCEE8-593A-41CA-91F6-8B91E2CD9A06}" destId="{1A7FF58F-2F29-44D6-9385-79363886F726}" srcOrd="2" destOrd="0" presId="urn:microsoft.com/office/officeart/2005/8/layout/orgChart1"/>
    <dgm:cxn modelId="{20A64A77-B475-4FEC-9859-622E347CC53B}" type="presParOf" srcId="{4FBAB12A-DB89-44A0-B111-5A0151AD157D}" destId="{13FEA618-0173-44CC-B605-BEEB8754CBA1}" srcOrd="2" destOrd="0" presId="urn:microsoft.com/office/officeart/2005/8/layout/orgChart1"/>
    <dgm:cxn modelId="{D78F053F-C2BF-47FE-B0B9-80316B6F847E}" type="presParOf" srcId="{13FEA618-0173-44CC-B605-BEEB8754CBA1}" destId="{C4E5E796-9E6D-4FE7-A69A-C377BF138379}" srcOrd="0" destOrd="0" presId="urn:microsoft.com/office/officeart/2005/8/layout/orgChart1"/>
    <dgm:cxn modelId="{0C7FB295-882D-45F0-84B9-21DF138AB1D9}" type="presParOf" srcId="{C4E5E796-9E6D-4FE7-A69A-C377BF138379}" destId="{D5DD6CBB-8958-4987-B0BC-A0C36D281A4C}" srcOrd="0" destOrd="0" presId="urn:microsoft.com/office/officeart/2005/8/layout/orgChart1"/>
    <dgm:cxn modelId="{E7C186F3-BF73-4ACD-9227-5F36826B3AA6}" type="presParOf" srcId="{C4E5E796-9E6D-4FE7-A69A-C377BF138379}" destId="{56F1A20D-016C-4B3E-8F85-C82DC32038CB}" srcOrd="1" destOrd="0" presId="urn:microsoft.com/office/officeart/2005/8/layout/orgChart1"/>
    <dgm:cxn modelId="{7FFD4251-32C5-4FA2-B4FA-D7743A53EF2E}" type="presParOf" srcId="{13FEA618-0173-44CC-B605-BEEB8754CBA1}" destId="{2E571006-890D-48E1-AFF7-00E939A4CDBF}" srcOrd="1" destOrd="0" presId="urn:microsoft.com/office/officeart/2005/8/layout/orgChart1"/>
    <dgm:cxn modelId="{6A20CF25-ED49-4CB4-83DC-A867FADA764D}" type="presParOf" srcId="{2E571006-890D-48E1-AFF7-00E939A4CDBF}" destId="{70DB8A5A-5948-42C6-AEA5-E61699288B93}" srcOrd="0" destOrd="0" presId="urn:microsoft.com/office/officeart/2005/8/layout/orgChart1"/>
    <dgm:cxn modelId="{A61C15E9-6614-4B1D-9C86-6A1DDC755521}" type="presParOf" srcId="{2E571006-890D-48E1-AFF7-00E939A4CDBF}" destId="{8E7E811C-741B-4170-8088-8A4FBF061C85}" srcOrd="1" destOrd="0" presId="urn:microsoft.com/office/officeart/2005/8/layout/orgChart1"/>
    <dgm:cxn modelId="{BE0C5920-6C1C-45FF-A645-7A9EBACE31E3}" type="presParOf" srcId="{8E7E811C-741B-4170-8088-8A4FBF061C85}" destId="{6BEDCAB1-DD9E-4584-93C3-2FE1FE3DCF2B}" srcOrd="0" destOrd="0" presId="urn:microsoft.com/office/officeart/2005/8/layout/orgChart1"/>
    <dgm:cxn modelId="{8F458867-25E0-48EE-8931-1737E297A554}" type="presParOf" srcId="{6BEDCAB1-DD9E-4584-93C3-2FE1FE3DCF2B}" destId="{21458595-AC3B-4D16-B62B-3D9E61A5D896}" srcOrd="0" destOrd="0" presId="urn:microsoft.com/office/officeart/2005/8/layout/orgChart1"/>
    <dgm:cxn modelId="{341FD5D3-9992-4100-9890-A1B127839605}" type="presParOf" srcId="{6BEDCAB1-DD9E-4584-93C3-2FE1FE3DCF2B}" destId="{F5273A02-44BE-46A0-91CF-9BA4912E6799}" srcOrd="1" destOrd="0" presId="urn:microsoft.com/office/officeart/2005/8/layout/orgChart1"/>
    <dgm:cxn modelId="{C1154CC7-34A6-45CC-8267-2C1D5E1FE4AD}" type="presParOf" srcId="{8E7E811C-741B-4170-8088-8A4FBF061C85}" destId="{7AE7A9D2-FAC2-494F-9E0B-3952DE83E4BB}" srcOrd="1" destOrd="0" presId="urn:microsoft.com/office/officeart/2005/8/layout/orgChart1"/>
    <dgm:cxn modelId="{5D41C3E7-A79C-4B24-A7CB-F80B1E6BFF7F}" type="presParOf" srcId="{8E7E811C-741B-4170-8088-8A4FBF061C85}" destId="{DC2C8509-F227-4370-9C71-41369EC5EF40}" srcOrd="2" destOrd="0" presId="urn:microsoft.com/office/officeart/2005/8/layout/orgChart1"/>
    <dgm:cxn modelId="{CF119BB3-3477-4EC6-92E4-1AF687C5D954}" type="presParOf" srcId="{13FEA618-0173-44CC-B605-BEEB8754CBA1}" destId="{852C30CC-65E0-4132-B9B7-2CABCF9F7EA1}" srcOrd="2" destOrd="0" presId="urn:microsoft.com/office/officeart/2005/8/layout/orgChart1"/>
    <dgm:cxn modelId="{5BAF660D-CF22-42C0-885F-36A8FC566AD8}" type="presParOf" srcId="{4FBAB12A-DB89-44A0-B111-5A0151AD157D}" destId="{59449599-581D-4F33-ACC6-56080B32E609}" srcOrd="3" destOrd="0" presId="urn:microsoft.com/office/officeart/2005/8/layout/orgChart1"/>
    <dgm:cxn modelId="{1E47B4A1-9EC0-464A-A7CD-8D4082BC6CCF}" type="presParOf" srcId="{59449599-581D-4F33-ACC6-56080B32E609}" destId="{79317315-14C6-45D9-9B38-6F5D37D6505E}" srcOrd="0" destOrd="0" presId="urn:microsoft.com/office/officeart/2005/8/layout/orgChart1"/>
    <dgm:cxn modelId="{9BAEB4C1-D2B8-4296-9540-B021302F08B5}" type="presParOf" srcId="{79317315-14C6-45D9-9B38-6F5D37D6505E}" destId="{303A4A7F-FEE1-4327-B977-162F52F4D87C}" srcOrd="0" destOrd="0" presId="urn:microsoft.com/office/officeart/2005/8/layout/orgChart1"/>
    <dgm:cxn modelId="{0FBCB730-72D0-46A3-A5A0-ADE21CAAF579}" type="presParOf" srcId="{79317315-14C6-45D9-9B38-6F5D37D6505E}" destId="{00D400E7-B100-4071-AB0F-7B762F1B3F3F}" srcOrd="1" destOrd="0" presId="urn:microsoft.com/office/officeart/2005/8/layout/orgChart1"/>
    <dgm:cxn modelId="{3390A442-5736-4DCD-9B1A-89D3F76307B4}" type="presParOf" srcId="{59449599-581D-4F33-ACC6-56080B32E609}" destId="{682D1183-AF39-4753-A74B-67164AD160E1}" srcOrd="1" destOrd="0" presId="urn:microsoft.com/office/officeart/2005/8/layout/orgChart1"/>
    <dgm:cxn modelId="{7255683E-98F1-46C9-8B35-AD592BB3C81E}" type="presParOf" srcId="{682D1183-AF39-4753-A74B-67164AD160E1}" destId="{B3AFD5A5-D09B-427D-908B-F7BD69A6CACA}" srcOrd="0" destOrd="0" presId="urn:microsoft.com/office/officeart/2005/8/layout/orgChart1"/>
    <dgm:cxn modelId="{096D6326-9F34-4EAA-8AAB-54C62B8B38D8}" type="presParOf" srcId="{682D1183-AF39-4753-A74B-67164AD160E1}" destId="{1EAFBF28-3A1C-45AD-8A65-5CB9778E4311}" srcOrd="1" destOrd="0" presId="urn:microsoft.com/office/officeart/2005/8/layout/orgChart1"/>
    <dgm:cxn modelId="{E8316718-5B18-4113-89E2-F5CCB3E9315B}" type="presParOf" srcId="{1EAFBF28-3A1C-45AD-8A65-5CB9778E4311}" destId="{EC2A8031-7D3A-419D-8FB3-430D50C2EC7F}" srcOrd="0" destOrd="0" presId="urn:microsoft.com/office/officeart/2005/8/layout/orgChart1"/>
    <dgm:cxn modelId="{23FE72BC-E470-468C-8A56-CE945D41EADA}" type="presParOf" srcId="{EC2A8031-7D3A-419D-8FB3-430D50C2EC7F}" destId="{512C8ACC-4D83-41E3-8490-288805493928}" srcOrd="0" destOrd="0" presId="urn:microsoft.com/office/officeart/2005/8/layout/orgChart1"/>
    <dgm:cxn modelId="{C0F029F7-0D52-4846-AD73-AB92BF3C0145}" type="presParOf" srcId="{EC2A8031-7D3A-419D-8FB3-430D50C2EC7F}" destId="{335E5014-A215-4C90-95B1-A84DB739D349}" srcOrd="1" destOrd="0" presId="urn:microsoft.com/office/officeart/2005/8/layout/orgChart1"/>
    <dgm:cxn modelId="{435AB11D-ED8A-402F-A82B-7B874C7E6439}" type="presParOf" srcId="{1EAFBF28-3A1C-45AD-8A65-5CB9778E4311}" destId="{633B0228-1972-4685-BD7E-31F21C69E58A}" srcOrd="1" destOrd="0" presId="urn:microsoft.com/office/officeart/2005/8/layout/orgChart1"/>
    <dgm:cxn modelId="{F3522C29-73C3-42EF-8854-8926B3FEC442}" type="presParOf" srcId="{1EAFBF28-3A1C-45AD-8A65-5CB9778E4311}" destId="{30527A03-4C31-404F-AD76-53EFACCEEF1D}" srcOrd="2" destOrd="0" presId="urn:microsoft.com/office/officeart/2005/8/layout/orgChart1"/>
    <dgm:cxn modelId="{D1D0D949-7FFC-42F4-977D-60EB6B6541EB}" type="presParOf" srcId="{59449599-581D-4F33-ACC6-56080B32E609}" destId="{1717D416-4EC2-454E-9732-D1030AC9D87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04FB38-DC46-43BF-841E-1DFBAD190BA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BBEF6C2-E836-4A3A-94C8-B470F153872A}">
      <dgm:prSet phldrT="[Text]"/>
      <dgm:spPr/>
      <dgm:t>
        <a:bodyPr/>
        <a:lstStyle/>
        <a:p>
          <a:r>
            <a:rPr lang="tr-TR" dirty="0" smtClean="0"/>
            <a:t>3 Talak ve Hülle </a:t>
          </a:r>
          <a:endParaRPr lang="de-DE" dirty="0"/>
        </a:p>
      </dgm:t>
    </dgm:pt>
    <dgm:pt modelId="{DCC6188D-48D5-4423-B81A-13233113FE4C}" type="parTrans" cxnId="{7C4E3505-B735-4554-B534-ACA23D8B11C2}">
      <dgm:prSet/>
      <dgm:spPr/>
      <dgm:t>
        <a:bodyPr/>
        <a:lstStyle/>
        <a:p>
          <a:endParaRPr lang="de-DE"/>
        </a:p>
      </dgm:t>
    </dgm:pt>
    <dgm:pt modelId="{4A5FC4D2-A6AE-4055-B628-2804C90383A0}" type="sibTrans" cxnId="{7C4E3505-B735-4554-B534-ACA23D8B11C2}">
      <dgm:prSet/>
      <dgm:spPr/>
      <dgm:t>
        <a:bodyPr/>
        <a:lstStyle/>
        <a:p>
          <a:endParaRPr lang="de-DE"/>
        </a:p>
      </dgm:t>
    </dgm:pt>
    <dgm:pt modelId="{4CF8AD03-762D-44E7-867B-0CF3D0C0DA67}">
      <dgm:prSet phldrT="[Text]"/>
      <dgm:spPr/>
      <dgm:t>
        <a:bodyPr/>
        <a:lstStyle/>
        <a:p>
          <a:r>
            <a:rPr lang="tr-TR" dirty="0" smtClean="0"/>
            <a:t>Îlâ yoluyla boşanma </a:t>
          </a:r>
          <a:endParaRPr lang="de-DE" dirty="0"/>
        </a:p>
      </dgm:t>
    </dgm:pt>
    <dgm:pt modelId="{17189BC7-D632-441D-94FD-7324D0FF1C98}" type="parTrans" cxnId="{8142F914-E18F-4B92-9CAC-537BC428D389}">
      <dgm:prSet/>
      <dgm:spPr/>
      <dgm:t>
        <a:bodyPr/>
        <a:lstStyle/>
        <a:p>
          <a:endParaRPr lang="de-DE"/>
        </a:p>
      </dgm:t>
    </dgm:pt>
    <dgm:pt modelId="{60AEFC4F-C6AB-42C1-A5BB-52339D273724}" type="sibTrans" cxnId="{8142F914-E18F-4B92-9CAC-537BC428D389}">
      <dgm:prSet/>
      <dgm:spPr/>
      <dgm:t>
        <a:bodyPr/>
        <a:lstStyle/>
        <a:p>
          <a:endParaRPr lang="de-DE"/>
        </a:p>
      </dgm:t>
    </dgm:pt>
    <dgm:pt modelId="{195CCA04-2656-4E8A-AE59-229E9CBDB109}">
      <dgm:prSet phldrT="[Text]"/>
      <dgm:spPr/>
      <dgm:t>
        <a:bodyPr/>
        <a:lstStyle/>
        <a:p>
          <a:r>
            <a:rPr lang="tr-TR" dirty="0" smtClean="0"/>
            <a:t>Hul’ yoluyla boşanma </a:t>
          </a:r>
          <a:endParaRPr lang="de-DE" dirty="0"/>
        </a:p>
      </dgm:t>
    </dgm:pt>
    <dgm:pt modelId="{40EDC4B0-A419-422A-B06F-2350476A6290}" type="parTrans" cxnId="{3C65CBA9-EBFF-42C1-BE06-EEB82C1CE795}">
      <dgm:prSet/>
      <dgm:spPr/>
      <dgm:t>
        <a:bodyPr/>
        <a:lstStyle/>
        <a:p>
          <a:endParaRPr lang="de-DE"/>
        </a:p>
      </dgm:t>
    </dgm:pt>
    <dgm:pt modelId="{B90A7510-B061-4959-92EB-0DB0A06E7853}" type="sibTrans" cxnId="{3C65CBA9-EBFF-42C1-BE06-EEB82C1CE795}">
      <dgm:prSet/>
      <dgm:spPr/>
      <dgm:t>
        <a:bodyPr/>
        <a:lstStyle/>
        <a:p>
          <a:endParaRPr lang="de-DE"/>
        </a:p>
      </dgm:t>
    </dgm:pt>
    <dgm:pt modelId="{AEE77607-BA28-4640-A65C-27F194057165}">
      <dgm:prSet phldrT="[Text]"/>
      <dgm:spPr/>
      <dgm:t>
        <a:bodyPr/>
        <a:lstStyle/>
        <a:p>
          <a:r>
            <a:rPr lang="tr-TR" dirty="0" smtClean="0"/>
            <a:t>Zıhar yoluyla boşanma</a:t>
          </a:r>
          <a:endParaRPr lang="de-DE" dirty="0"/>
        </a:p>
      </dgm:t>
    </dgm:pt>
    <dgm:pt modelId="{4B6DEBDB-C8CF-42F5-A7D5-A92CD1A0CE9F}" type="parTrans" cxnId="{3526BA26-C6C7-4ABC-A246-673A5424970B}">
      <dgm:prSet/>
      <dgm:spPr/>
      <dgm:t>
        <a:bodyPr/>
        <a:lstStyle/>
        <a:p>
          <a:endParaRPr lang="de-DE"/>
        </a:p>
      </dgm:t>
    </dgm:pt>
    <dgm:pt modelId="{7B393373-EBD0-4D75-B64D-1769DC517D08}" type="sibTrans" cxnId="{3526BA26-C6C7-4ABC-A246-673A5424970B}">
      <dgm:prSet/>
      <dgm:spPr/>
      <dgm:t>
        <a:bodyPr/>
        <a:lstStyle/>
        <a:p>
          <a:endParaRPr lang="de-DE"/>
        </a:p>
      </dgm:t>
    </dgm:pt>
    <dgm:pt modelId="{C794F1E5-1189-46E2-B5FC-BF258BD45F46}" type="pres">
      <dgm:prSet presAssocID="{5404FB38-DC46-43BF-841E-1DFBAD190BA6}" presName="CompostProcess" presStyleCnt="0">
        <dgm:presLayoutVars>
          <dgm:dir/>
          <dgm:resizeHandles val="exact"/>
        </dgm:presLayoutVars>
      </dgm:prSet>
      <dgm:spPr/>
    </dgm:pt>
    <dgm:pt modelId="{870BE743-10D1-4930-A9A9-4D5668C894DB}" type="pres">
      <dgm:prSet presAssocID="{5404FB38-DC46-43BF-841E-1DFBAD190BA6}" presName="arrow" presStyleLbl="bgShp" presStyleIdx="0" presStyleCnt="1"/>
      <dgm:spPr/>
    </dgm:pt>
    <dgm:pt modelId="{7E99B4C2-0C43-43E4-972D-310FB5967A4F}" type="pres">
      <dgm:prSet presAssocID="{5404FB38-DC46-43BF-841E-1DFBAD190BA6}" presName="linearProcess" presStyleCnt="0"/>
      <dgm:spPr/>
    </dgm:pt>
    <dgm:pt modelId="{765B1E26-FDF1-4549-ABC0-08BEB8F485E9}" type="pres">
      <dgm:prSet presAssocID="{3BBEF6C2-E836-4A3A-94C8-B470F153872A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CD32C86-7DA4-4F98-939B-BFACBFA1513D}" type="pres">
      <dgm:prSet presAssocID="{4A5FC4D2-A6AE-4055-B628-2804C90383A0}" presName="sibTrans" presStyleCnt="0"/>
      <dgm:spPr/>
    </dgm:pt>
    <dgm:pt modelId="{CD0CCC16-7F16-46E4-A593-926D7B67BB46}" type="pres">
      <dgm:prSet presAssocID="{AEE77607-BA28-4640-A65C-27F194057165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4932BF4-EAA6-4685-8AEF-1D388D96EEED}" type="pres">
      <dgm:prSet presAssocID="{7B393373-EBD0-4D75-B64D-1769DC517D08}" presName="sibTrans" presStyleCnt="0"/>
      <dgm:spPr/>
    </dgm:pt>
    <dgm:pt modelId="{EECB334D-D411-4544-88CB-C6BD50B885F1}" type="pres">
      <dgm:prSet presAssocID="{4CF8AD03-762D-44E7-867B-0CF3D0C0DA67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267DE63-BE5E-448D-920D-7FE9B44D48DC}" type="pres">
      <dgm:prSet presAssocID="{60AEFC4F-C6AB-42C1-A5BB-52339D273724}" presName="sibTrans" presStyleCnt="0"/>
      <dgm:spPr/>
    </dgm:pt>
    <dgm:pt modelId="{86D05C9B-6790-45BC-AA76-E1FBB1C24655}" type="pres">
      <dgm:prSet presAssocID="{195CCA04-2656-4E8A-AE59-229E9CBDB10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3C65CBA9-EBFF-42C1-BE06-EEB82C1CE795}" srcId="{5404FB38-DC46-43BF-841E-1DFBAD190BA6}" destId="{195CCA04-2656-4E8A-AE59-229E9CBDB109}" srcOrd="3" destOrd="0" parTransId="{40EDC4B0-A419-422A-B06F-2350476A6290}" sibTransId="{B90A7510-B061-4959-92EB-0DB0A06E7853}"/>
    <dgm:cxn modelId="{3526BA26-C6C7-4ABC-A246-673A5424970B}" srcId="{5404FB38-DC46-43BF-841E-1DFBAD190BA6}" destId="{AEE77607-BA28-4640-A65C-27F194057165}" srcOrd="1" destOrd="0" parTransId="{4B6DEBDB-C8CF-42F5-A7D5-A92CD1A0CE9F}" sibTransId="{7B393373-EBD0-4D75-B64D-1769DC517D08}"/>
    <dgm:cxn modelId="{8142F914-E18F-4B92-9CAC-537BC428D389}" srcId="{5404FB38-DC46-43BF-841E-1DFBAD190BA6}" destId="{4CF8AD03-762D-44E7-867B-0CF3D0C0DA67}" srcOrd="2" destOrd="0" parTransId="{17189BC7-D632-441D-94FD-7324D0FF1C98}" sibTransId="{60AEFC4F-C6AB-42C1-A5BB-52339D273724}"/>
    <dgm:cxn modelId="{86D42245-738D-4BF4-AA25-A63041A54574}" type="presOf" srcId="{AEE77607-BA28-4640-A65C-27F194057165}" destId="{CD0CCC16-7F16-46E4-A593-926D7B67BB46}" srcOrd="0" destOrd="0" presId="urn:microsoft.com/office/officeart/2005/8/layout/hProcess9"/>
    <dgm:cxn modelId="{2C492DD3-E0C4-46E9-AD5A-B33D9AE26AF0}" type="presOf" srcId="{4CF8AD03-762D-44E7-867B-0CF3D0C0DA67}" destId="{EECB334D-D411-4544-88CB-C6BD50B885F1}" srcOrd="0" destOrd="0" presId="urn:microsoft.com/office/officeart/2005/8/layout/hProcess9"/>
    <dgm:cxn modelId="{7C4E3505-B735-4554-B534-ACA23D8B11C2}" srcId="{5404FB38-DC46-43BF-841E-1DFBAD190BA6}" destId="{3BBEF6C2-E836-4A3A-94C8-B470F153872A}" srcOrd="0" destOrd="0" parTransId="{DCC6188D-48D5-4423-B81A-13233113FE4C}" sibTransId="{4A5FC4D2-A6AE-4055-B628-2804C90383A0}"/>
    <dgm:cxn modelId="{D535DCEE-9A62-4BAD-ABB5-BE25F3047190}" type="presOf" srcId="{3BBEF6C2-E836-4A3A-94C8-B470F153872A}" destId="{765B1E26-FDF1-4549-ABC0-08BEB8F485E9}" srcOrd="0" destOrd="0" presId="urn:microsoft.com/office/officeart/2005/8/layout/hProcess9"/>
    <dgm:cxn modelId="{4E1A9A5E-9C1C-4FC1-B71D-52D0765DC45D}" type="presOf" srcId="{195CCA04-2656-4E8A-AE59-229E9CBDB109}" destId="{86D05C9B-6790-45BC-AA76-E1FBB1C24655}" srcOrd="0" destOrd="0" presId="urn:microsoft.com/office/officeart/2005/8/layout/hProcess9"/>
    <dgm:cxn modelId="{BDB35489-EE14-4E01-AC3B-5F02AB488EE6}" type="presOf" srcId="{5404FB38-DC46-43BF-841E-1DFBAD190BA6}" destId="{C794F1E5-1189-46E2-B5FC-BF258BD45F46}" srcOrd="0" destOrd="0" presId="urn:microsoft.com/office/officeart/2005/8/layout/hProcess9"/>
    <dgm:cxn modelId="{C917C704-70A1-4EBE-A34D-3705D82B2ECD}" type="presParOf" srcId="{C794F1E5-1189-46E2-B5FC-BF258BD45F46}" destId="{870BE743-10D1-4930-A9A9-4D5668C894DB}" srcOrd="0" destOrd="0" presId="urn:microsoft.com/office/officeart/2005/8/layout/hProcess9"/>
    <dgm:cxn modelId="{C505F34F-6E56-47C1-A00B-95A440C0F543}" type="presParOf" srcId="{C794F1E5-1189-46E2-B5FC-BF258BD45F46}" destId="{7E99B4C2-0C43-43E4-972D-310FB5967A4F}" srcOrd="1" destOrd="0" presId="urn:microsoft.com/office/officeart/2005/8/layout/hProcess9"/>
    <dgm:cxn modelId="{CA4371DD-F020-4E49-B522-C82135C754AF}" type="presParOf" srcId="{7E99B4C2-0C43-43E4-972D-310FB5967A4F}" destId="{765B1E26-FDF1-4549-ABC0-08BEB8F485E9}" srcOrd="0" destOrd="0" presId="urn:microsoft.com/office/officeart/2005/8/layout/hProcess9"/>
    <dgm:cxn modelId="{C3DE8265-08FF-4CA3-B1EC-2BD9F83B1BBC}" type="presParOf" srcId="{7E99B4C2-0C43-43E4-972D-310FB5967A4F}" destId="{5CD32C86-7DA4-4F98-939B-BFACBFA1513D}" srcOrd="1" destOrd="0" presId="urn:microsoft.com/office/officeart/2005/8/layout/hProcess9"/>
    <dgm:cxn modelId="{74F83820-503D-4B9E-B04D-E121366F73E1}" type="presParOf" srcId="{7E99B4C2-0C43-43E4-972D-310FB5967A4F}" destId="{CD0CCC16-7F16-46E4-A593-926D7B67BB46}" srcOrd="2" destOrd="0" presId="urn:microsoft.com/office/officeart/2005/8/layout/hProcess9"/>
    <dgm:cxn modelId="{561339E0-E26C-40B7-B23E-D22B447136DA}" type="presParOf" srcId="{7E99B4C2-0C43-43E4-972D-310FB5967A4F}" destId="{14932BF4-EAA6-4685-8AEF-1D388D96EEED}" srcOrd="3" destOrd="0" presId="urn:microsoft.com/office/officeart/2005/8/layout/hProcess9"/>
    <dgm:cxn modelId="{FC1811B5-637B-4C9F-94C6-EE0187C6BBA6}" type="presParOf" srcId="{7E99B4C2-0C43-43E4-972D-310FB5967A4F}" destId="{EECB334D-D411-4544-88CB-C6BD50B885F1}" srcOrd="4" destOrd="0" presId="urn:microsoft.com/office/officeart/2005/8/layout/hProcess9"/>
    <dgm:cxn modelId="{13682555-5925-4164-836B-AF50F942DA42}" type="presParOf" srcId="{7E99B4C2-0C43-43E4-972D-310FB5967A4F}" destId="{0267DE63-BE5E-448D-920D-7FE9B44D48DC}" srcOrd="5" destOrd="0" presId="urn:microsoft.com/office/officeart/2005/8/layout/hProcess9"/>
    <dgm:cxn modelId="{D8275E66-26B9-40A6-BED6-19C4ABA88F31}" type="presParOf" srcId="{7E99B4C2-0C43-43E4-972D-310FB5967A4F}" destId="{86D05C9B-6790-45BC-AA76-E1FBB1C24655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C5E489-A9E2-46E9-8984-93227B41732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338E49E-D5AC-4C66-8E12-98AE545F8F44}">
      <dgm:prSet phldrT="[Text]"/>
      <dgm:spPr/>
      <dgm:t>
        <a:bodyPr/>
        <a:lstStyle/>
        <a:p>
          <a:r>
            <a:rPr lang="tr-TR" dirty="0" smtClean="0"/>
            <a:t>Yaratılış</a:t>
          </a:r>
          <a:endParaRPr lang="de-DE" dirty="0"/>
        </a:p>
      </dgm:t>
    </dgm:pt>
    <dgm:pt modelId="{2AE9BD47-D47B-493A-8F08-E7BAF2F4B1E5}" type="parTrans" cxnId="{BCB1E122-9ECA-4571-9A4D-18508FBBEBDF}">
      <dgm:prSet/>
      <dgm:spPr/>
      <dgm:t>
        <a:bodyPr/>
        <a:lstStyle/>
        <a:p>
          <a:endParaRPr lang="de-DE"/>
        </a:p>
      </dgm:t>
    </dgm:pt>
    <dgm:pt modelId="{D5C853C8-7C56-4A4A-B0AF-E214A7497BCB}" type="sibTrans" cxnId="{BCB1E122-9ECA-4571-9A4D-18508FBBEBDF}">
      <dgm:prSet/>
      <dgm:spPr/>
      <dgm:t>
        <a:bodyPr/>
        <a:lstStyle/>
        <a:p>
          <a:endParaRPr lang="de-DE"/>
        </a:p>
      </dgm:t>
    </dgm:pt>
    <dgm:pt modelId="{50892B48-64CE-4D34-806D-9265583CD96F}">
      <dgm:prSet phldrT="[Text]"/>
      <dgm:spPr/>
      <dgm:t>
        <a:bodyPr/>
        <a:lstStyle/>
        <a:p>
          <a:r>
            <a:rPr lang="tr-TR" dirty="0" smtClean="0"/>
            <a:t>Şeytanla işbirliği</a:t>
          </a:r>
          <a:endParaRPr lang="de-DE" dirty="0"/>
        </a:p>
      </dgm:t>
    </dgm:pt>
    <dgm:pt modelId="{E244BC86-7471-4905-A661-3ABEF8E9EC2C}" type="parTrans" cxnId="{102F8D48-C06A-498C-A420-BC149A529995}">
      <dgm:prSet/>
      <dgm:spPr/>
      <dgm:t>
        <a:bodyPr/>
        <a:lstStyle/>
        <a:p>
          <a:endParaRPr lang="de-DE"/>
        </a:p>
      </dgm:t>
    </dgm:pt>
    <dgm:pt modelId="{5052CDC4-4D36-420A-BDAD-A25D77B8D9AA}" type="sibTrans" cxnId="{102F8D48-C06A-498C-A420-BC149A529995}">
      <dgm:prSet/>
      <dgm:spPr/>
      <dgm:t>
        <a:bodyPr/>
        <a:lstStyle/>
        <a:p>
          <a:endParaRPr lang="de-DE"/>
        </a:p>
      </dgm:t>
    </dgm:pt>
    <dgm:pt modelId="{E2821FD4-3D43-4C2F-BFAF-3D4F9561835D}">
      <dgm:prSet phldrT="[Text]"/>
      <dgm:spPr/>
      <dgm:t>
        <a:bodyPr/>
        <a:lstStyle/>
        <a:p>
          <a:r>
            <a:rPr lang="tr-TR" dirty="0" smtClean="0"/>
            <a:t>Şeytan &amp; Fitne </a:t>
          </a:r>
          <a:endParaRPr lang="de-DE" dirty="0"/>
        </a:p>
      </dgm:t>
    </dgm:pt>
    <dgm:pt modelId="{196E5834-E5B3-4C65-9519-A7ECF7105CC1}" type="parTrans" cxnId="{6D8F29FA-B8B9-4D26-B9EA-8F0731B91581}">
      <dgm:prSet/>
      <dgm:spPr/>
      <dgm:t>
        <a:bodyPr/>
        <a:lstStyle/>
        <a:p>
          <a:endParaRPr lang="de-DE"/>
        </a:p>
      </dgm:t>
    </dgm:pt>
    <dgm:pt modelId="{EFC0664A-1BB4-4EAD-8F35-966422AC322E}" type="sibTrans" cxnId="{6D8F29FA-B8B9-4D26-B9EA-8F0731B91581}">
      <dgm:prSet/>
      <dgm:spPr/>
      <dgm:t>
        <a:bodyPr/>
        <a:lstStyle/>
        <a:p>
          <a:endParaRPr lang="de-DE"/>
        </a:p>
      </dgm:t>
    </dgm:pt>
    <dgm:pt modelId="{56817DE8-37A4-40D2-BA0E-65E8BD252BC3}">
      <dgm:prSet phldrT="[Text]"/>
      <dgm:spPr/>
      <dgm:t>
        <a:bodyPr/>
        <a:lstStyle/>
        <a:p>
          <a:r>
            <a:rPr lang="tr-TR" dirty="0" smtClean="0"/>
            <a:t>Zayıflık &amp; Noksanlık</a:t>
          </a:r>
          <a:endParaRPr lang="de-DE" dirty="0"/>
        </a:p>
      </dgm:t>
    </dgm:pt>
    <dgm:pt modelId="{2476BB2D-CDD1-4F34-9695-62714138C3F0}" type="parTrans" cxnId="{CC7471DB-359D-4957-A2CA-3E24180821AC}">
      <dgm:prSet/>
      <dgm:spPr/>
      <dgm:t>
        <a:bodyPr/>
        <a:lstStyle/>
        <a:p>
          <a:endParaRPr lang="de-DE"/>
        </a:p>
      </dgm:t>
    </dgm:pt>
    <dgm:pt modelId="{B7FF5009-7C7F-493D-8226-80DD3542BA16}" type="sibTrans" cxnId="{CC7471DB-359D-4957-A2CA-3E24180821AC}">
      <dgm:prSet/>
      <dgm:spPr/>
      <dgm:t>
        <a:bodyPr/>
        <a:lstStyle/>
        <a:p>
          <a:endParaRPr lang="de-DE"/>
        </a:p>
      </dgm:t>
    </dgm:pt>
    <dgm:pt modelId="{2EAB04EC-5AA3-4FD4-BCBA-362939D21A42}">
      <dgm:prSet phldrT="[Text]"/>
      <dgm:spPr/>
      <dgm:t>
        <a:bodyPr/>
        <a:lstStyle/>
        <a:p>
          <a:r>
            <a:rPr lang="tr-TR" dirty="0" smtClean="0"/>
            <a:t>Tesettür &amp; Teberrüc</a:t>
          </a:r>
          <a:endParaRPr lang="de-DE" dirty="0"/>
        </a:p>
      </dgm:t>
    </dgm:pt>
    <dgm:pt modelId="{99187989-50D8-4E7B-B017-40EB8166730B}" type="parTrans" cxnId="{585F5FCD-E139-4C7A-88C0-DA320B0F8E56}">
      <dgm:prSet/>
      <dgm:spPr/>
      <dgm:t>
        <a:bodyPr/>
        <a:lstStyle/>
        <a:p>
          <a:endParaRPr lang="de-DE"/>
        </a:p>
      </dgm:t>
    </dgm:pt>
    <dgm:pt modelId="{6A6F8707-CCBD-4BB1-B37D-E1039761E07E}" type="sibTrans" cxnId="{585F5FCD-E139-4C7A-88C0-DA320B0F8E56}">
      <dgm:prSet/>
      <dgm:spPr/>
      <dgm:t>
        <a:bodyPr/>
        <a:lstStyle/>
        <a:p>
          <a:endParaRPr lang="de-DE"/>
        </a:p>
      </dgm:t>
    </dgm:pt>
    <dgm:pt modelId="{AE6C809C-F766-475B-9697-42E5C8193CEA}">
      <dgm:prSet phldrT="[Text]"/>
      <dgm:spPr/>
      <dgm:t>
        <a:bodyPr/>
        <a:lstStyle/>
        <a:p>
          <a:r>
            <a:rPr lang="tr-TR" dirty="0" smtClean="0"/>
            <a:t>Kamu Görevi &amp; Şahitlik &amp; Miras</a:t>
          </a:r>
          <a:endParaRPr lang="de-DE" dirty="0"/>
        </a:p>
      </dgm:t>
    </dgm:pt>
    <dgm:pt modelId="{FD416763-EB97-4DB5-9A5F-476A51C5F816}" type="parTrans" cxnId="{74DE7668-7DEF-4911-9EA9-A84895FA243B}">
      <dgm:prSet/>
      <dgm:spPr/>
      <dgm:t>
        <a:bodyPr/>
        <a:lstStyle/>
        <a:p>
          <a:endParaRPr lang="de-DE"/>
        </a:p>
      </dgm:t>
    </dgm:pt>
    <dgm:pt modelId="{A75BCF13-5B89-47C5-AB1A-AB4BFD3A4912}" type="sibTrans" cxnId="{74DE7668-7DEF-4911-9EA9-A84895FA243B}">
      <dgm:prSet/>
      <dgm:spPr/>
      <dgm:t>
        <a:bodyPr/>
        <a:lstStyle/>
        <a:p>
          <a:endParaRPr lang="de-DE"/>
        </a:p>
      </dgm:t>
    </dgm:pt>
    <dgm:pt modelId="{D87E6C5C-E32F-4146-AEA0-D0BAAB30B9FD}">
      <dgm:prSet phldrT="[Text]"/>
      <dgm:spPr/>
      <dgm:t>
        <a:bodyPr/>
        <a:lstStyle/>
        <a:p>
          <a:r>
            <a:rPr lang="tr-TR" dirty="0" smtClean="0"/>
            <a:t>Zevcelik &amp; Annelik</a:t>
          </a:r>
          <a:endParaRPr lang="de-DE" dirty="0"/>
        </a:p>
      </dgm:t>
    </dgm:pt>
    <dgm:pt modelId="{C9CF7DB8-9138-4D82-9AF9-ED600B8A0389}" type="parTrans" cxnId="{B32908C4-D06F-4C97-8836-BAEFF9329D67}">
      <dgm:prSet/>
      <dgm:spPr/>
      <dgm:t>
        <a:bodyPr/>
        <a:lstStyle/>
        <a:p>
          <a:endParaRPr lang="de-DE"/>
        </a:p>
      </dgm:t>
    </dgm:pt>
    <dgm:pt modelId="{764B7047-F0F7-41C1-A7C6-7E146815CEF4}" type="sibTrans" cxnId="{B32908C4-D06F-4C97-8836-BAEFF9329D67}">
      <dgm:prSet/>
      <dgm:spPr/>
      <dgm:t>
        <a:bodyPr/>
        <a:lstStyle/>
        <a:p>
          <a:endParaRPr lang="de-DE"/>
        </a:p>
      </dgm:t>
    </dgm:pt>
    <dgm:pt modelId="{D56A9F25-1CA6-47AA-BC1D-490AA6185246}" type="pres">
      <dgm:prSet presAssocID="{3CC5E489-A9E2-46E9-8984-93227B41732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1E36B0B6-BB7C-4D9F-BDA6-05222C5C80D3}" type="pres">
      <dgm:prSet presAssocID="{E338E49E-D5AC-4C66-8E12-98AE545F8F44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6F36C64-BED7-49E8-9E55-E594FF9ADC47}" type="pres">
      <dgm:prSet presAssocID="{D5C853C8-7C56-4A4A-B0AF-E214A7497BCB}" presName="sibTrans" presStyleCnt="0"/>
      <dgm:spPr/>
    </dgm:pt>
    <dgm:pt modelId="{A305784C-1796-4347-8028-7394E741E2CD}" type="pres">
      <dgm:prSet presAssocID="{50892B48-64CE-4D34-806D-9265583CD96F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3FE0CEE-4FFB-47C1-A0B9-B32A3A1D9288}" type="pres">
      <dgm:prSet presAssocID="{5052CDC4-4D36-420A-BDAD-A25D77B8D9AA}" presName="sibTrans" presStyleCnt="0"/>
      <dgm:spPr/>
    </dgm:pt>
    <dgm:pt modelId="{17A89284-1C82-4CD8-B92D-95AC62DB890F}" type="pres">
      <dgm:prSet presAssocID="{E2821FD4-3D43-4C2F-BFAF-3D4F9561835D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59EF416-6276-41FF-8ED9-F0C67D477895}" type="pres">
      <dgm:prSet presAssocID="{EFC0664A-1BB4-4EAD-8F35-966422AC322E}" presName="sibTrans" presStyleCnt="0"/>
      <dgm:spPr/>
    </dgm:pt>
    <dgm:pt modelId="{23C3E5FF-BDCB-4912-B792-97E4F052B78D}" type="pres">
      <dgm:prSet presAssocID="{56817DE8-37A4-40D2-BA0E-65E8BD252BC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BE60360-053F-4F08-906D-76A9B4054F7D}" type="pres">
      <dgm:prSet presAssocID="{B7FF5009-7C7F-493D-8226-80DD3542BA16}" presName="sibTrans" presStyleCnt="0"/>
      <dgm:spPr/>
    </dgm:pt>
    <dgm:pt modelId="{20A90D91-46C4-4557-82DF-2388EFE8466E}" type="pres">
      <dgm:prSet presAssocID="{2EAB04EC-5AA3-4FD4-BCBA-362939D21A42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CB015D9-2A2E-4993-BB3D-6AFA24D09ECC}" type="pres">
      <dgm:prSet presAssocID="{6A6F8707-CCBD-4BB1-B37D-E1039761E07E}" presName="sibTrans" presStyleCnt="0"/>
      <dgm:spPr/>
    </dgm:pt>
    <dgm:pt modelId="{44EE1F60-CF57-4F70-95B9-A48B7F3A6769}" type="pres">
      <dgm:prSet presAssocID="{AE6C809C-F766-475B-9697-42E5C8193CE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A857B2E-5982-4C5E-86A7-054FCF31709D}" type="pres">
      <dgm:prSet presAssocID="{A75BCF13-5B89-47C5-AB1A-AB4BFD3A4912}" presName="sibTrans" presStyleCnt="0"/>
      <dgm:spPr/>
    </dgm:pt>
    <dgm:pt modelId="{2F1080DB-0CCD-45C4-BC5E-5248525777C2}" type="pres">
      <dgm:prSet presAssocID="{D87E6C5C-E32F-4146-AEA0-D0BAAB30B9FD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6D8F29FA-B8B9-4D26-B9EA-8F0731B91581}" srcId="{3CC5E489-A9E2-46E9-8984-93227B417329}" destId="{E2821FD4-3D43-4C2F-BFAF-3D4F9561835D}" srcOrd="2" destOrd="0" parTransId="{196E5834-E5B3-4C65-9519-A7ECF7105CC1}" sibTransId="{EFC0664A-1BB4-4EAD-8F35-966422AC322E}"/>
    <dgm:cxn modelId="{BCB1E122-9ECA-4571-9A4D-18508FBBEBDF}" srcId="{3CC5E489-A9E2-46E9-8984-93227B417329}" destId="{E338E49E-D5AC-4C66-8E12-98AE545F8F44}" srcOrd="0" destOrd="0" parTransId="{2AE9BD47-D47B-493A-8F08-E7BAF2F4B1E5}" sibTransId="{D5C853C8-7C56-4A4A-B0AF-E214A7497BCB}"/>
    <dgm:cxn modelId="{3B2D310B-9AD7-449A-BCA7-2FB19C4C19D6}" type="presOf" srcId="{56817DE8-37A4-40D2-BA0E-65E8BD252BC3}" destId="{23C3E5FF-BDCB-4912-B792-97E4F052B78D}" srcOrd="0" destOrd="0" presId="urn:microsoft.com/office/officeart/2005/8/layout/default"/>
    <dgm:cxn modelId="{5898EFCD-67F7-4FA5-ADEF-C5590F1C6304}" type="presOf" srcId="{E2821FD4-3D43-4C2F-BFAF-3D4F9561835D}" destId="{17A89284-1C82-4CD8-B92D-95AC62DB890F}" srcOrd="0" destOrd="0" presId="urn:microsoft.com/office/officeart/2005/8/layout/default"/>
    <dgm:cxn modelId="{102F8D48-C06A-498C-A420-BC149A529995}" srcId="{3CC5E489-A9E2-46E9-8984-93227B417329}" destId="{50892B48-64CE-4D34-806D-9265583CD96F}" srcOrd="1" destOrd="0" parTransId="{E244BC86-7471-4905-A661-3ABEF8E9EC2C}" sibTransId="{5052CDC4-4D36-420A-BDAD-A25D77B8D9AA}"/>
    <dgm:cxn modelId="{CC7471DB-359D-4957-A2CA-3E24180821AC}" srcId="{3CC5E489-A9E2-46E9-8984-93227B417329}" destId="{56817DE8-37A4-40D2-BA0E-65E8BD252BC3}" srcOrd="3" destOrd="0" parTransId="{2476BB2D-CDD1-4F34-9695-62714138C3F0}" sibTransId="{B7FF5009-7C7F-493D-8226-80DD3542BA16}"/>
    <dgm:cxn modelId="{F5E6984F-1E44-41CE-AC13-49D506E1C043}" type="presOf" srcId="{50892B48-64CE-4D34-806D-9265583CD96F}" destId="{A305784C-1796-4347-8028-7394E741E2CD}" srcOrd="0" destOrd="0" presId="urn:microsoft.com/office/officeart/2005/8/layout/default"/>
    <dgm:cxn modelId="{7ACAE805-317E-4F3A-B83F-DF26E653F77B}" type="presOf" srcId="{AE6C809C-F766-475B-9697-42E5C8193CEA}" destId="{44EE1F60-CF57-4F70-95B9-A48B7F3A6769}" srcOrd="0" destOrd="0" presId="urn:microsoft.com/office/officeart/2005/8/layout/default"/>
    <dgm:cxn modelId="{3FD09F02-573E-41AB-B311-6B6BDBDCC3F2}" type="presOf" srcId="{3CC5E489-A9E2-46E9-8984-93227B417329}" destId="{D56A9F25-1CA6-47AA-BC1D-490AA6185246}" srcOrd="0" destOrd="0" presId="urn:microsoft.com/office/officeart/2005/8/layout/default"/>
    <dgm:cxn modelId="{AEA1DA24-2F17-48E0-BDE6-A10BEEE23834}" type="presOf" srcId="{D87E6C5C-E32F-4146-AEA0-D0BAAB30B9FD}" destId="{2F1080DB-0CCD-45C4-BC5E-5248525777C2}" srcOrd="0" destOrd="0" presId="urn:microsoft.com/office/officeart/2005/8/layout/default"/>
    <dgm:cxn modelId="{585F5FCD-E139-4C7A-88C0-DA320B0F8E56}" srcId="{3CC5E489-A9E2-46E9-8984-93227B417329}" destId="{2EAB04EC-5AA3-4FD4-BCBA-362939D21A42}" srcOrd="4" destOrd="0" parTransId="{99187989-50D8-4E7B-B017-40EB8166730B}" sibTransId="{6A6F8707-CCBD-4BB1-B37D-E1039761E07E}"/>
    <dgm:cxn modelId="{74DE7668-7DEF-4911-9EA9-A84895FA243B}" srcId="{3CC5E489-A9E2-46E9-8984-93227B417329}" destId="{AE6C809C-F766-475B-9697-42E5C8193CEA}" srcOrd="5" destOrd="0" parTransId="{FD416763-EB97-4DB5-9A5F-476A51C5F816}" sibTransId="{A75BCF13-5B89-47C5-AB1A-AB4BFD3A4912}"/>
    <dgm:cxn modelId="{C1060DEA-8B87-4BAF-ACB6-8101C7F371C0}" type="presOf" srcId="{2EAB04EC-5AA3-4FD4-BCBA-362939D21A42}" destId="{20A90D91-46C4-4557-82DF-2388EFE8466E}" srcOrd="0" destOrd="0" presId="urn:microsoft.com/office/officeart/2005/8/layout/default"/>
    <dgm:cxn modelId="{B32908C4-D06F-4C97-8836-BAEFF9329D67}" srcId="{3CC5E489-A9E2-46E9-8984-93227B417329}" destId="{D87E6C5C-E32F-4146-AEA0-D0BAAB30B9FD}" srcOrd="6" destOrd="0" parTransId="{C9CF7DB8-9138-4D82-9AF9-ED600B8A0389}" sibTransId="{764B7047-F0F7-41C1-A7C6-7E146815CEF4}"/>
    <dgm:cxn modelId="{B0E2D3E1-B8D3-4EBC-85C9-A6812CF04DAD}" type="presOf" srcId="{E338E49E-D5AC-4C66-8E12-98AE545F8F44}" destId="{1E36B0B6-BB7C-4D9F-BDA6-05222C5C80D3}" srcOrd="0" destOrd="0" presId="urn:microsoft.com/office/officeart/2005/8/layout/default"/>
    <dgm:cxn modelId="{CA12CD55-249C-4FAE-A1B3-8EA4B1705894}" type="presParOf" srcId="{D56A9F25-1CA6-47AA-BC1D-490AA6185246}" destId="{1E36B0B6-BB7C-4D9F-BDA6-05222C5C80D3}" srcOrd="0" destOrd="0" presId="urn:microsoft.com/office/officeart/2005/8/layout/default"/>
    <dgm:cxn modelId="{656617D9-B512-45E1-99E4-3AE05E683376}" type="presParOf" srcId="{D56A9F25-1CA6-47AA-BC1D-490AA6185246}" destId="{B6F36C64-BED7-49E8-9E55-E594FF9ADC47}" srcOrd="1" destOrd="0" presId="urn:microsoft.com/office/officeart/2005/8/layout/default"/>
    <dgm:cxn modelId="{9FDB4B11-A4B8-4BFD-B114-7D35019CC11A}" type="presParOf" srcId="{D56A9F25-1CA6-47AA-BC1D-490AA6185246}" destId="{A305784C-1796-4347-8028-7394E741E2CD}" srcOrd="2" destOrd="0" presId="urn:microsoft.com/office/officeart/2005/8/layout/default"/>
    <dgm:cxn modelId="{5B016890-4198-408C-940D-99382C0760A9}" type="presParOf" srcId="{D56A9F25-1CA6-47AA-BC1D-490AA6185246}" destId="{83FE0CEE-4FFB-47C1-A0B9-B32A3A1D9288}" srcOrd="3" destOrd="0" presId="urn:microsoft.com/office/officeart/2005/8/layout/default"/>
    <dgm:cxn modelId="{4204E92E-26BA-4319-9349-3A47EE850B11}" type="presParOf" srcId="{D56A9F25-1CA6-47AA-BC1D-490AA6185246}" destId="{17A89284-1C82-4CD8-B92D-95AC62DB890F}" srcOrd="4" destOrd="0" presId="urn:microsoft.com/office/officeart/2005/8/layout/default"/>
    <dgm:cxn modelId="{F9FC9693-B7B6-4765-A9A9-DCA3097B93C7}" type="presParOf" srcId="{D56A9F25-1CA6-47AA-BC1D-490AA6185246}" destId="{359EF416-6276-41FF-8ED9-F0C67D477895}" srcOrd="5" destOrd="0" presId="urn:microsoft.com/office/officeart/2005/8/layout/default"/>
    <dgm:cxn modelId="{B048D4BD-BA16-4DA6-B47B-A63C7B53E7D6}" type="presParOf" srcId="{D56A9F25-1CA6-47AA-BC1D-490AA6185246}" destId="{23C3E5FF-BDCB-4912-B792-97E4F052B78D}" srcOrd="6" destOrd="0" presId="urn:microsoft.com/office/officeart/2005/8/layout/default"/>
    <dgm:cxn modelId="{D8E3B96F-A546-40B0-910F-E9F46D57BD80}" type="presParOf" srcId="{D56A9F25-1CA6-47AA-BC1D-490AA6185246}" destId="{4BE60360-053F-4F08-906D-76A9B4054F7D}" srcOrd="7" destOrd="0" presId="urn:microsoft.com/office/officeart/2005/8/layout/default"/>
    <dgm:cxn modelId="{305157A6-F485-4719-A70F-DD3A82F1EE24}" type="presParOf" srcId="{D56A9F25-1CA6-47AA-BC1D-490AA6185246}" destId="{20A90D91-46C4-4557-82DF-2388EFE8466E}" srcOrd="8" destOrd="0" presId="urn:microsoft.com/office/officeart/2005/8/layout/default"/>
    <dgm:cxn modelId="{6D90F7DC-A884-4EB6-B3F3-B00662A11385}" type="presParOf" srcId="{D56A9F25-1CA6-47AA-BC1D-490AA6185246}" destId="{FCB015D9-2A2E-4993-BB3D-6AFA24D09ECC}" srcOrd="9" destOrd="0" presId="urn:microsoft.com/office/officeart/2005/8/layout/default"/>
    <dgm:cxn modelId="{974878BC-5859-483E-8AFC-2F4B0EDF4869}" type="presParOf" srcId="{D56A9F25-1CA6-47AA-BC1D-490AA6185246}" destId="{44EE1F60-CF57-4F70-95B9-A48B7F3A6769}" srcOrd="10" destOrd="0" presId="urn:microsoft.com/office/officeart/2005/8/layout/default"/>
    <dgm:cxn modelId="{F95BDE8E-84B5-4B62-879D-1E9DF9B8E5A8}" type="presParOf" srcId="{D56A9F25-1CA6-47AA-BC1D-490AA6185246}" destId="{6A857B2E-5982-4C5E-86A7-054FCF31709D}" srcOrd="11" destOrd="0" presId="urn:microsoft.com/office/officeart/2005/8/layout/default"/>
    <dgm:cxn modelId="{1933DE95-0F50-4E59-951E-2EC4C65ED6CB}" type="presParOf" srcId="{D56A9F25-1CA6-47AA-BC1D-490AA6185246}" destId="{2F1080DB-0CCD-45C4-BC5E-5248525777C2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92940FD-53BF-4ADB-9300-6FE2FFC672F4}" type="doc">
      <dgm:prSet loTypeId="urn:microsoft.com/office/officeart/2005/8/layout/arrow6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974F920B-9280-43EC-9ADC-050E62EC27FF}">
      <dgm:prSet phldrT="[Text]"/>
      <dgm:spPr/>
      <dgm:t>
        <a:bodyPr/>
        <a:lstStyle/>
        <a:p>
          <a:r>
            <a:rPr lang="tr-TR" dirty="0" smtClean="0"/>
            <a:t>Kadın/Kız</a:t>
          </a:r>
          <a:endParaRPr lang="de-DE" dirty="0"/>
        </a:p>
      </dgm:t>
    </dgm:pt>
    <dgm:pt modelId="{7BA761A9-E8FC-4061-87C5-D9F33B7A1834}" type="parTrans" cxnId="{497066F7-F538-4A33-A586-6220509B1D61}">
      <dgm:prSet/>
      <dgm:spPr/>
      <dgm:t>
        <a:bodyPr/>
        <a:lstStyle/>
        <a:p>
          <a:endParaRPr lang="de-DE"/>
        </a:p>
      </dgm:t>
    </dgm:pt>
    <dgm:pt modelId="{04F36762-6403-4B63-898B-21DF9ECF5973}" type="sibTrans" cxnId="{497066F7-F538-4A33-A586-6220509B1D61}">
      <dgm:prSet/>
      <dgm:spPr/>
      <dgm:t>
        <a:bodyPr/>
        <a:lstStyle/>
        <a:p>
          <a:endParaRPr lang="de-DE"/>
        </a:p>
      </dgm:t>
    </dgm:pt>
    <dgm:pt modelId="{2F99542A-E5CD-4F5D-BB14-155B66713C04}">
      <dgm:prSet phldrT="[Text]"/>
      <dgm:spPr/>
      <dgm:t>
        <a:bodyPr/>
        <a:lstStyle/>
        <a:p>
          <a:r>
            <a:rPr lang="tr-TR" dirty="0" smtClean="0"/>
            <a:t>Anne</a:t>
          </a:r>
          <a:endParaRPr lang="de-DE" dirty="0"/>
        </a:p>
      </dgm:t>
    </dgm:pt>
    <dgm:pt modelId="{D439CBAC-0437-448C-9243-FA372019A1AE}" type="parTrans" cxnId="{BF4A384F-4893-4344-9E64-17B259C09E0B}">
      <dgm:prSet/>
      <dgm:spPr/>
      <dgm:t>
        <a:bodyPr/>
        <a:lstStyle/>
        <a:p>
          <a:endParaRPr lang="de-DE"/>
        </a:p>
      </dgm:t>
    </dgm:pt>
    <dgm:pt modelId="{ECD42B51-4971-4FC9-9DCA-E5CBF4C9DAE4}" type="sibTrans" cxnId="{BF4A384F-4893-4344-9E64-17B259C09E0B}">
      <dgm:prSet/>
      <dgm:spPr/>
      <dgm:t>
        <a:bodyPr/>
        <a:lstStyle/>
        <a:p>
          <a:endParaRPr lang="de-DE"/>
        </a:p>
      </dgm:t>
    </dgm:pt>
    <dgm:pt modelId="{FD6B027C-38E3-402B-9D74-543055EC4BB5}" type="pres">
      <dgm:prSet presAssocID="{992940FD-53BF-4ADB-9300-6FE2FFC672F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D144EFF2-C009-4142-BCE4-136BF2D431E7}" type="pres">
      <dgm:prSet presAssocID="{992940FD-53BF-4ADB-9300-6FE2FFC672F4}" presName="ribbon" presStyleLbl="node1" presStyleIdx="0" presStyleCnt="1" custLinFactNeighborX="375" custLinFactNeighborY="16875"/>
      <dgm:spPr/>
    </dgm:pt>
    <dgm:pt modelId="{E0B92390-48BF-4069-AFDC-E158B908AE83}" type="pres">
      <dgm:prSet presAssocID="{992940FD-53BF-4ADB-9300-6FE2FFC672F4}" presName="leftArrowText" presStyleLbl="node1" presStyleIdx="0" presStyleCnt="1" custLinFactNeighborY="27189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F2A58B5-5CBA-44E6-9F84-CD721212A36F}" type="pres">
      <dgm:prSet presAssocID="{992940FD-53BF-4ADB-9300-6FE2FFC672F4}" presName="rightArrowText" presStyleLbl="node1" presStyleIdx="0" presStyleCnt="1" custLinFactNeighborX="962" custLinFactNeighborY="28397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97066F7-F538-4A33-A586-6220509B1D61}" srcId="{992940FD-53BF-4ADB-9300-6FE2FFC672F4}" destId="{974F920B-9280-43EC-9ADC-050E62EC27FF}" srcOrd="0" destOrd="0" parTransId="{7BA761A9-E8FC-4061-87C5-D9F33B7A1834}" sibTransId="{04F36762-6403-4B63-898B-21DF9ECF5973}"/>
    <dgm:cxn modelId="{99A144CE-511A-476A-9A8C-340D697B8B16}" type="presOf" srcId="{992940FD-53BF-4ADB-9300-6FE2FFC672F4}" destId="{FD6B027C-38E3-402B-9D74-543055EC4BB5}" srcOrd="0" destOrd="0" presId="urn:microsoft.com/office/officeart/2005/8/layout/arrow6"/>
    <dgm:cxn modelId="{503A3F32-DF89-461C-876D-DE83E3E28A11}" type="presOf" srcId="{974F920B-9280-43EC-9ADC-050E62EC27FF}" destId="{E0B92390-48BF-4069-AFDC-E158B908AE83}" srcOrd="0" destOrd="0" presId="urn:microsoft.com/office/officeart/2005/8/layout/arrow6"/>
    <dgm:cxn modelId="{275EC4AE-A668-48EC-B5E3-CE21E2C7ACEA}" type="presOf" srcId="{2F99542A-E5CD-4F5D-BB14-155B66713C04}" destId="{2F2A58B5-5CBA-44E6-9F84-CD721212A36F}" srcOrd="0" destOrd="0" presId="urn:microsoft.com/office/officeart/2005/8/layout/arrow6"/>
    <dgm:cxn modelId="{BF4A384F-4893-4344-9E64-17B259C09E0B}" srcId="{992940FD-53BF-4ADB-9300-6FE2FFC672F4}" destId="{2F99542A-E5CD-4F5D-BB14-155B66713C04}" srcOrd="1" destOrd="0" parTransId="{D439CBAC-0437-448C-9243-FA372019A1AE}" sibTransId="{ECD42B51-4971-4FC9-9DCA-E5CBF4C9DAE4}"/>
    <dgm:cxn modelId="{AF2893EA-2DDF-4B8A-AEBA-503A8F1D4CA8}" type="presParOf" srcId="{FD6B027C-38E3-402B-9D74-543055EC4BB5}" destId="{D144EFF2-C009-4142-BCE4-136BF2D431E7}" srcOrd="0" destOrd="0" presId="urn:microsoft.com/office/officeart/2005/8/layout/arrow6"/>
    <dgm:cxn modelId="{E4973E62-E19D-41B4-B11A-42A919DBFA46}" type="presParOf" srcId="{FD6B027C-38E3-402B-9D74-543055EC4BB5}" destId="{E0B92390-48BF-4069-AFDC-E158B908AE83}" srcOrd="1" destOrd="0" presId="urn:microsoft.com/office/officeart/2005/8/layout/arrow6"/>
    <dgm:cxn modelId="{0A656B1B-623C-4971-B443-05E186B8B503}" type="presParOf" srcId="{FD6B027C-38E3-402B-9D74-543055EC4BB5}" destId="{2F2A58B5-5CBA-44E6-9F84-CD721212A36F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06945EE-DC18-4FBF-ABD1-9847D0248263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A1CA82EF-E5D4-4009-BA2B-442ACE8AC69B}">
      <dgm:prSet phldrT="[Text]"/>
      <dgm:spPr/>
      <dgm:t>
        <a:bodyPr/>
        <a:lstStyle/>
        <a:p>
          <a:r>
            <a:rPr lang="tr-TR" dirty="0" smtClean="0"/>
            <a:t>Statü</a:t>
          </a:r>
          <a:endParaRPr lang="de-DE" dirty="0"/>
        </a:p>
      </dgm:t>
    </dgm:pt>
    <dgm:pt modelId="{9C569883-71FE-4544-9293-730A3F73C1C0}" type="parTrans" cxnId="{E9B44606-64B4-4F2A-9C9A-EE0CE7572BAD}">
      <dgm:prSet/>
      <dgm:spPr/>
      <dgm:t>
        <a:bodyPr/>
        <a:lstStyle/>
        <a:p>
          <a:endParaRPr lang="de-DE"/>
        </a:p>
      </dgm:t>
    </dgm:pt>
    <dgm:pt modelId="{DD5EA391-6DFF-4CCE-9ED8-64B20DEFA4A9}" type="sibTrans" cxnId="{E9B44606-64B4-4F2A-9C9A-EE0CE7572BAD}">
      <dgm:prSet/>
      <dgm:spPr/>
      <dgm:t>
        <a:bodyPr/>
        <a:lstStyle/>
        <a:p>
          <a:endParaRPr lang="de-DE"/>
        </a:p>
      </dgm:t>
    </dgm:pt>
    <dgm:pt modelId="{6F6B59E4-284E-469C-A8A4-B1CA585A7CF5}">
      <dgm:prSet phldrT="[Text]"/>
      <dgm:spPr/>
      <dgm:t>
        <a:bodyPr/>
        <a:lstStyle/>
        <a:p>
          <a:r>
            <a:rPr lang="tr-TR" dirty="0" smtClean="0"/>
            <a:t>Eğitim</a:t>
          </a:r>
          <a:endParaRPr lang="de-DE" dirty="0"/>
        </a:p>
      </dgm:t>
    </dgm:pt>
    <dgm:pt modelId="{56C1BF47-DE87-430D-81B9-A6E7C56D446D}" type="parTrans" cxnId="{70C7C4BF-19B7-4ED6-A9C9-D647D5E8CDB8}">
      <dgm:prSet/>
      <dgm:spPr/>
      <dgm:t>
        <a:bodyPr/>
        <a:lstStyle/>
        <a:p>
          <a:endParaRPr lang="de-DE"/>
        </a:p>
      </dgm:t>
    </dgm:pt>
    <dgm:pt modelId="{04ED25DC-2E46-4429-AB2B-649CCBDCC231}" type="sibTrans" cxnId="{70C7C4BF-19B7-4ED6-A9C9-D647D5E8CDB8}">
      <dgm:prSet/>
      <dgm:spPr/>
      <dgm:t>
        <a:bodyPr/>
        <a:lstStyle/>
        <a:p>
          <a:endParaRPr lang="de-DE"/>
        </a:p>
      </dgm:t>
    </dgm:pt>
    <dgm:pt modelId="{34E5C567-9691-4908-8D64-B39194CF73CB}">
      <dgm:prSet phldrT="[Text]"/>
      <dgm:spPr/>
      <dgm:t>
        <a:bodyPr/>
        <a:lstStyle/>
        <a:p>
          <a:r>
            <a:rPr lang="tr-TR" dirty="0" smtClean="0"/>
            <a:t>Siyaset’e katılım</a:t>
          </a:r>
          <a:endParaRPr lang="de-DE" dirty="0"/>
        </a:p>
      </dgm:t>
    </dgm:pt>
    <dgm:pt modelId="{64D4152B-019A-439A-A3FF-FADC95CA9BFA}" type="parTrans" cxnId="{1CCF66FF-B4D5-42B8-AC74-6FCE06A89C54}">
      <dgm:prSet/>
      <dgm:spPr/>
      <dgm:t>
        <a:bodyPr/>
        <a:lstStyle/>
        <a:p>
          <a:endParaRPr lang="de-DE"/>
        </a:p>
      </dgm:t>
    </dgm:pt>
    <dgm:pt modelId="{B5987B62-0E80-4D4C-BD9E-5C7417038812}" type="sibTrans" cxnId="{1CCF66FF-B4D5-42B8-AC74-6FCE06A89C54}">
      <dgm:prSet/>
      <dgm:spPr/>
      <dgm:t>
        <a:bodyPr/>
        <a:lstStyle/>
        <a:p>
          <a:endParaRPr lang="de-DE"/>
        </a:p>
      </dgm:t>
    </dgm:pt>
    <dgm:pt modelId="{520FA250-34D6-4523-BC03-1993FB8D9897}">
      <dgm:prSet phldrT="[Text]"/>
      <dgm:spPr/>
      <dgm:t>
        <a:bodyPr/>
        <a:lstStyle/>
        <a:p>
          <a:r>
            <a:rPr lang="tr-TR" dirty="0" smtClean="0"/>
            <a:t>Şiddet</a:t>
          </a:r>
          <a:endParaRPr lang="de-DE" dirty="0"/>
        </a:p>
      </dgm:t>
    </dgm:pt>
    <dgm:pt modelId="{0D7950B1-FDDC-45AD-9056-5C2C3C3CC891}" type="parTrans" cxnId="{F9054529-29AD-408A-AEBC-F6BEED3E363C}">
      <dgm:prSet/>
      <dgm:spPr/>
      <dgm:t>
        <a:bodyPr/>
        <a:lstStyle/>
        <a:p>
          <a:endParaRPr lang="de-DE"/>
        </a:p>
      </dgm:t>
    </dgm:pt>
    <dgm:pt modelId="{70B9F4F9-85F0-48DF-BABD-05411A088B69}" type="sibTrans" cxnId="{F9054529-29AD-408A-AEBC-F6BEED3E363C}">
      <dgm:prSet/>
      <dgm:spPr/>
      <dgm:t>
        <a:bodyPr/>
        <a:lstStyle/>
        <a:p>
          <a:endParaRPr lang="de-DE"/>
        </a:p>
      </dgm:t>
    </dgm:pt>
    <dgm:pt modelId="{E6A7402F-A994-44F2-BEAA-47C26CEA5084}">
      <dgm:prSet phldrT="[Text]"/>
      <dgm:spPr/>
      <dgm:t>
        <a:bodyPr/>
        <a:lstStyle/>
        <a:p>
          <a:r>
            <a:rPr lang="tr-TR" dirty="0" smtClean="0"/>
            <a:t>İstismar</a:t>
          </a:r>
          <a:endParaRPr lang="de-DE" dirty="0"/>
        </a:p>
      </dgm:t>
    </dgm:pt>
    <dgm:pt modelId="{8DFF3A71-0759-4E9C-85E6-B5409163AA1E}" type="parTrans" cxnId="{ABC9B47E-0D3B-406F-8A2F-77092BEE708A}">
      <dgm:prSet/>
      <dgm:spPr/>
      <dgm:t>
        <a:bodyPr/>
        <a:lstStyle/>
        <a:p>
          <a:endParaRPr lang="de-DE"/>
        </a:p>
      </dgm:t>
    </dgm:pt>
    <dgm:pt modelId="{DF59B0B3-3678-497E-A7EA-3232623D045A}" type="sibTrans" cxnId="{ABC9B47E-0D3B-406F-8A2F-77092BEE708A}">
      <dgm:prSet/>
      <dgm:spPr/>
      <dgm:t>
        <a:bodyPr/>
        <a:lstStyle/>
        <a:p>
          <a:endParaRPr lang="de-DE"/>
        </a:p>
      </dgm:t>
    </dgm:pt>
    <dgm:pt modelId="{3C20F748-0088-41F1-A4A6-D0E8BFD36BD2}" type="pres">
      <dgm:prSet presAssocID="{F06945EE-DC18-4FBF-ABD1-9847D0248263}" presName="Name0" presStyleCnt="0">
        <dgm:presLayoutVars>
          <dgm:dir/>
          <dgm:animLvl val="lvl"/>
          <dgm:resizeHandles val="exact"/>
        </dgm:presLayoutVars>
      </dgm:prSet>
      <dgm:spPr/>
    </dgm:pt>
    <dgm:pt modelId="{AC9C7E6D-327B-45E5-9076-1DDFC6B43A09}" type="pres">
      <dgm:prSet presAssocID="{A1CA82EF-E5D4-4009-BA2B-442ACE8AC69B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54C4CD9-3D9C-498D-A070-2F4125C11281}" type="pres">
      <dgm:prSet presAssocID="{DD5EA391-6DFF-4CCE-9ED8-64B20DEFA4A9}" presName="parTxOnlySpace" presStyleCnt="0"/>
      <dgm:spPr/>
    </dgm:pt>
    <dgm:pt modelId="{40C99F5F-A882-46A7-81BF-F374D2B149A0}" type="pres">
      <dgm:prSet presAssocID="{6F6B59E4-284E-469C-A8A4-B1CA585A7CF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EABA77F-219E-4F3E-86BC-F1E37A467B9F}" type="pres">
      <dgm:prSet presAssocID="{04ED25DC-2E46-4429-AB2B-649CCBDCC231}" presName="parTxOnlySpace" presStyleCnt="0"/>
      <dgm:spPr/>
    </dgm:pt>
    <dgm:pt modelId="{D4E185AA-795B-4261-9A33-7C3B72B30FE0}" type="pres">
      <dgm:prSet presAssocID="{34E5C567-9691-4908-8D64-B39194CF73CB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6E112FC-B375-4462-B2CC-4C50E7EFAFCA}" type="pres">
      <dgm:prSet presAssocID="{B5987B62-0E80-4D4C-BD9E-5C7417038812}" presName="parTxOnlySpace" presStyleCnt="0"/>
      <dgm:spPr/>
    </dgm:pt>
    <dgm:pt modelId="{A060D238-B3D2-4114-944F-996E261BE9C3}" type="pres">
      <dgm:prSet presAssocID="{520FA250-34D6-4523-BC03-1993FB8D9897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B6F3DCB-71B4-4F4F-94D7-A6A48DBE9161}" type="pres">
      <dgm:prSet presAssocID="{70B9F4F9-85F0-48DF-BABD-05411A088B69}" presName="parTxOnlySpace" presStyleCnt="0"/>
      <dgm:spPr/>
    </dgm:pt>
    <dgm:pt modelId="{D6CCA3B6-D71E-4838-A258-F636FC61EFEE}" type="pres">
      <dgm:prSet presAssocID="{E6A7402F-A994-44F2-BEAA-47C26CEA5084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70C7C4BF-19B7-4ED6-A9C9-D647D5E8CDB8}" srcId="{F06945EE-DC18-4FBF-ABD1-9847D0248263}" destId="{6F6B59E4-284E-469C-A8A4-B1CA585A7CF5}" srcOrd="1" destOrd="0" parTransId="{56C1BF47-DE87-430D-81B9-A6E7C56D446D}" sibTransId="{04ED25DC-2E46-4429-AB2B-649CCBDCC231}"/>
    <dgm:cxn modelId="{792AA4E9-C1E1-4DE6-AE1C-AC83044889BD}" type="presOf" srcId="{34E5C567-9691-4908-8D64-B39194CF73CB}" destId="{D4E185AA-795B-4261-9A33-7C3B72B30FE0}" srcOrd="0" destOrd="0" presId="urn:microsoft.com/office/officeart/2005/8/layout/chevron1"/>
    <dgm:cxn modelId="{1CCF66FF-B4D5-42B8-AC74-6FCE06A89C54}" srcId="{F06945EE-DC18-4FBF-ABD1-9847D0248263}" destId="{34E5C567-9691-4908-8D64-B39194CF73CB}" srcOrd="2" destOrd="0" parTransId="{64D4152B-019A-439A-A3FF-FADC95CA9BFA}" sibTransId="{B5987B62-0E80-4D4C-BD9E-5C7417038812}"/>
    <dgm:cxn modelId="{E9B44606-64B4-4F2A-9C9A-EE0CE7572BAD}" srcId="{F06945EE-DC18-4FBF-ABD1-9847D0248263}" destId="{A1CA82EF-E5D4-4009-BA2B-442ACE8AC69B}" srcOrd="0" destOrd="0" parTransId="{9C569883-71FE-4544-9293-730A3F73C1C0}" sibTransId="{DD5EA391-6DFF-4CCE-9ED8-64B20DEFA4A9}"/>
    <dgm:cxn modelId="{6142023B-5C24-4AE1-8E3F-022CB10E5584}" type="presOf" srcId="{6F6B59E4-284E-469C-A8A4-B1CA585A7CF5}" destId="{40C99F5F-A882-46A7-81BF-F374D2B149A0}" srcOrd="0" destOrd="0" presId="urn:microsoft.com/office/officeart/2005/8/layout/chevron1"/>
    <dgm:cxn modelId="{ABC9B47E-0D3B-406F-8A2F-77092BEE708A}" srcId="{F06945EE-DC18-4FBF-ABD1-9847D0248263}" destId="{E6A7402F-A994-44F2-BEAA-47C26CEA5084}" srcOrd="4" destOrd="0" parTransId="{8DFF3A71-0759-4E9C-85E6-B5409163AA1E}" sibTransId="{DF59B0B3-3678-497E-A7EA-3232623D045A}"/>
    <dgm:cxn modelId="{E5C50583-B37A-4442-94C2-71FBBED2A775}" type="presOf" srcId="{F06945EE-DC18-4FBF-ABD1-9847D0248263}" destId="{3C20F748-0088-41F1-A4A6-D0E8BFD36BD2}" srcOrd="0" destOrd="0" presId="urn:microsoft.com/office/officeart/2005/8/layout/chevron1"/>
    <dgm:cxn modelId="{36E8E1F0-DC8E-4968-A00C-DC755909FAB3}" type="presOf" srcId="{A1CA82EF-E5D4-4009-BA2B-442ACE8AC69B}" destId="{AC9C7E6D-327B-45E5-9076-1DDFC6B43A09}" srcOrd="0" destOrd="0" presId="urn:microsoft.com/office/officeart/2005/8/layout/chevron1"/>
    <dgm:cxn modelId="{44676FAE-F4CB-4CC5-A10A-FF0971A96642}" type="presOf" srcId="{520FA250-34D6-4523-BC03-1993FB8D9897}" destId="{A060D238-B3D2-4114-944F-996E261BE9C3}" srcOrd="0" destOrd="0" presId="urn:microsoft.com/office/officeart/2005/8/layout/chevron1"/>
    <dgm:cxn modelId="{F9054529-29AD-408A-AEBC-F6BEED3E363C}" srcId="{F06945EE-DC18-4FBF-ABD1-9847D0248263}" destId="{520FA250-34D6-4523-BC03-1993FB8D9897}" srcOrd="3" destOrd="0" parTransId="{0D7950B1-FDDC-45AD-9056-5C2C3C3CC891}" sibTransId="{70B9F4F9-85F0-48DF-BABD-05411A088B69}"/>
    <dgm:cxn modelId="{06CBFDD4-6E85-4CF2-9761-0D68E5C92869}" type="presOf" srcId="{E6A7402F-A994-44F2-BEAA-47C26CEA5084}" destId="{D6CCA3B6-D71E-4838-A258-F636FC61EFEE}" srcOrd="0" destOrd="0" presId="urn:microsoft.com/office/officeart/2005/8/layout/chevron1"/>
    <dgm:cxn modelId="{A9AA21A3-D164-4F05-B211-E79F6E768AFC}" type="presParOf" srcId="{3C20F748-0088-41F1-A4A6-D0E8BFD36BD2}" destId="{AC9C7E6D-327B-45E5-9076-1DDFC6B43A09}" srcOrd="0" destOrd="0" presId="urn:microsoft.com/office/officeart/2005/8/layout/chevron1"/>
    <dgm:cxn modelId="{FD72516E-4A42-43C5-8024-6BC5ABBFDD4B}" type="presParOf" srcId="{3C20F748-0088-41F1-A4A6-D0E8BFD36BD2}" destId="{C54C4CD9-3D9C-498D-A070-2F4125C11281}" srcOrd="1" destOrd="0" presId="urn:microsoft.com/office/officeart/2005/8/layout/chevron1"/>
    <dgm:cxn modelId="{62123CE7-EF8D-48FE-9751-F4C2AC545635}" type="presParOf" srcId="{3C20F748-0088-41F1-A4A6-D0E8BFD36BD2}" destId="{40C99F5F-A882-46A7-81BF-F374D2B149A0}" srcOrd="2" destOrd="0" presId="urn:microsoft.com/office/officeart/2005/8/layout/chevron1"/>
    <dgm:cxn modelId="{93B48F36-4F04-4AF1-B512-C5F30610AD2F}" type="presParOf" srcId="{3C20F748-0088-41F1-A4A6-D0E8BFD36BD2}" destId="{CEABA77F-219E-4F3E-86BC-F1E37A467B9F}" srcOrd="3" destOrd="0" presId="urn:microsoft.com/office/officeart/2005/8/layout/chevron1"/>
    <dgm:cxn modelId="{F8F64A98-DC9B-4DC4-A337-FC2A8CBB8500}" type="presParOf" srcId="{3C20F748-0088-41F1-A4A6-D0E8BFD36BD2}" destId="{D4E185AA-795B-4261-9A33-7C3B72B30FE0}" srcOrd="4" destOrd="0" presId="urn:microsoft.com/office/officeart/2005/8/layout/chevron1"/>
    <dgm:cxn modelId="{E8A7A9EA-F457-4610-8C95-F72D876656FF}" type="presParOf" srcId="{3C20F748-0088-41F1-A4A6-D0E8BFD36BD2}" destId="{86E112FC-B375-4462-B2CC-4C50E7EFAFCA}" srcOrd="5" destOrd="0" presId="urn:microsoft.com/office/officeart/2005/8/layout/chevron1"/>
    <dgm:cxn modelId="{178F761E-6042-482B-88E9-0A444ED43B29}" type="presParOf" srcId="{3C20F748-0088-41F1-A4A6-D0E8BFD36BD2}" destId="{A060D238-B3D2-4114-944F-996E261BE9C3}" srcOrd="6" destOrd="0" presId="urn:microsoft.com/office/officeart/2005/8/layout/chevron1"/>
    <dgm:cxn modelId="{EBEA2282-7260-4A51-9E68-3B2225008BFD}" type="presParOf" srcId="{3C20F748-0088-41F1-A4A6-D0E8BFD36BD2}" destId="{2B6F3DCB-71B4-4F4F-94D7-A6A48DBE9161}" srcOrd="7" destOrd="0" presId="urn:microsoft.com/office/officeart/2005/8/layout/chevron1"/>
    <dgm:cxn modelId="{2F59AB6B-C532-4385-82F8-844DBD6A0800}" type="presParOf" srcId="{3C20F748-0088-41F1-A4A6-D0E8BFD36BD2}" destId="{D6CCA3B6-D71E-4838-A258-F636FC61EFEE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A61DCF9-B93A-443A-AA7C-0312522D66C2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 phldr="1"/>
      <dgm:spPr/>
    </dgm:pt>
    <dgm:pt modelId="{B129C2F0-898D-4B68-8A9F-526BAEE8F989}">
      <dgm:prSet phldrT="[Text]"/>
      <dgm:spPr/>
      <dgm:t>
        <a:bodyPr/>
        <a:lstStyle/>
        <a:p>
          <a:r>
            <a:rPr lang="tr-TR" dirty="0" smtClean="0"/>
            <a:t>Modern dönem</a:t>
          </a:r>
          <a:endParaRPr lang="de-DE" dirty="0"/>
        </a:p>
      </dgm:t>
    </dgm:pt>
    <dgm:pt modelId="{85BADDB6-F6F6-4105-9D37-F6038E0B4538}" type="parTrans" cxnId="{6FEE3836-6449-4897-81E8-6F3513F0E82F}">
      <dgm:prSet/>
      <dgm:spPr/>
      <dgm:t>
        <a:bodyPr/>
        <a:lstStyle/>
        <a:p>
          <a:endParaRPr lang="de-DE"/>
        </a:p>
      </dgm:t>
    </dgm:pt>
    <dgm:pt modelId="{D00475BB-7781-4056-9CEE-9D52CFCE1F30}" type="sibTrans" cxnId="{6FEE3836-6449-4897-81E8-6F3513F0E82F}">
      <dgm:prSet/>
      <dgm:spPr/>
      <dgm:t>
        <a:bodyPr/>
        <a:lstStyle/>
        <a:p>
          <a:endParaRPr lang="de-DE"/>
        </a:p>
      </dgm:t>
    </dgm:pt>
    <dgm:pt modelId="{92AC8BEE-1923-481B-A0E2-31F6E7E2F6AC}">
      <dgm:prSet phldrT="[Text]"/>
      <dgm:spPr/>
      <dgm:t>
        <a:bodyPr/>
        <a:lstStyle/>
        <a:p>
          <a:r>
            <a:rPr lang="tr-TR" dirty="0" smtClean="0"/>
            <a:t>Kadın</a:t>
          </a:r>
          <a:endParaRPr lang="de-DE" dirty="0"/>
        </a:p>
      </dgm:t>
    </dgm:pt>
    <dgm:pt modelId="{A9FD2232-33A2-40FE-A34A-534E0066AA4C}" type="parTrans" cxnId="{B8CD8DB7-D4B1-46A4-9314-77D055784EA1}">
      <dgm:prSet/>
      <dgm:spPr/>
      <dgm:t>
        <a:bodyPr/>
        <a:lstStyle/>
        <a:p>
          <a:endParaRPr lang="de-DE"/>
        </a:p>
      </dgm:t>
    </dgm:pt>
    <dgm:pt modelId="{F61613AF-82E9-4D8F-A995-F061F31B11F0}" type="sibTrans" cxnId="{B8CD8DB7-D4B1-46A4-9314-77D055784EA1}">
      <dgm:prSet/>
      <dgm:spPr/>
      <dgm:t>
        <a:bodyPr/>
        <a:lstStyle/>
        <a:p>
          <a:endParaRPr lang="de-DE"/>
        </a:p>
      </dgm:t>
    </dgm:pt>
    <dgm:pt modelId="{F6827B4D-D0D9-4A52-890C-EC1AEE6247BA}">
      <dgm:prSet phldrT="[Text]"/>
      <dgm:spPr/>
      <dgm:t>
        <a:bodyPr/>
        <a:lstStyle/>
        <a:p>
          <a:r>
            <a:rPr lang="tr-TR" b="1" dirty="0" smtClean="0"/>
            <a:t>İslam’ın yumşak karnı</a:t>
          </a:r>
          <a:endParaRPr lang="de-DE" b="1" dirty="0"/>
        </a:p>
      </dgm:t>
    </dgm:pt>
    <dgm:pt modelId="{C4ACC508-A462-4F66-A2EC-155E07FCF68B}" type="parTrans" cxnId="{E96732DA-4485-4F2C-ADF1-94A834E1B48E}">
      <dgm:prSet/>
      <dgm:spPr/>
      <dgm:t>
        <a:bodyPr/>
        <a:lstStyle/>
        <a:p>
          <a:endParaRPr lang="de-DE"/>
        </a:p>
      </dgm:t>
    </dgm:pt>
    <dgm:pt modelId="{085B90E6-9CEE-4736-A7DE-502BACCEB982}" type="sibTrans" cxnId="{E96732DA-4485-4F2C-ADF1-94A834E1B48E}">
      <dgm:prSet/>
      <dgm:spPr/>
      <dgm:t>
        <a:bodyPr/>
        <a:lstStyle/>
        <a:p>
          <a:endParaRPr lang="de-DE"/>
        </a:p>
      </dgm:t>
    </dgm:pt>
    <dgm:pt modelId="{86BE05EE-F96E-4935-A8E4-A9029834B39C}" type="pres">
      <dgm:prSet presAssocID="{FA61DCF9-B93A-443A-AA7C-0312522D66C2}" presName="CompostProcess" presStyleCnt="0">
        <dgm:presLayoutVars>
          <dgm:dir/>
          <dgm:resizeHandles val="exact"/>
        </dgm:presLayoutVars>
      </dgm:prSet>
      <dgm:spPr/>
    </dgm:pt>
    <dgm:pt modelId="{390D5BE7-E401-458F-81C7-0B43476AFD28}" type="pres">
      <dgm:prSet presAssocID="{FA61DCF9-B93A-443A-AA7C-0312522D66C2}" presName="arrow" presStyleLbl="bgShp" presStyleIdx="0" presStyleCnt="1"/>
      <dgm:spPr/>
    </dgm:pt>
    <dgm:pt modelId="{A3DBC3B8-659C-4BB9-9792-5D8939352BB2}" type="pres">
      <dgm:prSet presAssocID="{FA61DCF9-B93A-443A-AA7C-0312522D66C2}" presName="linearProcess" presStyleCnt="0"/>
      <dgm:spPr/>
    </dgm:pt>
    <dgm:pt modelId="{C0D57E30-ABA7-4A95-BFAD-FE1833F72071}" type="pres">
      <dgm:prSet presAssocID="{B129C2F0-898D-4B68-8A9F-526BAEE8F989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216AD94-D3D4-4F17-98A5-13C645C1F3A2}" type="pres">
      <dgm:prSet presAssocID="{D00475BB-7781-4056-9CEE-9D52CFCE1F30}" presName="sibTrans" presStyleCnt="0"/>
      <dgm:spPr/>
    </dgm:pt>
    <dgm:pt modelId="{C485D669-5C7B-4E9B-A05F-6E305D2F78AD}" type="pres">
      <dgm:prSet presAssocID="{92AC8BEE-1923-481B-A0E2-31F6E7E2F6AC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B12D86D-A014-4CC3-8845-71B426BB6DA8}" type="pres">
      <dgm:prSet presAssocID="{F61613AF-82E9-4D8F-A995-F061F31B11F0}" presName="sibTrans" presStyleCnt="0"/>
      <dgm:spPr/>
    </dgm:pt>
    <dgm:pt modelId="{0AC13EEF-5541-48D5-91B9-838B92389000}" type="pres">
      <dgm:prSet presAssocID="{F6827B4D-D0D9-4A52-890C-EC1AEE6247B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87E3E47-0B21-46F4-9C40-A7B8CFF9F391}" type="presOf" srcId="{92AC8BEE-1923-481B-A0E2-31F6E7E2F6AC}" destId="{C485D669-5C7B-4E9B-A05F-6E305D2F78AD}" srcOrd="0" destOrd="0" presId="urn:microsoft.com/office/officeart/2005/8/layout/hProcess9"/>
    <dgm:cxn modelId="{71C6DEE8-FC54-4838-AF8C-BDAF12DAABC0}" type="presOf" srcId="{B129C2F0-898D-4B68-8A9F-526BAEE8F989}" destId="{C0D57E30-ABA7-4A95-BFAD-FE1833F72071}" srcOrd="0" destOrd="0" presId="urn:microsoft.com/office/officeart/2005/8/layout/hProcess9"/>
    <dgm:cxn modelId="{E96732DA-4485-4F2C-ADF1-94A834E1B48E}" srcId="{FA61DCF9-B93A-443A-AA7C-0312522D66C2}" destId="{F6827B4D-D0D9-4A52-890C-EC1AEE6247BA}" srcOrd="2" destOrd="0" parTransId="{C4ACC508-A462-4F66-A2EC-155E07FCF68B}" sibTransId="{085B90E6-9CEE-4736-A7DE-502BACCEB982}"/>
    <dgm:cxn modelId="{B8CD8DB7-D4B1-46A4-9314-77D055784EA1}" srcId="{FA61DCF9-B93A-443A-AA7C-0312522D66C2}" destId="{92AC8BEE-1923-481B-A0E2-31F6E7E2F6AC}" srcOrd="1" destOrd="0" parTransId="{A9FD2232-33A2-40FE-A34A-534E0066AA4C}" sibTransId="{F61613AF-82E9-4D8F-A995-F061F31B11F0}"/>
    <dgm:cxn modelId="{AC00A465-049C-4343-8FCC-E98ED2C6F645}" type="presOf" srcId="{FA61DCF9-B93A-443A-AA7C-0312522D66C2}" destId="{86BE05EE-F96E-4935-A8E4-A9029834B39C}" srcOrd="0" destOrd="0" presId="urn:microsoft.com/office/officeart/2005/8/layout/hProcess9"/>
    <dgm:cxn modelId="{174D2DB9-A254-43D2-A12C-495ABCDD1DBD}" type="presOf" srcId="{F6827B4D-D0D9-4A52-890C-EC1AEE6247BA}" destId="{0AC13EEF-5541-48D5-91B9-838B92389000}" srcOrd="0" destOrd="0" presId="urn:microsoft.com/office/officeart/2005/8/layout/hProcess9"/>
    <dgm:cxn modelId="{6FEE3836-6449-4897-81E8-6F3513F0E82F}" srcId="{FA61DCF9-B93A-443A-AA7C-0312522D66C2}" destId="{B129C2F0-898D-4B68-8A9F-526BAEE8F989}" srcOrd="0" destOrd="0" parTransId="{85BADDB6-F6F6-4105-9D37-F6038E0B4538}" sibTransId="{D00475BB-7781-4056-9CEE-9D52CFCE1F30}"/>
    <dgm:cxn modelId="{01662334-3C6F-4F97-8A75-38326BD0DF8D}" type="presParOf" srcId="{86BE05EE-F96E-4935-A8E4-A9029834B39C}" destId="{390D5BE7-E401-458F-81C7-0B43476AFD28}" srcOrd="0" destOrd="0" presId="urn:microsoft.com/office/officeart/2005/8/layout/hProcess9"/>
    <dgm:cxn modelId="{CA17569C-A496-404A-B773-084F59071800}" type="presParOf" srcId="{86BE05EE-F96E-4935-A8E4-A9029834B39C}" destId="{A3DBC3B8-659C-4BB9-9792-5D8939352BB2}" srcOrd="1" destOrd="0" presId="urn:microsoft.com/office/officeart/2005/8/layout/hProcess9"/>
    <dgm:cxn modelId="{4372D482-FAFB-4664-8C17-0A4BB532A8E1}" type="presParOf" srcId="{A3DBC3B8-659C-4BB9-9792-5D8939352BB2}" destId="{C0D57E30-ABA7-4A95-BFAD-FE1833F72071}" srcOrd="0" destOrd="0" presId="urn:microsoft.com/office/officeart/2005/8/layout/hProcess9"/>
    <dgm:cxn modelId="{0E1EC59F-FA87-46C6-AE08-751CFA34A17C}" type="presParOf" srcId="{A3DBC3B8-659C-4BB9-9792-5D8939352BB2}" destId="{1216AD94-D3D4-4F17-98A5-13C645C1F3A2}" srcOrd="1" destOrd="0" presId="urn:microsoft.com/office/officeart/2005/8/layout/hProcess9"/>
    <dgm:cxn modelId="{0D76EB56-0F2D-46D6-A1DA-DCE72BD70F5F}" type="presParOf" srcId="{A3DBC3B8-659C-4BB9-9792-5D8939352BB2}" destId="{C485D669-5C7B-4E9B-A05F-6E305D2F78AD}" srcOrd="2" destOrd="0" presId="urn:microsoft.com/office/officeart/2005/8/layout/hProcess9"/>
    <dgm:cxn modelId="{1B1D53A1-B8C4-45CD-A450-F803CF83289F}" type="presParOf" srcId="{A3DBC3B8-659C-4BB9-9792-5D8939352BB2}" destId="{8B12D86D-A014-4CC3-8845-71B426BB6DA8}" srcOrd="3" destOrd="0" presId="urn:microsoft.com/office/officeart/2005/8/layout/hProcess9"/>
    <dgm:cxn modelId="{99F7580D-9632-46B5-A037-E577A1ECA2E9}" type="presParOf" srcId="{A3DBC3B8-659C-4BB9-9792-5D8939352BB2}" destId="{0AC13EEF-5541-48D5-91B9-838B9238900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5459F69-6AD8-4219-9F16-D2F627D7EABC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B66E524C-6B54-4AA7-AB49-B84E480510E5}">
      <dgm:prSet phldrT="[Text]"/>
      <dgm:spPr/>
      <dgm:t>
        <a:bodyPr/>
        <a:lstStyle/>
        <a:p>
          <a:r>
            <a:rPr lang="tr-TR" dirty="0" smtClean="0"/>
            <a:t>Gelenekçi Anlayış</a:t>
          </a:r>
          <a:endParaRPr lang="de-DE" dirty="0"/>
        </a:p>
      </dgm:t>
    </dgm:pt>
    <dgm:pt modelId="{08556C6E-344C-48F5-8C43-F8D78D787C49}" type="parTrans" cxnId="{B69620A5-C79D-419C-A69F-2185950C036F}">
      <dgm:prSet/>
      <dgm:spPr/>
      <dgm:t>
        <a:bodyPr/>
        <a:lstStyle/>
        <a:p>
          <a:endParaRPr lang="de-DE"/>
        </a:p>
      </dgm:t>
    </dgm:pt>
    <dgm:pt modelId="{4EAF4958-F5C4-477A-8EF5-36C736A36C68}" type="sibTrans" cxnId="{B69620A5-C79D-419C-A69F-2185950C036F}">
      <dgm:prSet/>
      <dgm:spPr/>
      <dgm:t>
        <a:bodyPr/>
        <a:lstStyle/>
        <a:p>
          <a:endParaRPr lang="de-DE"/>
        </a:p>
      </dgm:t>
    </dgm:pt>
    <dgm:pt modelId="{CE574B00-B389-468F-9552-AEDFB9E056B3}">
      <dgm:prSet phldrT="[Text]" custT="1"/>
      <dgm:spPr/>
      <dgm:t>
        <a:bodyPr/>
        <a:lstStyle/>
        <a:p>
          <a:r>
            <a:rPr lang="tr-TR" sz="2800" dirty="0" smtClean="0"/>
            <a:t>Kadın sorunu yok</a:t>
          </a:r>
          <a:endParaRPr lang="de-DE" sz="2800" dirty="0"/>
        </a:p>
      </dgm:t>
    </dgm:pt>
    <dgm:pt modelId="{DDBF1169-80D6-4F6A-B260-17EA317CB343}" type="parTrans" cxnId="{A28590EA-02F4-45B6-8C94-B933DC9ACFAF}">
      <dgm:prSet/>
      <dgm:spPr/>
      <dgm:t>
        <a:bodyPr/>
        <a:lstStyle/>
        <a:p>
          <a:endParaRPr lang="de-DE"/>
        </a:p>
      </dgm:t>
    </dgm:pt>
    <dgm:pt modelId="{BE014EF0-2401-403F-B8E4-8A5696EE90B7}" type="sibTrans" cxnId="{A28590EA-02F4-45B6-8C94-B933DC9ACFAF}">
      <dgm:prSet/>
      <dgm:spPr/>
      <dgm:t>
        <a:bodyPr/>
        <a:lstStyle/>
        <a:p>
          <a:endParaRPr lang="de-DE"/>
        </a:p>
      </dgm:t>
    </dgm:pt>
    <dgm:pt modelId="{1E585E7F-229D-4F04-AD2F-3DA4D0A73F4D}">
      <dgm:prSet phldrT="[Text]" custT="1"/>
      <dgm:spPr/>
      <dgm:t>
        <a:bodyPr/>
        <a:lstStyle/>
        <a:p>
          <a:r>
            <a:rPr lang="tr-TR" sz="2800" dirty="0" smtClean="0"/>
            <a:t>Din ve dinî gelenekte herşey yerli yerinde</a:t>
          </a:r>
          <a:endParaRPr lang="de-DE" sz="2800" dirty="0"/>
        </a:p>
      </dgm:t>
    </dgm:pt>
    <dgm:pt modelId="{BBDD12DF-6CCB-4325-8B35-4A06DEA695F7}" type="parTrans" cxnId="{2A56B2F4-B21E-4BFE-AFA6-AED2FCB92F56}">
      <dgm:prSet/>
      <dgm:spPr/>
      <dgm:t>
        <a:bodyPr/>
        <a:lstStyle/>
        <a:p>
          <a:endParaRPr lang="de-DE"/>
        </a:p>
      </dgm:t>
    </dgm:pt>
    <dgm:pt modelId="{8C0D12D2-90FF-419E-901A-9ADD36376D99}" type="sibTrans" cxnId="{2A56B2F4-B21E-4BFE-AFA6-AED2FCB92F56}">
      <dgm:prSet/>
      <dgm:spPr/>
      <dgm:t>
        <a:bodyPr/>
        <a:lstStyle/>
        <a:p>
          <a:endParaRPr lang="de-DE"/>
        </a:p>
      </dgm:t>
    </dgm:pt>
    <dgm:pt modelId="{D2827DA7-7783-4517-802E-FEC12EA56E34}">
      <dgm:prSet phldrT="[Text]"/>
      <dgm:spPr/>
      <dgm:t>
        <a:bodyPr/>
        <a:lstStyle/>
        <a:p>
          <a:r>
            <a:rPr lang="tr-TR" dirty="0" smtClean="0"/>
            <a:t>İslamî Feminizm</a:t>
          </a:r>
          <a:endParaRPr lang="de-DE" dirty="0"/>
        </a:p>
      </dgm:t>
    </dgm:pt>
    <dgm:pt modelId="{DE266D96-575D-4FCE-9AC4-6D2BDBF8DB4A}" type="parTrans" cxnId="{C90ABEFE-12FB-4905-99C3-D28FF4338C8A}">
      <dgm:prSet/>
      <dgm:spPr/>
      <dgm:t>
        <a:bodyPr/>
        <a:lstStyle/>
        <a:p>
          <a:endParaRPr lang="de-DE"/>
        </a:p>
      </dgm:t>
    </dgm:pt>
    <dgm:pt modelId="{98522B80-2917-4036-A995-24289AF90CE4}" type="sibTrans" cxnId="{C90ABEFE-12FB-4905-99C3-D28FF4338C8A}">
      <dgm:prSet/>
      <dgm:spPr/>
      <dgm:t>
        <a:bodyPr/>
        <a:lstStyle/>
        <a:p>
          <a:endParaRPr lang="de-DE"/>
        </a:p>
      </dgm:t>
    </dgm:pt>
    <dgm:pt modelId="{FA55C9DD-B418-41C0-94D4-B7314715C43D}">
      <dgm:prSet phldrT="[Text]" custT="1"/>
      <dgm:spPr/>
      <dgm:t>
        <a:bodyPr/>
        <a:lstStyle/>
        <a:p>
          <a:r>
            <a:rPr lang="tr-TR" sz="2800" dirty="0" smtClean="0"/>
            <a:t>İslam Tarih’i yanlış yorumlar tarihi</a:t>
          </a:r>
          <a:endParaRPr lang="de-DE" sz="2800" dirty="0"/>
        </a:p>
      </dgm:t>
    </dgm:pt>
    <dgm:pt modelId="{E2ACD32A-E872-418B-AFDC-5BC87ACF5E0D}" type="parTrans" cxnId="{16FCE34B-BCD3-4E72-87E5-79DC271F462A}">
      <dgm:prSet/>
      <dgm:spPr/>
      <dgm:t>
        <a:bodyPr/>
        <a:lstStyle/>
        <a:p>
          <a:endParaRPr lang="de-DE"/>
        </a:p>
      </dgm:t>
    </dgm:pt>
    <dgm:pt modelId="{09A6F1A5-71B0-4364-A93C-6B92C64BA14C}" type="sibTrans" cxnId="{16FCE34B-BCD3-4E72-87E5-79DC271F462A}">
      <dgm:prSet/>
      <dgm:spPr/>
      <dgm:t>
        <a:bodyPr/>
        <a:lstStyle/>
        <a:p>
          <a:endParaRPr lang="de-DE"/>
        </a:p>
      </dgm:t>
    </dgm:pt>
    <dgm:pt modelId="{DCA3D93C-A7CD-4C3D-A6FB-01410B4C5A33}">
      <dgm:prSet phldrT="[Text]" custT="1"/>
      <dgm:spPr/>
      <dgm:t>
        <a:bodyPr/>
        <a:lstStyle/>
        <a:p>
          <a:r>
            <a:rPr lang="tr-TR" sz="2800" dirty="0" smtClean="0"/>
            <a:t>Tarihsel tecrübe kadın düşmanlığı üzerine kurgulu </a:t>
          </a:r>
          <a:endParaRPr lang="de-DE" sz="2800" dirty="0"/>
        </a:p>
      </dgm:t>
    </dgm:pt>
    <dgm:pt modelId="{0C234337-3328-4F19-BCCC-B0F3DF600A32}" type="parTrans" cxnId="{5366678E-54A1-45A1-8669-9295BCFF704A}">
      <dgm:prSet/>
      <dgm:spPr/>
      <dgm:t>
        <a:bodyPr/>
        <a:lstStyle/>
        <a:p>
          <a:endParaRPr lang="de-DE"/>
        </a:p>
      </dgm:t>
    </dgm:pt>
    <dgm:pt modelId="{82B511B1-C526-4208-8117-DF82651510BB}" type="sibTrans" cxnId="{5366678E-54A1-45A1-8669-9295BCFF704A}">
      <dgm:prSet/>
      <dgm:spPr/>
      <dgm:t>
        <a:bodyPr/>
        <a:lstStyle/>
        <a:p>
          <a:endParaRPr lang="de-DE"/>
        </a:p>
      </dgm:t>
    </dgm:pt>
    <dgm:pt modelId="{593C1C79-01E9-4A95-8D11-A2EC0F212BD6}">
      <dgm:prSet phldrT="[Text]"/>
      <dgm:spPr/>
      <dgm:t>
        <a:bodyPr/>
        <a:lstStyle/>
        <a:p>
          <a:r>
            <a:rPr lang="tr-TR" dirty="0" smtClean="0"/>
            <a:t>Modernist İslamcı</a:t>
          </a:r>
          <a:endParaRPr lang="de-DE" dirty="0"/>
        </a:p>
      </dgm:t>
    </dgm:pt>
    <dgm:pt modelId="{173A5D67-EEC4-49C8-88CA-16AF19D3FEE0}" type="parTrans" cxnId="{E2BB173C-CB6C-4A75-BAB8-5A894C48C9CD}">
      <dgm:prSet/>
      <dgm:spPr/>
      <dgm:t>
        <a:bodyPr/>
        <a:lstStyle/>
        <a:p>
          <a:endParaRPr lang="de-DE"/>
        </a:p>
      </dgm:t>
    </dgm:pt>
    <dgm:pt modelId="{0CA5F2EA-C7CE-49AE-A331-8BBE9DB7B65A}" type="sibTrans" cxnId="{E2BB173C-CB6C-4A75-BAB8-5A894C48C9CD}">
      <dgm:prSet/>
      <dgm:spPr/>
      <dgm:t>
        <a:bodyPr/>
        <a:lstStyle/>
        <a:p>
          <a:endParaRPr lang="de-DE"/>
        </a:p>
      </dgm:t>
    </dgm:pt>
    <dgm:pt modelId="{24CBC7D0-B21E-4FE7-B960-C19E58069A16}">
      <dgm:prSet phldrT="[Text]"/>
      <dgm:spPr/>
      <dgm:t>
        <a:bodyPr/>
        <a:lstStyle/>
        <a:p>
          <a:r>
            <a:rPr lang="tr-TR" dirty="0" smtClean="0"/>
            <a:t>Modernitenin rızası </a:t>
          </a:r>
          <a:endParaRPr lang="de-DE" dirty="0"/>
        </a:p>
      </dgm:t>
    </dgm:pt>
    <dgm:pt modelId="{CF7BCDAD-0EA3-4F22-8E85-58D43BCF5A79}" type="parTrans" cxnId="{7BEA850A-B1E7-4BD7-A6A4-79DEBEA6AC4A}">
      <dgm:prSet/>
      <dgm:spPr/>
      <dgm:t>
        <a:bodyPr/>
        <a:lstStyle/>
        <a:p>
          <a:endParaRPr lang="de-DE"/>
        </a:p>
      </dgm:t>
    </dgm:pt>
    <dgm:pt modelId="{3B4234C5-0290-4FB6-AE7B-7A2A24961EBF}" type="sibTrans" cxnId="{7BEA850A-B1E7-4BD7-A6A4-79DEBEA6AC4A}">
      <dgm:prSet/>
      <dgm:spPr/>
      <dgm:t>
        <a:bodyPr/>
        <a:lstStyle/>
        <a:p>
          <a:endParaRPr lang="de-DE"/>
        </a:p>
      </dgm:t>
    </dgm:pt>
    <dgm:pt modelId="{23C2B73B-D46C-4DDF-8FB2-C5BE170BFA76}">
      <dgm:prSet phldrT="[Text]"/>
      <dgm:spPr/>
      <dgm:t>
        <a:bodyPr/>
        <a:lstStyle/>
        <a:p>
          <a:r>
            <a:rPr lang="tr-TR" dirty="0" smtClean="0"/>
            <a:t>Dinî geleneği yok sayma </a:t>
          </a:r>
          <a:endParaRPr lang="de-DE" dirty="0"/>
        </a:p>
      </dgm:t>
    </dgm:pt>
    <dgm:pt modelId="{17B148CA-B59A-42B5-AA10-552DAD51D260}" type="parTrans" cxnId="{D9A7A7A8-1182-4F75-B15B-788DFFB0EB18}">
      <dgm:prSet/>
      <dgm:spPr/>
      <dgm:t>
        <a:bodyPr/>
        <a:lstStyle/>
        <a:p>
          <a:endParaRPr lang="de-DE"/>
        </a:p>
      </dgm:t>
    </dgm:pt>
    <dgm:pt modelId="{7C23D111-422E-4A41-A03B-3C5DE99F94CA}" type="sibTrans" cxnId="{D9A7A7A8-1182-4F75-B15B-788DFFB0EB18}">
      <dgm:prSet/>
      <dgm:spPr/>
      <dgm:t>
        <a:bodyPr/>
        <a:lstStyle/>
        <a:p>
          <a:endParaRPr lang="de-DE"/>
        </a:p>
      </dgm:t>
    </dgm:pt>
    <dgm:pt modelId="{D7CB3807-044A-43DF-92D3-3E5C86BDE9AB}">
      <dgm:prSet phldrT="[Text]" custT="1"/>
      <dgm:spPr/>
      <dgm:t>
        <a:bodyPr/>
        <a:lstStyle/>
        <a:p>
          <a:r>
            <a:rPr lang="tr-TR" sz="2800" dirty="0" smtClean="0"/>
            <a:t>Nass’lar ne söylüyorsa, o</a:t>
          </a:r>
          <a:endParaRPr lang="de-DE" sz="2800" dirty="0"/>
        </a:p>
      </dgm:t>
    </dgm:pt>
    <dgm:pt modelId="{DFA8A5C8-CAE5-4034-AB49-D7BD3DA97D9A}" type="parTrans" cxnId="{EBDED715-B487-461B-A438-0FBF49369128}">
      <dgm:prSet/>
      <dgm:spPr/>
      <dgm:t>
        <a:bodyPr/>
        <a:lstStyle/>
        <a:p>
          <a:endParaRPr lang="de-DE"/>
        </a:p>
      </dgm:t>
    </dgm:pt>
    <dgm:pt modelId="{6ABCD3F8-D176-4006-A4C0-D1D4AE3DAA59}" type="sibTrans" cxnId="{EBDED715-B487-461B-A438-0FBF49369128}">
      <dgm:prSet/>
      <dgm:spPr/>
      <dgm:t>
        <a:bodyPr/>
        <a:lstStyle/>
        <a:p>
          <a:endParaRPr lang="de-DE"/>
        </a:p>
      </dgm:t>
    </dgm:pt>
    <dgm:pt modelId="{DFDA3B94-A1D2-403D-82BD-A66355DC7738}">
      <dgm:prSet phldrT="[Text]" custT="1"/>
      <dgm:spPr/>
      <dgm:t>
        <a:bodyPr/>
        <a:lstStyle/>
        <a:p>
          <a:endParaRPr lang="de-DE" sz="2800" dirty="0"/>
        </a:p>
      </dgm:t>
    </dgm:pt>
    <dgm:pt modelId="{D89D33E9-D0DF-4CA3-A3D2-7D0223274CB4}" type="parTrans" cxnId="{E30B0D18-90D1-48E7-9A39-8CE30020D983}">
      <dgm:prSet/>
      <dgm:spPr/>
      <dgm:t>
        <a:bodyPr/>
        <a:lstStyle/>
        <a:p>
          <a:endParaRPr lang="de-DE"/>
        </a:p>
      </dgm:t>
    </dgm:pt>
    <dgm:pt modelId="{FDB8CE88-4CA6-4BF2-9C74-495B7A2EF970}" type="sibTrans" cxnId="{E30B0D18-90D1-48E7-9A39-8CE30020D983}">
      <dgm:prSet/>
      <dgm:spPr/>
      <dgm:t>
        <a:bodyPr/>
        <a:lstStyle/>
        <a:p>
          <a:endParaRPr lang="de-DE"/>
        </a:p>
      </dgm:t>
    </dgm:pt>
    <dgm:pt modelId="{1F88863D-5A48-4229-B3A8-5BAB9B300548}">
      <dgm:prSet phldrT="[Text]" custT="1"/>
      <dgm:spPr/>
      <dgm:t>
        <a:bodyPr/>
        <a:lstStyle/>
        <a:p>
          <a:endParaRPr lang="de-DE" sz="2800" dirty="0"/>
        </a:p>
      </dgm:t>
    </dgm:pt>
    <dgm:pt modelId="{B6DBDBD6-1751-4E3A-AA0C-0F68AEA1B741}" type="parTrans" cxnId="{2B80575D-01BD-4482-88DA-25D7153F788A}">
      <dgm:prSet/>
      <dgm:spPr/>
      <dgm:t>
        <a:bodyPr/>
        <a:lstStyle/>
        <a:p>
          <a:endParaRPr lang="de-DE"/>
        </a:p>
      </dgm:t>
    </dgm:pt>
    <dgm:pt modelId="{BBE833F0-1968-4117-84B9-1EA1FABDB0F9}" type="sibTrans" cxnId="{2B80575D-01BD-4482-88DA-25D7153F788A}">
      <dgm:prSet/>
      <dgm:spPr/>
      <dgm:t>
        <a:bodyPr/>
        <a:lstStyle/>
        <a:p>
          <a:endParaRPr lang="de-DE"/>
        </a:p>
      </dgm:t>
    </dgm:pt>
    <dgm:pt modelId="{13CE82D3-69FF-4353-A134-DD840F95DDB7}">
      <dgm:prSet phldrT="[Text]" custT="1"/>
      <dgm:spPr/>
      <dgm:t>
        <a:bodyPr/>
        <a:lstStyle/>
        <a:p>
          <a:endParaRPr lang="de-DE" sz="2800" dirty="0"/>
        </a:p>
      </dgm:t>
    </dgm:pt>
    <dgm:pt modelId="{1B1C36C3-74D9-4BC7-907A-7C614CD537CF}" type="parTrans" cxnId="{609FDACC-FE85-4C93-9222-35AD84690311}">
      <dgm:prSet/>
      <dgm:spPr/>
    </dgm:pt>
    <dgm:pt modelId="{9BFF12A8-571E-425E-A37B-45F1478519DE}" type="sibTrans" cxnId="{609FDACC-FE85-4C93-9222-35AD84690311}">
      <dgm:prSet/>
      <dgm:spPr/>
    </dgm:pt>
    <dgm:pt modelId="{5293634E-5BD8-4264-BA4B-777DF2753F5D}">
      <dgm:prSet phldrT="[Text]" custT="1"/>
      <dgm:spPr/>
      <dgm:t>
        <a:bodyPr/>
        <a:lstStyle/>
        <a:p>
          <a:r>
            <a:rPr lang="tr-TR" sz="2800" dirty="0" smtClean="0"/>
            <a:t>Din ve dinî ahkamla sürtüşme derecesinde hesaplaşma</a:t>
          </a:r>
          <a:endParaRPr lang="de-DE" sz="2800" dirty="0"/>
        </a:p>
      </dgm:t>
    </dgm:pt>
    <dgm:pt modelId="{7C5CC8E1-73F2-4BFD-9FCC-FF66EB1E86BD}" type="parTrans" cxnId="{51EC1B43-908E-428D-A604-E79DD4DA7E56}">
      <dgm:prSet/>
      <dgm:spPr/>
    </dgm:pt>
    <dgm:pt modelId="{E6600101-D857-4071-8767-0032215D009B}" type="sibTrans" cxnId="{51EC1B43-908E-428D-A604-E79DD4DA7E56}">
      <dgm:prSet/>
      <dgm:spPr/>
    </dgm:pt>
    <dgm:pt modelId="{72863069-CAE6-4C89-B3BC-7AE83E97E28A}">
      <dgm:prSet phldrT="[Text]" custT="1"/>
      <dgm:spPr/>
      <dgm:t>
        <a:bodyPr/>
        <a:lstStyle/>
        <a:p>
          <a:endParaRPr lang="de-DE" sz="2800" dirty="0"/>
        </a:p>
      </dgm:t>
    </dgm:pt>
    <dgm:pt modelId="{66C0D497-D0E2-402A-AACD-93F6CD5ECC65}" type="parTrans" cxnId="{F3B02F48-340A-40C2-AA17-1480E944509C}">
      <dgm:prSet/>
      <dgm:spPr/>
    </dgm:pt>
    <dgm:pt modelId="{1EF7246D-AA24-45AE-817B-E4BAC6CB5B7C}" type="sibTrans" cxnId="{F3B02F48-340A-40C2-AA17-1480E944509C}">
      <dgm:prSet/>
      <dgm:spPr/>
    </dgm:pt>
    <dgm:pt modelId="{4AFD2D38-AC8A-499F-AE65-75B5269521CB}">
      <dgm:prSet phldrT="[Text]"/>
      <dgm:spPr/>
      <dgm:t>
        <a:bodyPr/>
        <a:lstStyle/>
        <a:p>
          <a:endParaRPr lang="de-DE" dirty="0"/>
        </a:p>
      </dgm:t>
    </dgm:pt>
    <dgm:pt modelId="{0C716F03-B620-4983-8CEE-6F52133A9989}" type="parTrans" cxnId="{F5A49A7E-88BB-4ADB-9187-B9B625BC8540}">
      <dgm:prSet/>
      <dgm:spPr/>
    </dgm:pt>
    <dgm:pt modelId="{69107A21-5184-4B16-AC95-8DDC77DF2690}" type="sibTrans" cxnId="{F5A49A7E-88BB-4ADB-9187-B9B625BC8540}">
      <dgm:prSet/>
      <dgm:spPr/>
    </dgm:pt>
    <dgm:pt modelId="{2C3D3014-BE52-434F-9E2D-031E1896A549}">
      <dgm:prSet phldrT="[Text]"/>
      <dgm:spPr/>
      <dgm:t>
        <a:bodyPr/>
        <a:lstStyle/>
        <a:p>
          <a:r>
            <a:rPr lang="tr-TR" dirty="0" smtClean="0"/>
            <a:t>Çağdaş Kur’an’lar oluşturma </a:t>
          </a:r>
          <a:endParaRPr lang="de-DE" dirty="0"/>
        </a:p>
      </dgm:t>
    </dgm:pt>
    <dgm:pt modelId="{50656DB9-7061-4C5F-B59D-E19C1373DF4A}" type="parTrans" cxnId="{5F663D8D-AD7A-4851-8926-5BB6AF143CB0}">
      <dgm:prSet/>
      <dgm:spPr/>
    </dgm:pt>
    <dgm:pt modelId="{B5F24EC7-8B5B-4258-8C1A-052E26D6208A}" type="sibTrans" cxnId="{5F663D8D-AD7A-4851-8926-5BB6AF143CB0}">
      <dgm:prSet/>
      <dgm:spPr/>
    </dgm:pt>
    <dgm:pt modelId="{7C934613-A63C-41C6-8A8A-07F8FC5982A8}">
      <dgm:prSet phldrT="[Text]"/>
      <dgm:spPr/>
      <dgm:t>
        <a:bodyPr/>
        <a:lstStyle/>
        <a:p>
          <a:endParaRPr lang="de-DE" dirty="0"/>
        </a:p>
      </dgm:t>
    </dgm:pt>
    <dgm:pt modelId="{F2007F5B-2215-47E8-A1C7-DFAFD4495666}" type="parTrans" cxnId="{C6823097-DB61-42B9-A169-F2052B350D72}">
      <dgm:prSet/>
      <dgm:spPr/>
    </dgm:pt>
    <dgm:pt modelId="{B1537668-DD46-4D97-A10B-B1C283E36B3A}" type="sibTrans" cxnId="{C6823097-DB61-42B9-A169-F2052B350D72}">
      <dgm:prSet/>
      <dgm:spPr/>
    </dgm:pt>
    <dgm:pt modelId="{778050ED-B757-4D1D-98A8-8C6368145AC4}" type="pres">
      <dgm:prSet presAssocID="{C5459F69-6AD8-4219-9F16-D2F627D7EAB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EB4FA4B0-4039-42B3-AA32-274AEC0FCF2C}" type="pres">
      <dgm:prSet presAssocID="{B66E524C-6B54-4AA7-AB49-B84E480510E5}" presName="composite" presStyleCnt="0"/>
      <dgm:spPr/>
    </dgm:pt>
    <dgm:pt modelId="{C21FFCFF-E665-4041-930C-67F70B15FD6C}" type="pres">
      <dgm:prSet presAssocID="{B66E524C-6B54-4AA7-AB49-B84E480510E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464F1C5-CF08-40E1-A203-2BFFDFC5D423}" type="pres">
      <dgm:prSet presAssocID="{B66E524C-6B54-4AA7-AB49-B84E480510E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093AC72-A25B-4B3F-8BDB-2707D09DC0DF}" type="pres">
      <dgm:prSet presAssocID="{4EAF4958-F5C4-477A-8EF5-36C736A36C68}" presName="space" presStyleCnt="0"/>
      <dgm:spPr/>
    </dgm:pt>
    <dgm:pt modelId="{BF6E5220-66CE-498E-9948-2F0BED67FB65}" type="pres">
      <dgm:prSet presAssocID="{D2827DA7-7783-4517-802E-FEC12EA56E34}" presName="composite" presStyleCnt="0"/>
      <dgm:spPr/>
    </dgm:pt>
    <dgm:pt modelId="{3F044096-60CC-4E27-927A-C8F1C9548EDE}" type="pres">
      <dgm:prSet presAssocID="{D2827DA7-7783-4517-802E-FEC12EA56E3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DAF66CE-95DE-48A4-B99E-82C2FE2FA297}" type="pres">
      <dgm:prSet presAssocID="{D2827DA7-7783-4517-802E-FEC12EA56E3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D180F39-FEF3-49F1-A95D-411E9B579C9B}" type="pres">
      <dgm:prSet presAssocID="{98522B80-2917-4036-A995-24289AF90CE4}" presName="space" presStyleCnt="0"/>
      <dgm:spPr/>
    </dgm:pt>
    <dgm:pt modelId="{702F581F-A9B1-4730-A0CF-25CF62732547}" type="pres">
      <dgm:prSet presAssocID="{593C1C79-01E9-4A95-8D11-A2EC0F212BD6}" presName="composite" presStyleCnt="0"/>
      <dgm:spPr/>
    </dgm:pt>
    <dgm:pt modelId="{DE829395-C899-41C6-A087-9754A43D29C9}" type="pres">
      <dgm:prSet presAssocID="{593C1C79-01E9-4A95-8D11-A2EC0F212BD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E771ADA-CD64-40F5-B83F-C9235E5C9731}" type="pres">
      <dgm:prSet presAssocID="{593C1C79-01E9-4A95-8D11-A2EC0F212BD6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E993FA4-AABA-4914-8F3F-8AD27632258C}" type="presOf" srcId="{FA55C9DD-B418-41C0-94D4-B7314715C43D}" destId="{FDAF66CE-95DE-48A4-B99E-82C2FE2FA297}" srcOrd="0" destOrd="0" presId="urn:microsoft.com/office/officeart/2005/8/layout/hList1"/>
    <dgm:cxn modelId="{44028D46-E235-4B20-BF02-469AF64B2A92}" type="presOf" srcId="{5293634E-5BD8-4264-BA4B-777DF2753F5D}" destId="{FDAF66CE-95DE-48A4-B99E-82C2FE2FA297}" srcOrd="0" destOrd="4" presId="urn:microsoft.com/office/officeart/2005/8/layout/hList1"/>
    <dgm:cxn modelId="{F731EA69-EE1E-4039-9D3B-DD36F88ED2C2}" type="presOf" srcId="{DCA3D93C-A7CD-4C3D-A6FB-01410B4C5A33}" destId="{FDAF66CE-95DE-48A4-B99E-82C2FE2FA297}" srcOrd="0" destOrd="2" presId="urn:microsoft.com/office/officeart/2005/8/layout/hList1"/>
    <dgm:cxn modelId="{609FDACC-FE85-4C93-9222-35AD84690311}" srcId="{D2827DA7-7783-4517-802E-FEC12EA56E34}" destId="{13CE82D3-69FF-4353-A134-DD840F95DDB7}" srcOrd="1" destOrd="0" parTransId="{1B1C36C3-74D9-4BC7-907A-7C614CD537CF}" sibTransId="{9BFF12A8-571E-425E-A37B-45F1478519DE}"/>
    <dgm:cxn modelId="{7BEA850A-B1E7-4BD7-A6A4-79DEBEA6AC4A}" srcId="{593C1C79-01E9-4A95-8D11-A2EC0F212BD6}" destId="{24CBC7D0-B21E-4FE7-B960-C19E58069A16}" srcOrd="0" destOrd="0" parTransId="{CF7BCDAD-0EA3-4F22-8E85-58D43BCF5A79}" sibTransId="{3B4234C5-0290-4FB6-AE7B-7A2A24961EBF}"/>
    <dgm:cxn modelId="{AC31D8BF-E4BA-4AC9-9CD0-D2F9E3581AA8}" type="presOf" srcId="{D7CB3807-044A-43DF-92D3-3E5C86BDE9AB}" destId="{E464F1C5-CF08-40E1-A203-2BFFDFC5D423}" srcOrd="0" destOrd="4" presId="urn:microsoft.com/office/officeart/2005/8/layout/hList1"/>
    <dgm:cxn modelId="{C1A509D7-9FC2-41B1-A407-879D71916FF3}" type="presOf" srcId="{2C3D3014-BE52-434F-9E2D-031E1896A549}" destId="{8E771ADA-CD64-40F5-B83F-C9235E5C9731}" srcOrd="0" destOrd="4" presId="urn:microsoft.com/office/officeart/2005/8/layout/hList1"/>
    <dgm:cxn modelId="{E30B0D18-90D1-48E7-9A39-8CE30020D983}" srcId="{B66E524C-6B54-4AA7-AB49-B84E480510E5}" destId="{DFDA3B94-A1D2-403D-82BD-A66355DC7738}" srcOrd="1" destOrd="0" parTransId="{D89D33E9-D0DF-4CA3-A3D2-7D0223274CB4}" sibTransId="{FDB8CE88-4CA6-4BF2-9C74-495B7A2EF970}"/>
    <dgm:cxn modelId="{F5A49A7E-88BB-4ADB-9187-B9B625BC8540}" srcId="{593C1C79-01E9-4A95-8D11-A2EC0F212BD6}" destId="{4AFD2D38-AC8A-499F-AE65-75B5269521CB}" srcOrd="1" destOrd="0" parTransId="{0C716F03-B620-4983-8CEE-6F52133A9989}" sibTransId="{69107A21-5184-4B16-AC95-8DDC77DF2690}"/>
    <dgm:cxn modelId="{16FCE34B-BCD3-4E72-87E5-79DC271F462A}" srcId="{D2827DA7-7783-4517-802E-FEC12EA56E34}" destId="{FA55C9DD-B418-41C0-94D4-B7314715C43D}" srcOrd="0" destOrd="0" parTransId="{E2ACD32A-E872-418B-AFDC-5BC87ACF5E0D}" sibTransId="{09A6F1A5-71B0-4364-A93C-6B92C64BA14C}"/>
    <dgm:cxn modelId="{D0964242-71A0-4CFC-AB4E-35007C6CB3BF}" type="presOf" srcId="{23C2B73B-D46C-4DDF-8FB2-C5BE170BFA76}" destId="{8E771ADA-CD64-40F5-B83F-C9235E5C9731}" srcOrd="0" destOrd="2" presId="urn:microsoft.com/office/officeart/2005/8/layout/hList1"/>
    <dgm:cxn modelId="{2A56B2F4-B21E-4BFE-AFA6-AED2FCB92F56}" srcId="{B66E524C-6B54-4AA7-AB49-B84E480510E5}" destId="{1E585E7F-229D-4F04-AD2F-3DA4D0A73F4D}" srcOrd="2" destOrd="0" parTransId="{BBDD12DF-6CCB-4325-8B35-4A06DEA695F7}" sibTransId="{8C0D12D2-90FF-419E-901A-9ADD36376D99}"/>
    <dgm:cxn modelId="{B62F1A82-6692-482C-9F8F-AE2236E3B515}" type="presOf" srcId="{72863069-CAE6-4C89-B3BC-7AE83E97E28A}" destId="{FDAF66CE-95DE-48A4-B99E-82C2FE2FA297}" srcOrd="0" destOrd="3" presId="urn:microsoft.com/office/officeart/2005/8/layout/hList1"/>
    <dgm:cxn modelId="{C90ABEFE-12FB-4905-99C3-D28FF4338C8A}" srcId="{C5459F69-6AD8-4219-9F16-D2F627D7EABC}" destId="{D2827DA7-7783-4517-802E-FEC12EA56E34}" srcOrd="1" destOrd="0" parTransId="{DE266D96-575D-4FCE-9AC4-6D2BDBF8DB4A}" sibTransId="{98522B80-2917-4036-A995-24289AF90CE4}"/>
    <dgm:cxn modelId="{E2BB173C-CB6C-4A75-BAB8-5A894C48C9CD}" srcId="{C5459F69-6AD8-4219-9F16-D2F627D7EABC}" destId="{593C1C79-01E9-4A95-8D11-A2EC0F212BD6}" srcOrd="2" destOrd="0" parTransId="{173A5D67-EEC4-49C8-88CA-16AF19D3FEE0}" sibTransId="{0CA5F2EA-C7CE-49AE-A331-8BBE9DB7B65A}"/>
    <dgm:cxn modelId="{F3B02F48-340A-40C2-AA17-1480E944509C}" srcId="{D2827DA7-7783-4517-802E-FEC12EA56E34}" destId="{72863069-CAE6-4C89-B3BC-7AE83E97E28A}" srcOrd="3" destOrd="0" parTransId="{66C0D497-D0E2-402A-AACD-93F6CD5ECC65}" sibTransId="{1EF7246D-AA24-45AE-817B-E4BAC6CB5B7C}"/>
    <dgm:cxn modelId="{DB5FBEF4-1800-4B67-9C40-6D876F939F91}" type="presOf" srcId="{4AFD2D38-AC8A-499F-AE65-75B5269521CB}" destId="{8E771ADA-CD64-40F5-B83F-C9235E5C9731}" srcOrd="0" destOrd="1" presId="urn:microsoft.com/office/officeart/2005/8/layout/hList1"/>
    <dgm:cxn modelId="{51EC1B43-908E-428D-A604-E79DD4DA7E56}" srcId="{D2827DA7-7783-4517-802E-FEC12EA56E34}" destId="{5293634E-5BD8-4264-BA4B-777DF2753F5D}" srcOrd="4" destOrd="0" parTransId="{7C5CC8E1-73F2-4BFD-9FCC-FF66EB1E86BD}" sibTransId="{E6600101-D857-4071-8767-0032215D009B}"/>
    <dgm:cxn modelId="{C6823097-DB61-42B9-A169-F2052B350D72}" srcId="{593C1C79-01E9-4A95-8D11-A2EC0F212BD6}" destId="{7C934613-A63C-41C6-8A8A-07F8FC5982A8}" srcOrd="3" destOrd="0" parTransId="{F2007F5B-2215-47E8-A1C7-DFAFD4495666}" sibTransId="{B1537668-DD46-4D97-A10B-B1C283E36B3A}"/>
    <dgm:cxn modelId="{5455BAB8-D78C-43A9-985C-0A9BC2D562E4}" type="presOf" srcId="{593C1C79-01E9-4A95-8D11-A2EC0F212BD6}" destId="{DE829395-C899-41C6-A087-9754A43D29C9}" srcOrd="0" destOrd="0" presId="urn:microsoft.com/office/officeart/2005/8/layout/hList1"/>
    <dgm:cxn modelId="{B8D47634-6763-4395-B742-EDDB4F9FDB9D}" type="presOf" srcId="{DFDA3B94-A1D2-403D-82BD-A66355DC7738}" destId="{E464F1C5-CF08-40E1-A203-2BFFDFC5D423}" srcOrd="0" destOrd="1" presId="urn:microsoft.com/office/officeart/2005/8/layout/hList1"/>
    <dgm:cxn modelId="{A28590EA-02F4-45B6-8C94-B933DC9ACFAF}" srcId="{B66E524C-6B54-4AA7-AB49-B84E480510E5}" destId="{CE574B00-B389-468F-9552-AEDFB9E056B3}" srcOrd="0" destOrd="0" parTransId="{DDBF1169-80D6-4F6A-B260-17EA317CB343}" sibTransId="{BE014EF0-2401-403F-B8E4-8A5696EE90B7}"/>
    <dgm:cxn modelId="{5366678E-54A1-45A1-8669-9295BCFF704A}" srcId="{D2827DA7-7783-4517-802E-FEC12EA56E34}" destId="{DCA3D93C-A7CD-4C3D-A6FB-01410B4C5A33}" srcOrd="2" destOrd="0" parTransId="{0C234337-3328-4F19-BCCC-B0F3DF600A32}" sibTransId="{82B511B1-C526-4208-8117-DF82651510BB}"/>
    <dgm:cxn modelId="{2B80575D-01BD-4482-88DA-25D7153F788A}" srcId="{B66E524C-6B54-4AA7-AB49-B84E480510E5}" destId="{1F88863D-5A48-4229-B3A8-5BAB9B300548}" srcOrd="3" destOrd="0" parTransId="{B6DBDBD6-1751-4E3A-AA0C-0F68AEA1B741}" sibTransId="{BBE833F0-1968-4117-84B9-1EA1FABDB0F9}"/>
    <dgm:cxn modelId="{390AF3AB-6E2D-42C8-818F-F8D39CB56603}" type="presOf" srcId="{13CE82D3-69FF-4353-A134-DD840F95DDB7}" destId="{FDAF66CE-95DE-48A4-B99E-82C2FE2FA297}" srcOrd="0" destOrd="1" presId="urn:microsoft.com/office/officeart/2005/8/layout/hList1"/>
    <dgm:cxn modelId="{31F44F1C-F046-485E-95CE-9895C1B329BC}" type="presOf" srcId="{B66E524C-6B54-4AA7-AB49-B84E480510E5}" destId="{C21FFCFF-E665-4041-930C-67F70B15FD6C}" srcOrd="0" destOrd="0" presId="urn:microsoft.com/office/officeart/2005/8/layout/hList1"/>
    <dgm:cxn modelId="{F8D76B4E-20F4-43DE-96F0-19E966AB4499}" type="presOf" srcId="{1F88863D-5A48-4229-B3A8-5BAB9B300548}" destId="{E464F1C5-CF08-40E1-A203-2BFFDFC5D423}" srcOrd="0" destOrd="3" presId="urn:microsoft.com/office/officeart/2005/8/layout/hList1"/>
    <dgm:cxn modelId="{EE8C1CAB-B27C-40F3-8270-99C1752A8416}" type="presOf" srcId="{1E585E7F-229D-4F04-AD2F-3DA4D0A73F4D}" destId="{E464F1C5-CF08-40E1-A203-2BFFDFC5D423}" srcOrd="0" destOrd="2" presId="urn:microsoft.com/office/officeart/2005/8/layout/hList1"/>
    <dgm:cxn modelId="{B69620A5-C79D-419C-A69F-2185950C036F}" srcId="{C5459F69-6AD8-4219-9F16-D2F627D7EABC}" destId="{B66E524C-6B54-4AA7-AB49-B84E480510E5}" srcOrd="0" destOrd="0" parTransId="{08556C6E-344C-48F5-8C43-F8D78D787C49}" sibTransId="{4EAF4958-F5C4-477A-8EF5-36C736A36C68}"/>
    <dgm:cxn modelId="{AE32D2A4-27DD-406B-B0E3-D29406CA0EE6}" type="presOf" srcId="{7C934613-A63C-41C6-8A8A-07F8FC5982A8}" destId="{8E771ADA-CD64-40F5-B83F-C9235E5C9731}" srcOrd="0" destOrd="3" presId="urn:microsoft.com/office/officeart/2005/8/layout/hList1"/>
    <dgm:cxn modelId="{D9A7A7A8-1182-4F75-B15B-788DFFB0EB18}" srcId="{593C1C79-01E9-4A95-8D11-A2EC0F212BD6}" destId="{23C2B73B-D46C-4DDF-8FB2-C5BE170BFA76}" srcOrd="2" destOrd="0" parTransId="{17B148CA-B59A-42B5-AA10-552DAD51D260}" sibTransId="{7C23D111-422E-4A41-A03B-3C5DE99F94CA}"/>
    <dgm:cxn modelId="{5F663D8D-AD7A-4851-8926-5BB6AF143CB0}" srcId="{593C1C79-01E9-4A95-8D11-A2EC0F212BD6}" destId="{2C3D3014-BE52-434F-9E2D-031E1896A549}" srcOrd="4" destOrd="0" parTransId="{50656DB9-7061-4C5F-B59D-E19C1373DF4A}" sibTransId="{B5F24EC7-8B5B-4258-8C1A-052E26D6208A}"/>
    <dgm:cxn modelId="{FBD1DF41-082D-402E-A149-DD4993CE19C5}" type="presOf" srcId="{CE574B00-B389-468F-9552-AEDFB9E056B3}" destId="{E464F1C5-CF08-40E1-A203-2BFFDFC5D423}" srcOrd="0" destOrd="0" presId="urn:microsoft.com/office/officeart/2005/8/layout/hList1"/>
    <dgm:cxn modelId="{EBDED715-B487-461B-A438-0FBF49369128}" srcId="{B66E524C-6B54-4AA7-AB49-B84E480510E5}" destId="{D7CB3807-044A-43DF-92D3-3E5C86BDE9AB}" srcOrd="4" destOrd="0" parTransId="{DFA8A5C8-CAE5-4034-AB49-D7BD3DA97D9A}" sibTransId="{6ABCD3F8-D176-4006-A4C0-D1D4AE3DAA59}"/>
    <dgm:cxn modelId="{3C18BDF0-9421-42EB-9681-35ED06EBD15A}" type="presOf" srcId="{24CBC7D0-B21E-4FE7-B960-C19E58069A16}" destId="{8E771ADA-CD64-40F5-B83F-C9235E5C9731}" srcOrd="0" destOrd="0" presId="urn:microsoft.com/office/officeart/2005/8/layout/hList1"/>
    <dgm:cxn modelId="{194CBF72-BD50-4755-A520-0C452588DC5D}" type="presOf" srcId="{D2827DA7-7783-4517-802E-FEC12EA56E34}" destId="{3F044096-60CC-4E27-927A-C8F1C9548EDE}" srcOrd="0" destOrd="0" presId="urn:microsoft.com/office/officeart/2005/8/layout/hList1"/>
    <dgm:cxn modelId="{37D066F5-7EA4-4883-9186-413D793DCA3B}" type="presOf" srcId="{C5459F69-6AD8-4219-9F16-D2F627D7EABC}" destId="{778050ED-B757-4D1D-98A8-8C6368145AC4}" srcOrd="0" destOrd="0" presId="urn:microsoft.com/office/officeart/2005/8/layout/hList1"/>
    <dgm:cxn modelId="{46F4BF90-637F-4EAC-81FD-749F8D4F50A2}" type="presParOf" srcId="{778050ED-B757-4D1D-98A8-8C6368145AC4}" destId="{EB4FA4B0-4039-42B3-AA32-274AEC0FCF2C}" srcOrd="0" destOrd="0" presId="urn:microsoft.com/office/officeart/2005/8/layout/hList1"/>
    <dgm:cxn modelId="{E39181E1-DE82-4E16-91E5-EF317F3A1897}" type="presParOf" srcId="{EB4FA4B0-4039-42B3-AA32-274AEC0FCF2C}" destId="{C21FFCFF-E665-4041-930C-67F70B15FD6C}" srcOrd="0" destOrd="0" presId="urn:microsoft.com/office/officeart/2005/8/layout/hList1"/>
    <dgm:cxn modelId="{E2E928FF-ED19-45B1-A575-6CD9E9ADD1AD}" type="presParOf" srcId="{EB4FA4B0-4039-42B3-AA32-274AEC0FCF2C}" destId="{E464F1C5-CF08-40E1-A203-2BFFDFC5D423}" srcOrd="1" destOrd="0" presId="urn:microsoft.com/office/officeart/2005/8/layout/hList1"/>
    <dgm:cxn modelId="{8195BC18-942F-4292-B629-99573D0E4134}" type="presParOf" srcId="{778050ED-B757-4D1D-98A8-8C6368145AC4}" destId="{5093AC72-A25B-4B3F-8BDB-2707D09DC0DF}" srcOrd="1" destOrd="0" presId="urn:microsoft.com/office/officeart/2005/8/layout/hList1"/>
    <dgm:cxn modelId="{A392D4C2-0E3C-47BD-8D20-2981ECFCE71B}" type="presParOf" srcId="{778050ED-B757-4D1D-98A8-8C6368145AC4}" destId="{BF6E5220-66CE-498E-9948-2F0BED67FB65}" srcOrd="2" destOrd="0" presId="urn:microsoft.com/office/officeart/2005/8/layout/hList1"/>
    <dgm:cxn modelId="{3A2728B1-D540-40EE-9A28-12FA5324C176}" type="presParOf" srcId="{BF6E5220-66CE-498E-9948-2F0BED67FB65}" destId="{3F044096-60CC-4E27-927A-C8F1C9548EDE}" srcOrd="0" destOrd="0" presId="urn:microsoft.com/office/officeart/2005/8/layout/hList1"/>
    <dgm:cxn modelId="{1834050F-A406-418D-AA2B-58AA12505085}" type="presParOf" srcId="{BF6E5220-66CE-498E-9948-2F0BED67FB65}" destId="{FDAF66CE-95DE-48A4-B99E-82C2FE2FA297}" srcOrd="1" destOrd="0" presId="urn:microsoft.com/office/officeart/2005/8/layout/hList1"/>
    <dgm:cxn modelId="{76BA4ADF-9E13-4DF3-936B-38A43955819B}" type="presParOf" srcId="{778050ED-B757-4D1D-98A8-8C6368145AC4}" destId="{ED180F39-FEF3-49F1-A95D-411E9B579C9B}" srcOrd="3" destOrd="0" presId="urn:microsoft.com/office/officeart/2005/8/layout/hList1"/>
    <dgm:cxn modelId="{D5444781-AB8E-471C-8654-673802ACDAB7}" type="presParOf" srcId="{778050ED-B757-4D1D-98A8-8C6368145AC4}" destId="{702F581F-A9B1-4730-A0CF-25CF62732547}" srcOrd="4" destOrd="0" presId="urn:microsoft.com/office/officeart/2005/8/layout/hList1"/>
    <dgm:cxn modelId="{EE2D9414-873E-4B88-B925-084BC3ED4BFD}" type="presParOf" srcId="{702F581F-A9B1-4730-A0CF-25CF62732547}" destId="{DE829395-C899-41C6-A087-9754A43D29C9}" srcOrd="0" destOrd="0" presId="urn:microsoft.com/office/officeart/2005/8/layout/hList1"/>
    <dgm:cxn modelId="{F49A3568-D22A-4D22-AFD4-283A32C06159}" type="presParOf" srcId="{702F581F-A9B1-4730-A0CF-25CF62732547}" destId="{8E771ADA-CD64-40F5-B83F-C9235E5C973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106A5-1FC2-4FFB-9446-28A387F3B966}">
      <dsp:nvSpPr>
        <dsp:cNvPr id="0" name=""/>
        <dsp:cNvSpPr/>
      </dsp:nvSpPr>
      <dsp:spPr>
        <a:xfrm>
          <a:off x="873283" y="153444"/>
          <a:ext cx="9281650" cy="411640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F051C9-73EA-4E76-B88D-90500BAF000B}">
      <dsp:nvSpPr>
        <dsp:cNvPr id="0" name=""/>
        <dsp:cNvSpPr/>
      </dsp:nvSpPr>
      <dsp:spPr>
        <a:xfrm>
          <a:off x="372902" y="1326988"/>
          <a:ext cx="3308465" cy="17693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İslam öncesi Arap toplumu </a:t>
          </a:r>
          <a:endParaRPr lang="de-DE" sz="3200" kern="1200" dirty="0"/>
        </a:p>
      </dsp:txBody>
      <dsp:txXfrm>
        <a:off x="459273" y="1413359"/>
        <a:ext cx="3135723" cy="1596576"/>
      </dsp:txXfrm>
    </dsp:sp>
    <dsp:sp modelId="{4070DF8A-9987-44D0-A371-4381415852FA}">
      <dsp:nvSpPr>
        <dsp:cNvPr id="0" name=""/>
        <dsp:cNvSpPr/>
      </dsp:nvSpPr>
      <dsp:spPr>
        <a:xfrm>
          <a:off x="3859875" y="1326988"/>
          <a:ext cx="3308465" cy="17693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Klasik dönem İslam </a:t>
          </a:r>
          <a:endParaRPr lang="de-DE" sz="3200" kern="1200" dirty="0"/>
        </a:p>
      </dsp:txBody>
      <dsp:txXfrm>
        <a:off x="3946246" y="1413359"/>
        <a:ext cx="3135723" cy="1596576"/>
      </dsp:txXfrm>
    </dsp:sp>
    <dsp:sp modelId="{F2166E1B-D012-4ED8-BCE1-F0568BFB6ED8}">
      <dsp:nvSpPr>
        <dsp:cNvPr id="0" name=""/>
        <dsp:cNvSpPr/>
      </dsp:nvSpPr>
      <dsp:spPr>
        <a:xfrm>
          <a:off x="7346849" y="1326988"/>
          <a:ext cx="3308465" cy="17693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Toplumsal Cinsiyet bağlamında </a:t>
          </a:r>
          <a:endParaRPr lang="de-DE" sz="3200" kern="1200" dirty="0"/>
        </a:p>
      </dsp:txBody>
      <dsp:txXfrm>
        <a:off x="7433220" y="1413359"/>
        <a:ext cx="3135723" cy="159657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57D62-4CB8-44DB-82FB-5B7BB775D445}">
      <dsp:nvSpPr>
        <dsp:cNvPr id="0" name=""/>
        <dsp:cNvSpPr/>
      </dsp:nvSpPr>
      <dsp:spPr>
        <a:xfrm>
          <a:off x="0" y="0"/>
          <a:ext cx="11646568" cy="4677867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CC7254-15C8-4EC1-A988-53B7EAA2D89D}">
      <dsp:nvSpPr>
        <dsp:cNvPr id="0" name=""/>
        <dsp:cNvSpPr/>
      </dsp:nvSpPr>
      <dsp:spPr>
        <a:xfrm>
          <a:off x="1462579" y="827784"/>
          <a:ext cx="3843367" cy="2282727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568" rIns="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err="1" smtClean="0"/>
            <a:t>Günümüzdeki</a:t>
          </a:r>
          <a:r>
            <a:rPr lang="de-DE" sz="2800" kern="1200" dirty="0" smtClean="0"/>
            <a:t> </a:t>
          </a:r>
          <a:r>
            <a:rPr lang="de-DE" sz="2800" kern="1200" dirty="0" err="1" smtClean="0"/>
            <a:t>yaygın</a:t>
          </a:r>
          <a:r>
            <a:rPr lang="de-DE" sz="2800" kern="1200" dirty="0" smtClean="0"/>
            <a:t> </a:t>
          </a:r>
          <a:r>
            <a:rPr lang="de-DE" sz="2800" kern="1200" dirty="0" err="1" smtClean="0"/>
            <a:t>kaanate</a:t>
          </a:r>
          <a:r>
            <a:rPr lang="de-DE" sz="2800" kern="1200" dirty="0" smtClean="0"/>
            <a:t> göre </a:t>
          </a:r>
          <a:r>
            <a:rPr lang="de-DE" sz="2800" kern="1200" dirty="0" err="1" smtClean="0"/>
            <a:t>Kur’an</a:t>
          </a:r>
          <a:r>
            <a:rPr lang="de-DE" sz="2800" kern="1200" dirty="0" smtClean="0"/>
            <a:t> </a:t>
          </a:r>
          <a:r>
            <a:rPr lang="de-DE" sz="2800" kern="1200" dirty="0" err="1" smtClean="0"/>
            <a:t>mesajını</a:t>
          </a:r>
          <a:r>
            <a:rPr lang="de-DE" sz="2800" kern="1200" dirty="0" smtClean="0"/>
            <a:t> </a:t>
          </a:r>
          <a:r>
            <a:rPr lang="de-DE" sz="2800" kern="1200" dirty="0" err="1" smtClean="0"/>
            <a:t>moden</a:t>
          </a:r>
          <a:r>
            <a:rPr lang="de-DE" sz="2800" kern="1200" dirty="0" smtClean="0"/>
            <a:t> </a:t>
          </a:r>
          <a:r>
            <a:rPr lang="de-DE" sz="2800" kern="1200" dirty="0" err="1" smtClean="0"/>
            <a:t>dünyanın</a:t>
          </a:r>
          <a:r>
            <a:rPr lang="de-DE" sz="2800" kern="1200" dirty="0" smtClean="0"/>
            <a:t> </a:t>
          </a:r>
          <a:r>
            <a:rPr lang="de-DE" sz="2800" kern="1200" dirty="0" err="1" smtClean="0"/>
            <a:t>idrakine</a:t>
          </a:r>
          <a:r>
            <a:rPr lang="de-DE" sz="2800" kern="1200" dirty="0" smtClean="0"/>
            <a:t> </a:t>
          </a:r>
          <a:r>
            <a:rPr lang="de-DE" sz="2800" kern="1200" dirty="0" err="1" smtClean="0"/>
            <a:t>sunmak</a:t>
          </a:r>
          <a:r>
            <a:rPr lang="de-DE" sz="2800" kern="1200" dirty="0" smtClean="0"/>
            <a:t>, onu bugün </a:t>
          </a:r>
          <a:r>
            <a:rPr lang="de-DE" sz="2800" kern="1200" dirty="0" err="1" smtClean="0"/>
            <a:t>nazil</a:t>
          </a:r>
          <a:r>
            <a:rPr lang="de-DE" sz="2800" kern="1200" dirty="0" smtClean="0"/>
            <a:t> </a:t>
          </a:r>
          <a:r>
            <a:rPr lang="de-DE" sz="2800" kern="1200" dirty="0" err="1" smtClean="0"/>
            <a:t>olmuş</a:t>
          </a:r>
          <a:r>
            <a:rPr lang="de-DE" sz="2800" kern="1200" dirty="0" smtClean="0"/>
            <a:t> gibi </a:t>
          </a:r>
          <a:r>
            <a:rPr lang="de-DE" sz="2800" kern="1200" dirty="0" err="1" smtClean="0"/>
            <a:t>okumakla</a:t>
          </a:r>
          <a:r>
            <a:rPr lang="de-DE" sz="2800" kern="1200" dirty="0" smtClean="0"/>
            <a:t> </a:t>
          </a:r>
          <a:r>
            <a:rPr lang="de-DE" sz="2800" kern="1200" dirty="0" err="1" smtClean="0"/>
            <a:t>mümkün</a:t>
          </a:r>
          <a:r>
            <a:rPr lang="de-DE" sz="2800" kern="1200" dirty="0" smtClean="0"/>
            <a:t>! </a:t>
          </a:r>
          <a:endParaRPr lang="de-DE" sz="2800" kern="1200" dirty="0"/>
        </a:p>
      </dsp:txBody>
      <dsp:txXfrm>
        <a:off x="1462579" y="827784"/>
        <a:ext cx="3843367" cy="2282727"/>
      </dsp:txXfrm>
    </dsp:sp>
    <dsp:sp modelId="{C4B6D707-B8D4-4EB5-831E-E70EE3113137}">
      <dsp:nvSpPr>
        <dsp:cNvPr id="0" name=""/>
        <dsp:cNvSpPr/>
      </dsp:nvSpPr>
      <dsp:spPr>
        <a:xfrm>
          <a:off x="5823284" y="1570265"/>
          <a:ext cx="4542161" cy="2282727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5128" rIns="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Netice: Kur’anı konuşmadığı konularda konuşturmak</a:t>
          </a:r>
          <a:endParaRPr lang="de-DE" sz="3800" kern="1200" dirty="0"/>
        </a:p>
      </dsp:txBody>
      <dsp:txXfrm>
        <a:off x="5823284" y="1570265"/>
        <a:ext cx="4542161" cy="228272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D8FB8B-B826-45E0-8E29-21BFE52EAA8C}">
      <dsp:nvSpPr>
        <dsp:cNvPr id="0" name=""/>
        <dsp:cNvSpPr/>
      </dsp:nvSpPr>
      <dsp:spPr>
        <a:xfrm rot="16200000">
          <a:off x="2730" y="1553"/>
          <a:ext cx="4441180" cy="4441180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5384" tIns="405384" rIns="405384" bIns="405384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700" kern="1200" dirty="0" smtClean="0"/>
            <a:t>Değersel</a:t>
          </a:r>
          <a:endParaRPr lang="de-DE" sz="5700" kern="1200" dirty="0"/>
        </a:p>
      </dsp:txBody>
      <dsp:txXfrm rot="5400000">
        <a:off x="2730" y="1111848"/>
        <a:ext cx="3663974" cy="2220590"/>
      </dsp:txXfrm>
    </dsp:sp>
    <dsp:sp modelId="{0590BA08-3021-42B3-BF5B-305D8095A926}">
      <dsp:nvSpPr>
        <dsp:cNvPr id="0" name=""/>
        <dsp:cNvSpPr/>
      </dsp:nvSpPr>
      <dsp:spPr>
        <a:xfrm rot="5400000">
          <a:off x="5325731" y="1553"/>
          <a:ext cx="4441180" cy="4441180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5384" tIns="405384" rIns="405384" bIns="405384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700" kern="1200" dirty="0" smtClean="0"/>
            <a:t>Durumsal</a:t>
          </a:r>
          <a:endParaRPr lang="de-DE" sz="5700" kern="1200" dirty="0"/>
        </a:p>
      </dsp:txBody>
      <dsp:txXfrm rot="-5400000">
        <a:off x="6102937" y="1111848"/>
        <a:ext cx="3663974" cy="222059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858D02-CC18-48CB-A2B6-61EACAB334BE}">
      <dsp:nvSpPr>
        <dsp:cNvPr id="0" name=""/>
        <dsp:cNvSpPr/>
      </dsp:nvSpPr>
      <dsp:spPr>
        <a:xfrm rot="16200000">
          <a:off x="1479" y="1729"/>
          <a:ext cx="4332722" cy="4332722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100" kern="1200" dirty="0" smtClean="0"/>
            <a:t>Kadın &amp; Erkek</a:t>
          </a:r>
          <a:endParaRPr lang="de-DE" sz="5100" kern="1200" dirty="0"/>
        </a:p>
      </dsp:txBody>
      <dsp:txXfrm rot="5400000">
        <a:off x="1480" y="1084908"/>
        <a:ext cx="3574496" cy="2166361"/>
      </dsp:txXfrm>
    </dsp:sp>
    <dsp:sp modelId="{D00C9974-6CFA-480B-A969-CE3390325ADF}">
      <dsp:nvSpPr>
        <dsp:cNvPr id="0" name=""/>
        <dsp:cNvSpPr/>
      </dsp:nvSpPr>
      <dsp:spPr>
        <a:xfrm rot="5400000">
          <a:off x="5935954" y="1729"/>
          <a:ext cx="4332722" cy="4332722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100" kern="1200" dirty="0" smtClean="0"/>
            <a:t>Iman &amp; Teslimiyet </a:t>
          </a:r>
          <a:endParaRPr lang="de-DE" sz="5100" kern="1200" dirty="0"/>
        </a:p>
      </dsp:txBody>
      <dsp:txXfrm rot="-5400000">
        <a:off x="6694181" y="1084910"/>
        <a:ext cx="3574496" cy="216636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7E3311-D9BF-463F-9D94-94EDDC8E9169}">
      <dsp:nvSpPr>
        <dsp:cNvPr id="0" name=""/>
        <dsp:cNvSpPr/>
      </dsp:nvSpPr>
      <dsp:spPr>
        <a:xfrm>
          <a:off x="1028860" y="42"/>
          <a:ext cx="4442364" cy="26654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900" kern="1200" dirty="0" err="1" smtClean="0"/>
            <a:t>Ümmü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Seleme</a:t>
          </a:r>
          <a:r>
            <a:rPr lang="de-DE" sz="2900" kern="1200" dirty="0" smtClean="0"/>
            <a:t>: «</a:t>
          </a:r>
          <a:r>
            <a:rPr lang="de-DE" sz="2900" kern="1200" dirty="0" err="1" smtClean="0"/>
            <a:t>Ey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Allah’ın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rasulu</a:t>
          </a:r>
          <a:r>
            <a:rPr lang="de-DE" sz="2900" kern="1200" dirty="0" smtClean="0"/>
            <a:t>! </a:t>
          </a:r>
          <a:r>
            <a:rPr lang="de-DE" sz="2900" kern="1200" dirty="0" err="1" smtClean="0"/>
            <a:t>Kur’an’da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hep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erkeklerden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söz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ediliyor</a:t>
          </a:r>
          <a:r>
            <a:rPr lang="de-DE" sz="2900" kern="1200" dirty="0" smtClean="0"/>
            <a:t>; </a:t>
          </a:r>
          <a:r>
            <a:rPr lang="de-DE" sz="2900" kern="1200" dirty="0" err="1" smtClean="0"/>
            <a:t>buna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mukabil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biz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kadınların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esamisi</a:t>
          </a:r>
          <a:r>
            <a:rPr lang="de-DE" sz="2900" kern="1200" dirty="0" smtClean="0"/>
            <a:t> </a:t>
          </a:r>
          <a:r>
            <a:rPr lang="de-DE" sz="2900" kern="1200" dirty="0" err="1" smtClean="0"/>
            <a:t>okunmuyor</a:t>
          </a:r>
          <a:r>
            <a:rPr lang="tr-TR" sz="2900" kern="1200" dirty="0" smtClean="0"/>
            <a:t>. (S.200.201)</a:t>
          </a:r>
          <a:endParaRPr lang="de-DE" sz="2900" kern="1200" dirty="0"/>
        </a:p>
      </dsp:txBody>
      <dsp:txXfrm>
        <a:off x="1028860" y="42"/>
        <a:ext cx="4442364" cy="2665418"/>
      </dsp:txXfrm>
    </dsp:sp>
    <dsp:sp modelId="{E26CFCA3-875E-4269-9D23-79785EA65759}">
      <dsp:nvSpPr>
        <dsp:cNvPr id="0" name=""/>
        <dsp:cNvSpPr/>
      </dsp:nvSpPr>
      <dsp:spPr>
        <a:xfrm>
          <a:off x="5872503" y="0"/>
          <a:ext cx="4442364" cy="2665418"/>
        </a:xfrm>
        <a:prstGeom prst="rect">
          <a:avLst/>
        </a:prstGeom>
        <a:solidFill>
          <a:schemeClr val="accent2">
            <a:hueOff val="398533"/>
            <a:satOff val="245"/>
            <a:lumOff val="320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Kadın/Erkek ayırmadan birbirlerine veli kılmak! Tevbe 9/71</a:t>
          </a:r>
          <a:endParaRPr lang="de-DE" sz="2900" kern="1200" dirty="0"/>
        </a:p>
      </dsp:txBody>
      <dsp:txXfrm>
        <a:off x="5872503" y="0"/>
        <a:ext cx="4442364" cy="2665418"/>
      </dsp:txXfrm>
    </dsp:sp>
    <dsp:sp modelId="{1199704F-C40B-4169-AB0B-E51E2D611314}">
      <dsp:nvSpPr>
        <dsp:cNvPr id="0" name=""/>
        <dsp:cNvSpPr/>
      </dsp:nvSpPr>
      <dsp:spPr>
        <a:xfrm>
          <a:off x="1028860" y="3109697"/>
          <a:ext cx="4442364" cy="2665418"/>
        </a:xfrm>
        <a:prstGeom prst="rect">
          <a:avLst/>
        </a:prstGeom>
        <a:solidFill>
          <a:schemeClr val="accent2">
            <a:hueOff val="797066"/>
            <a:satOff val="490"/>
            <a:lumOff val="640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Akrabalık hukuku: </a:t>
          </a:r>
          <a:br>
            <a:rPr lang="tr-TR" sz="2900" kern="1200" dirty="0" smtClean="0"/>
          </a:br>
          <a:r>
            <a:rPr lang="tr-TR" sz="2900" kern="1200" dirty="0" smtClean="0"/>
            <a:t>Sadece Erkek/Kadın değil! </a:t>
          </a:r>
          <a:br>
            <a:rPr lang="tr-TR" sz="2900" kern="1200" dirty="0" smtClean="0"/>
          </a:br>
          <a:r>
            <a:rPr lang="tr-TR" sz="2900" kern="1200" dirty="0" smtClean="0"/>
            <a:t>Baba/Dede/Amca = Anne/Nine/Teyze ... </a:t>
          </a:r>
          <a:endParaRPr lang="de-DE" sz="2900" kern="1200" dirty="0"/>
        </a:p>
      </dsp:txBody>
      <dsp:txXfrm>
        <a:off x="1028860" y="3109697"/>
        <a:ext cx="4442364" cy="2665418"/>
      </dsp:txXfrm>
    </dsp:sp>
    <dsp:sp modelId="{40C9B9DB-3E89-4977-943F-61C4541D453D}">
      <dsp:nvSpPr>
        <dsp:cNvPr id="0" name=""/>
        <dsp:cNvSpPr/>
      </dsp:nvSpPr>
      <dsp:spPr>
        <a:xfrm>
          <a:off x="5915461" y="3109697"/>
          <a:ext cx="4442364" cy="2665418"/>
        </a:xfrm>
        <a:prstGeom prst="rect">
          <a:avLst/>
        </a:prstGeom>
        <a:solidFill>
          <a:schemeClr val="accent2">
            <a:hueOff val="1195599"/>
            <a:satOff val="735"/>
            <a:lumOff val="960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Eşler: Birbilerini tamamlama Bakara 2/187 (Elbise) &amp; Rum 30/21s. 203 </a:t>
          </a:r>
          <a:endParaRPr lang="de-DE" sz="2900" kern="1200" dirty="0"/>
        </a:p>
      </dsp:txBody>
      <dsp:txXfrm>
        <a:off x="5915461" y="3109697"/>
        <a:ext cx="4442364" cy="266541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2C0258-C069-407E-8CAB-895D3DB9B7FA}">
      <dsp:nvSpPr>
        <dsp:cNvPr id="0" name=""/>
        <dsp:cNvSpPr/>
      </dsp:nvSpPr>
      <dsp:spPr>
        <a:xfrm>
          <a:off x="793" y="0"/>
          <a:ext cx="10056812" cy="4022725"/>
        </a:xfrm>
        <a:prstGeom prst="leftRightRibb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A5D21-8804-48D7-B054-B513B1830131}">
      <dsp:nvSpPr>
        <dsp:cNvPr id="0" name=""/>
        <dsp:cNvSpPr/>
      </dsp:nvSpPr>
      <dsp:spPr>
        <a:xfrm>
          <a:off x="1207611" y="703976"/>
          <a:ext cx="3318748" cy="1971135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5580" rIns="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500" kern="1200" dirty="0" smtClean="0"/>
            <a:t>Toplumsal düzen</a:t>
          </a:r>
          <a:endParaRPr lang="de-DE" sz="5500" kern="1200" dirty="0"/>
        </a:p>
      </dsp:txBody>
      <dsp:txXfrm>
        <a:off x="1207611" y="703976"/>
        <a:ext cx="3318748" cy="1971135"/>
      </dsp:txXfrm>
    </dsp:sp>
    <dsp:sp modelId="{E77212D0-26F4-44E2-99E9-322CA9F2173C}">
      <dsp:nvSpPr>
        <dsp:cNvPr id="0" name=""/>
        <dsp:cNvSpPr/>
      </dsp:nvSpPr>
      <dsp:spPr>
        <a:xfrm>
          <a:off x="5029199" y="1347612"/>
          <a:ext cx="3922156" cy="1971135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5580" rIns="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500" kern="1200" dirty="0" smtClean="0"/>
            <a:t>Hukuk</a:t>
          </a:r>
          <a:endParaRPr lang="de-DE" sz="5500" kern="1200" dirty="0"/>
        </a:p>
      </dsp:txBody>
      <dsp:txXfrm>
        <a:off x="5029199" y="1347612"/>
        <a:ext cx="3922156" cy="197113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47F4E-3E04-42BF-B3CE-A866E0A576FF}">
      <dsp:nvSpPr>
        <dsp:cNvPr id="0" name=""/>
        <dsp:cNvSpPr/>
      </dsp:nvSpPr>
      <dsp:spPr>
        <a:xfrm>
          <a:off x="3271" y="1229063"/>
          <a:ext cx="3985272" cy="159410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Değer yüklü değil </a:t>
          </a:r>
          <a:endParaRPr lang="de-DE" sz="3400" kern="1200" dirty="0"/>
        </a:p>
      </dsp:txBody>
      <dsp:txXfrm>
        <a:off x="800325" y="1229063"/>
        <a:ext cx="2391164" cy="1594108"/>
      </dsp:txXfrm>
    </dsp:sp>
    <dsp:sp modelId="{5C769D10-D1FA-410A-979D-E4B2CF5AE910}">
      <dsp:nvSpPr>
        <dsp:cNvPr id="0" name=""/>
        <dsp:cNvSpPr/>
      </dsp:nvSpPr>
      <dsp:spPr>
        <a:xfrm>
          <a:off x="3590016" y="1229063"/>
          <a:ext cx="3985272" cy="1594108"/>
        </a:xfrm>
        <a:prstGeom prst="chevron">
          <a:avLst/>
        </a:prstGeom>
        <a:solidFill>
          <a:schemeClr val="accent3">
            <a:hueOff val="662595"/>
            <a:satOff val="-34012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Kur’an vaaz etmiyor</a:t>
          </a:r>
          <a:endParaRPr lang="de-DE" sz="3400" kern="1200" dirty="0"/>
        </a:p>
      </dsp:txBody>
      <dsp:txXfrm>
        <a:off x="4387070" y="1229063"/>
        <a:ext cx="2391164" cy="1594108"/>
      </dsp:txXfrm>
    </dsp:sp>
    <dsp:sp modelId="{0B4BC423-8249-4D07-A3BC-11C7C4D842F0}">
      <dsp:nvSpPr>
        <dsp:cNvPr id="0" name=""/>
        <dsp:cNvSpPr/>
      </dsp:nvSpPr>
      <dsp:spPr>
        <a:xfrm>
          <a:off x="7176761" y="1229063"/>
          <a:ext cx="3985272" cy="1594108"/>
        </a:xfrm>
        <a:prstGeom prst="chevron">
          <a:avLst/>
        </a:prstGeom>
        <a:solidFill>
          <a:schemeClr val="accent3">
            <a:hueOff val="1325189"/>
            <a:satOff val="-68025"/>
            <a:lumOff val="470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Arap toplumunda mevcut </a:t>
          </a:r>
          <a:endParaRPr lang="de-DE" sz="3400" kern="1200" dirty="0"/>
        </a:p>
      </dsp:txBody>
      <dsp:txXfrm>
        <a:off x="7973815" y="1229063"/>
        <a:ext cx="2391164" cy="15941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15FCDF-2BDC-4935-828D-06DCDBC6D0A7}">
      <dsp:nvSpPr>
        <dsp:cNvPr id="0" name=""/>
        <dsp:cNvSpPr/>
      </dsp:nvSpPr>
      <dsp:spPr>
        <a:xfrm>
          <a:off x="4663815" y="2157"/>
          <a:ext cx="1625917" cy="10568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Hukuk = Hükümler </a:t>
          </a:r>
          <a:endParaRPr lang="de-DE" sz="1800" kern="1200" dirty="0"/>
        </a:p>
      </dsp:txBody>
      <dsp:txXfrm>
        <a:off x="4715406" y="53748"/>
        <a:ext cx="1522735" cy="953664"/>
      </dsp:txXfrm>
    </dsp:sp>
    <dsp:sp modelId="{6DE63F32-2F19-49D4-9E70-09A000A4389A}">
      <dsp:nvSpPr>
        <dsp:cNvPr id="0" name=""/>
        <dsp:cNvSpPr/>
      </dsp:nvSpPr>
      <dsp:spPr>
        <a:xfrm>
          <a:off x="2985022" y="530580"/>
          <a:ext cx="4983504" cy="4983504"/>
        </a:xfrm>
        <a:custGeom>
          <a:avLst/>
          <a:gdLst/>
          <a:ahLst/>
          <a:cxnLst/>
          <a:rect l="0" t="0" r="0" b="0"/>
          <a:pathLst>
            <a:path>
              <a:moveTo>
                <a:pt x="3509630" y="217383"/>
              </a:moveTo>
              <a:arcTo wR="2491752" hR="2491752" stAng="17646635" swAng="925036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CCFAE6-2C18-4C38-B9F3-06970E13C211}">
      <dsp:nvSpPr>
        <dsp:cNvPr id="0" name=""/>
        <dsp:cNvSpPr/>
      </dsp:nvSpPr>
      <dsp:spPr>
        <a:xfrm>
          <a:off x="6821736" y="1248033"/>
          <a:ext cx="1625917" cy="10568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Yargı = örf/adet</a:t>
          </a:r>
          <a:endParaRPr lang="de-DE" sz="1800" kern="1200" dirty="0"/>
        </a:p>
      </dsp:txBody>
      <dsp:txXfrm>
        <a:off x="6873327" y="1299624"/>
        <a:ext cx="1522735" cy="953664"/>
      </dsp:txXfrm>
    </dsp:sp>
    <dsp:sp modelId="{1DD2E355-FD45-4A7D-8FB6-88CF17D2E1D4}">
      <dsp:nvSpPr>
        <dsp:cNvPr id="0" name=""/>
        <dsp:cNvSpPr/>
      </dsp:nvSpPr>
      <dsp:spPr>
        <a:xfrm>
          <a:off x="2985022" y="530580"/>
          <a:ext cx="4983504" cy="4983504"/>
        </a:xfrm>
        <a:custGeom>
          <a:avLst/>
          <a:gdLst/>
          <a:ahLst/>
          <a:cxnLst/>
          <a:rect l="0" t="0" r="0" b="0"/>
          <a:pathLst>
            <a:path>
              <a:moveTo>
                <a:pt x="4944620" y="2053273"/>
              </a:moveTo>
              <a:arcTo wR="2491752" hR="2491752" stAng="20991886" swAng="121622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EAB6F5-6F27-4161-B465-54513638DF59}">
      <dsp:nvSpPr>
        <dsp:cNvPr id="0" name=""/>
        <dsp:cNvSpPr/>
      </dsp:nvSpPr>
      <dsp:spPr>
        <a:xfrm>
          <a:off x="6821736" y="3739785"/>
          <a:ext cx="1625917" cy="10568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Sade hayat = basit kurallar </a:t>
          </a:r>
          <a:endParaRPr lang="de-DE" sz="1800" kern="1200" dirty="0"/>
        </a:p>
      </dsp:txBody>
      <dsp:txXfrm>
        <a:off x="6873327" y="3791376"/>
        <a:ext cx="1522735" cy="953664"/>
      </dsp:txXfrm>
    </dsp:sp>
    <dsp:sp modelId="{A947E222-7D58-4C87-BC93-1A2CB16FBF7F}">
      <dsp:nvSpPr>
        <dsp:cNvPr id="0" name=""/>
        <dsp:cNvSpPr/>
      </dsp:nvSpPr>
      <dsp:spPr>
        <a:xfrm>
          <a:off x="2985022" y="530580"/>
          <a:ext cx="4983504" cy="4983504"/>
        </a:xfrm>
        <a:custGeom>
          <a:avLst/>
          <a:gdLst/>
          <a:ahLst/>
          <a:cxnLst/>
          <a:rect l="0" t="0" r="0" b="0"/>
          <a:pathLst>
            <a:path>
              <a:moveTo>
                <a:pt x="4077635" y="4413678"/>
              </a:moveTo>
              <a:arcTo wR="2491752" hR="2491752" stAng="3028329" swAng="925036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206819-0FEC-41ED-9AFB-94E0B0A8BE2B}">
      <dsp:nvSpPr>
        <dsp:cNvPr id="0" name=""/>
        <dsp:cNvSpPr/>
      </dsp:nvSpPr>
      <dsp:spPr>
        <a:xfrm>
          <a:off x="4663815" y="4985661"/>
          <a:ext cx="1625917" cy="10568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Hak-haklı = güçlü kuvvetli </a:t>
          </a:r>
          <a:endParaRPr lang="de-DE" sz="1800" kern="1200" dirty="0"/>
        </a:p>
      </dsp:txBody>
      <dsp:txXfrm>
        <a:off x="4715406" y="5037252"/>
        <a:ext cx="1522735" cy="953664"/>
      </dsp:txXfrm>
    </dsp:sp>
    <dsp:sp modelId="{D28BE8B8-BE19-4C7A-B4ED-D92A8A9CA913}">
      <dsp:nvSpPr>
        <dsp:cNvPr id="0" name=""/>
        <dsp:cNvSpPr/>
      </dsp:nvSpPr>
      <dsp:spPr>
        <a:xfrm>
          <a:off x="2985022" y="530580"/>
          <a:ext cx="4983504" cy="4983504"/>
        </a:xfrm>
        <a:custGeom>
          <a:avLst/>
          <a:gdLst/>
          <a:ahLst/>
          <a:cxnLst/>
          <a:rect l="0" t="0" r="0" b="0"/>
          <a:pathLst>
            <a:path>
              <a:moveTo>
                <a:pt x="1473873" y="4766120"/>
              </a:moveTo>
              <a:arcTo wR="2491752" hR="2491752" stAng="6846635" swAng="925036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0CA15-AD99-4F16-B11F-E53B1E00C7E2}">
      <dsp:nvSpPr>
        <dsp:cNvPr id="0" name=""/>
        <dsp:cNvSpPr/>
      </dsp:nvSpPr>
      <dsp:spPr>
        <a:xfrm>
          <a:off x="2505895" y="3739785"/>
          <a:ext cx="1625917" cy="10568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Mikro milliyetcilik  (asabiyet bağı)</a:t>
          </a:r>
          <a:endParaRPr lang="de-DE" sz="1800" kern="1200" dirty="0"/>
        </a:p>
      </dsp:txBody>
      <dsp:txXfrm>
        <a:off x="2557486" y="3791376"/>
        <a:ext cx="1522735" cy="953664"/>
      </dsp:txXfrm>
    </dsp:sp>
    <dsp:sp modelId="{2BD5EF40-3D18-43D9-A34D-2C53BDAFE88C}">
      <dsp:nvSpPr>
        <dsp:cNvPr id="0" name=""/>
        <dsp:cNvSpPr/>
      </dsp:nvSpPr>
      <dsp:spPr>
        <a:xfrm>
          <a:off x="2985022" y="530580"/>
          <a:ext cx="4983504" cy="4983504"/>
        </a:xfrm>
        <a:custGeom>
          <a:avLst/>
          <a:gdLst/>
          <a:ahLst/>
          <a:cxnLst/>
          <a:rect l="0" t="0" r="0" b="0"/>
          <a:pathLst>
            <a:path>
              <a:moveTo>
                <a:pt x="38883" y="2930231"/>
              </a:moveTo>
              <a:arcTo wR="2491752" hR="2491752" stAng="10191886" swAng="121622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C75333-EF53-4616-B183-FF9FD9D471BF}">
      <dsp:nvSpPr>
        <dsp:cNvPr id="0" name=""/>
        <dsp:cNvSpPr/>
      </dsp:nvSpPr>
      <dsp:spPr>
        <a:xfrm>
          <a:off x="2505895" y="1248033"/>
          <a:ext cx="1625917" cy="10568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Kahinler </a:t>
          </a:r>
          <a:endParaRPr lang="de-DE" sz="1800" kern="1200" dirty="0"/>
        </a:p>
      </dsp:txBody>
      <dsp:txXfrm>
        <a:off x="2557486" y="1299624"/>
        <a:ext cx="1522735" cy="953664"/>
      </dsp:txXfrm>
    </dsp:sp>
    <dsp:sp modelId="{607207F9-33EA-4079-B4DC-1007E8EC09FC}">
      <dsp:nvSpPr>
        <dsp:cNvPr id="0" name=""/>
        <dsp:cNvSpPr/>
      </dsp:nvSpPr>
      <dsp:spPr>
        <a:xfrm>
          <a:off x="2985022" y="530580"/>
          <a:ext cx="4983504" cy="4983504"/>
        </a:xfrm>
        <a:custGeom>
          <a:avLst/>
          <a:gdLst/>
          <a:ahLst/>
          <a:cxnLst/>
          <a:rect l="0" t="0" r="0" b="0"/>
          <a:pathLst>
            <a:path>
              <a:moveTo>
                <a:pt x="905868" y="569825"/>
              </a:moveTo>
              <a:arcTo wR="2491752" hR="2491752" stAng="13828329" swAng="925036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FD5A5-D09B-427D-908B-F7BD69A6CACA}">
      <dsp:nvSpPr>
        <dsp:cNvPr id="0" name=""/>
        <dsp:cNvSpPr/>
      </dsp:nvSpPr>
      <dsp:spPr>
        <a:xfrm>
          <a:off x="8922380" y="1783492"/>
          <a:ext cx="91440" cy="4557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74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DB8A5A-5948-42C6-AEA5-E61699288B93}">
      <dsp:nvSpPr>
        <dsp:cNvPr id="0" name=""/>
        <dsp:cNvSpPr/>
      </dsp:nvSpPr>
      <dsp:spPr>
        <a:xfrm>
          <a:off x="6296446" y="1783492"/>
          <a:ext cx="91440" cy="4557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74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63EF44-7148-4E7B-8712-964CF3B20486}">
      <dsp:nvSpPr>
        <dsp:cNvPr id="0" name=""/>
        <dsp:cNvSpPr/>
      </dsp:nvSpPr>
      <dsp:spPr>
        <a:xfrm>
          <a:off x="3670513" y="1783492"/>
          <a:ext cx="91440" cy="4557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74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C105A6-94E3-4C35-8835-43E0E712872C}">
      <dsp:nvSpPr>
        <dsp:cNvPr id="0" name=""/>
        <dsp:cNvSpPr/>
      </dsp:nvSpPr>
      <dsp:spPr>
        <a:xfrm>
          <a:off x="1044579" y="1783492"/>
          <a:ext cx="91440" cy="4557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74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143D5-88BD-450F-BCD9-175EDA2294BD}">
      <dsp:nvSpPr>
        <dsp:cNvPr id="0" name=""/>
        <dsp:cNvSpPr/>
      </dsp:nvSpPr>
      <dsp:spPr>
        <a:xfrm>
          <a:off x="5202" y="698395"/>
          <a:ext cx="2170193" cy="1085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Meşru evlilik </a:t>
          </a:r>
          <a:endParaRPr lang="de-DE" sz="3000" kern="1200" dirty="0"/>
        </a:p>
      </dsp:txBody>
      <dsp:txXfrm>
        <a:off x="5202" y="698395"/>
        <a:ext cx="2170193" cy="1085096"/>
      </dsp:txXfrm>
    </dsp:sp>
    <dsp:sp modelId="{A226190B-2FF5-4587-B09E-2237CB53DA1A}">
      <dsp:nvSpPr>
        <dsp:cNvPr id="0" name=""/>
        <dsp:cNvSpPr/>
      </dsp:nvSpPr>
      <dsp:spPr>
        <a:xfrm>
          <a:off x="5202" y="2239232"/>
          <a:ext cx="2170193" cy="1085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Şiğar</a:t>
          </a:r>
          <a:endParaRPr lang="de-DE" sz="3000" kern="1200" dirty="0"/>
        </a:p>
      </dsp:txBody>
      <dsp:txXfrm>
        <a:off x="5202" y="2239232"/>
        <a:ext cx="2170193" cy="1085096"/>
      </dsp:txXfrm>
    </dsp:sp>
    <dsp:sp modelId="{79162391-AB00-4FB6-817E-3329553258BD}">
      <dsp:nvSpPr>
        <dsp:cNvPr id="0" name=""/>
        <dsp:cNvSpPr/>
      </dsp:nvSpPr>
      <dsp:spPr>
        <a:xfrm>
          <a:off x="2631136" y="698395"/>
          <a:ext cx="2170193" cy="1085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Mut’a</a:t>
          </a:r>
          <a:endParaRPr lang="de-DE" sz="3000" kern="1200" dirty="0"/>
        </a:p>
      </dsp:txBody>
      <dsp:txXfrm>
        <a:off x="2631136" y="698395"/>
        <a:ext cx="2170193" cy="1085096"/>
      </dsp:txXfrm>
    </dsp:sp>
    <dsp:sp modelId="{9B26437B-5948-4B62-B21E-77E0C4D522D0}">
      <dsp:nvSpPr>
        <dsp:cNvPr id="0" name=""/>
        <dsp:cNvSpPr/>
      </dsp:nvSpPr>
      <dsp:spPr>
        <a:xfrm>
          <a:off x="2631136" y="2239232"/>
          <a:ext cx="2170193" cy="1085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İstibda’</a:t>
          </a:r>
          <a:endParaRPr lang="de-DE" sz="3000" kern="1200" dirty="0"/>
        </a:p>
      </dsp:txBody>
      <dsp:txXfrm>
        <a:off x="2631136" y="2239232"/>
        <a:ext cx="2170193" cy="1085096"/>
      </dsp:txXfrm>
    </dsp:sp>
    <dsp:sp modelId="{D5DD6CBB-8958-4987-B0BC-A0C36D281A4C}">
      <dsp:nvSpPr>
        <dsp:cNvPr id="0" name=""/>
        <dsp:cNvSpPr/>
      </dsp:nvSpPr>
      <dsp:spPr>
        <a:xfrm>
          <a:off x="5257070" y="698395"/>
          <a:ext cx="2170193" cy="1085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Hıdn</a:t>
          </a:r>
          <a:endParaRPr lang="de-DE" sz="3000" kern="1200" dirty="0"/>
        </a:p>
      </dsp:txBody>
      <dsp:txXfrm>
        <a:off x="5257070" y="698395"/>
        <a:ext cx="2170193" cy="1085096"/>
      </dsp:txXfrm>
    </dsp:sp>
    <dsp:sp modelId="{21458595-AC3B-4D16-B62B-3D9E61A5D896}">
      <dsp:nvSpPr>
        <dsp:cNvPr id="0" name=""/>
        <dsp:cNvSpPr/>
      </dsp:nvSpPr>
      <dsp:spPr>
        <a:xfrm>
          <a:off x="5257070" y="2239232"/>
          <a:ext cx="2170193" cy="1085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Makt</a:t>
          </a:r>
          <a:endParaRPr lang="de-DE" sz="3000" kern="1200" dirty="0"/>
        </a:p>
      </dsp:txBody>
      <dsp:txXfrm>
        <a:off x="5257070" y="2239232"/>
        <a:ext cx="2170193" cy="1085096"/>
      </dsp:txXfrm>
    </dsp:sp>
    <dsp:sp modelId="{303A4A7F-FEE1-4327-B977-162F52F4D87C}">
      <dsp:nvSpPr>
        <dsp:cNvPr id="0" name=""/>
        <dsp:cNvSpPr/>
      </dsp:nvSpPr>
      <dsp:spPr>
        <a:xfrm>
          <a:off x="7883003" y="698395"/>
          <a:ext cx="2170193" cy="1085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Çok kocalılık / Çok karılılık</a:t>
          </a:r>
          <a:endParaRPr lang="de-DE" sz="3000" kern="1200" dirty="0"/>
        </a:p>
      </dsp:txBody>
      <dsp:txXfrm>
        <a:off x="7883003" y="698395"/>
        <a:ext cx="2170193" cy="1085096"/>
      </dsp:txXfrm>
    </dsp:sp>
    <dsp:sp modelId="{512C8ACC-4D83-41E3-8490-288805493928}">
      <dsp:nvSpPr>
        <dsp:cNvPr id="0" name=""/>
        <dsp:cNvSpPr/>
      </dsp:nvSpPr>
      <dsp:spPr>
        <a:xfrm>
          <a:off x="7883003" y="2239232"/>
          <a:ext cx="2170193" cy="1085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Küçük kızlarla evlenme</a:t>
          </a:r>
          <a:endParaRPr lang="de-DE" sz="3000" kern="1200" dirty="0"/>
        </a:p>
      </dsp:txBody>
      <dsp:txXfrm>
        <a:off x="7883003" y="2239232"/>
        <a:ext cx="2170193" cy="10850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BE743-10D1-4930-A9A9-4D5668C894DB}">
      <dsp:nvSpPr>
        <dsp:cNvPr id="0" name=""/>
        <dsp:cNvSpPr/>
      </dsp:nvSpPr>
      <dsp:spPr>
        <a:xfrm>
          <a:off x="754379" y="0"/>
          <a:ext cx="8549640" cy="402272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5B1E26-FDF1-4549-ABC0-08BEB8F485E9}">
      <dsp:nvSpPr>
        <dsp:cNvPr id="0" name=""/>
        <dsp:cNvSpPr/>
      </dsp:nvSpPr>
      <dsp:spPr>
        <a:xfrm>
          <a:off x="3073" y="1206817"/>
          <a:ext cx="2402926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3 Talak ve Hülle </a:t>
          </a:r>
          <a:endParaRPr lang="de-DE" sz="3000" kern="1200" dirty="0"/>
        </a:p>
      </dsp:txBody>
      <dsp:txXfrm>
        <a:off x="81622" y="1285366"/>
        <a:ext cx="2245828" cy="1451992"/>
      </dsp:txXfrm>
    </dsp:sp>
    <dsp:sp modelId="{CD0CCC16-7F16-46E4-A593-926D7B67BB46}">
      <dsp:nvSpPr>
        <dsp:cNvPr id="0" name=""/>
        <dsp:cNvSpPr/>
      </dsp:nvSpPr>
      <dsp:spPr>
        <a:xfrm>
          <a:off x="2552848" y="1206817"/>
          <a:ext cx="2402926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Zıhar yoluyla boşanma</a:t>
          </a:r>
          <a:endParaRPr lang="de-DE" sz="3000" kern="1200" dirty="0"/>
        </a:p>
      </dsp:txBody>
      <dsp:txXfrm>
        <a:off x="2631397" y="1285366"/>
        <a:ext cx="2245828" cy="1451992"/>
      </dsp:txXfrm>
    </dsp:sp>
    <dsp:sp modelId="{EECB334D-D411-4544-88CB-C6BD50B885F1}">
      <dsp:nvSpPr>
        <dsp:cNvPr id="0" name=""/>
        <dsp:cNvSpPr/>
      </dsp:nvSpPr>
      <dsp:spPr>
        <a:xfrm>
          <a:off x="5102624" y="1206817"/>
          <a:ext cx="2402926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Îlâ yoluyla boşanma </a:t>
          </a:r>
          <a:endParaRPr lang="de-DE" sz="3000" kern="1200" dirty="0"/>
        </a:p>
      </dsp:txBody>
      <dsp:txXfrm>
        <a:off x="5181173" y="1285366"/>
        <a:ext cx="2245828" cy="1451992"/>
      </dsp:txXfrm>
    </dsp:sp>
    <dsp:sp modelId="{86D05C9B-6790-45BC-AA76-E1FBB1C24655}">
      <dsp:nvSpPr>
        <dsp:cNvPr id="0" name=""/>
        <dsp:cNvSpPr/>
      </dsp:nvSpPr>
      <dsp:spPr>
        <a:xfrm>
          <a:off x="7652399" y="1206817"/>
          <a:ext cx="2402926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Hul’ yoluyla boşanma </a:t>
          </a:r>
          <a:endParaRPr lang="de-DE" sz="3000" kern="1200" dirty="0"/>
        </a:p>
      </dsp:txBody>
      <dsp:txXfrm>
        <a:off x="7730948" y="1285366"/>
        <a:ext cx="2245828" cy="14519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36B0B6-BB7C-4D9F-BDA6-05222C5C80D3}">
      <dsp:nvSpPr>
        <dsp:cNvPr id="0" name=""/>
        <dsp:cNvSpPr/>
      </dsp:nvSpPr>
      <dsp:spPr>
        <a:xfrm>
          <a:off x="3282" y="423040"/>
          <a:ext cx="2603987" cy="15623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Yaratılış</a:t>
          </a:r>
          <a:endParaRPr lang="de-DE" sz="3100" kern="1200" dirty="0"/>
        </a:p>
      </dsp:txBody>
      <dsp:txXfrm>
        <a:off x="3282" y="423040"/>
        <a:ext cx="2603987" cy="1562392"/>
      </dsp:txXfrm>
    </dsp:sp>
    <dsp:sp modelId="{A305784C-1796-4347-8028-7394E741E2CD}">
      <dsp:nvSpPr>
        <dsp:cNvPr id="0" name=""/>
        <dsp:cNvSpPr/>
      </dsp:nvSpPr>
      <dsp:spPr>
        <a:xfrm>
          <a:off x="2867668" y="423040"/>
          <a:ext cx="2603987" cy="15623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Şeytanla işbirliği</a:t>
          </a:r>
          <a:endParaRPr lang="de-DE" sz="3100" kern="1200" dirty="0"/>
        </a:p>
      </dsp:txBody>
      <dsp:txXfrm>
        <a:off x="2867668" y="423040"/>
        <a:ext cx="2603987" cy="1562392"/>
      </dsp:txXfrm>
    </dsp:sp>
    <dsp:sp modelId="{17A89284-1C82-4CD8-B92D-95AC62DB890F}">
      <dsp:nvSpPr>
        <dsp:cNvPr id="0" name=""/>
        <dsp:cNvSpPr/>
      </dsp:nvSpPr>
      <dsp:spPr>
        <a:xfrm>
          <a:off x="5732053" y="423040"/>
          <a:ext cx="2603987" cy="15623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Şeytan &amp; Fitne </a:t>
          </a:r>
          <a:endParaRPr lang="de-DE" sz="3100" kern="1200" dirty="0"/>
        </a:p>
      </dsp:txBody>
      <dsp:txXfrm>
        <a:off x="5732053" y="423040"/>
        <a:ext cx="2603987" cy="1562392"/>
      </dsp:txXfrm>
    </dsp:sp>
    <dsp:sp modelId="{23C3E5FF-BDCB-4912-B792-97E4F052B78D}">
      <dsp:nvSpPr>
        <dsp:cNvPr id="0" name=""/>
        <dsp:cNvSpPr/>
      </dsp:nvSpPr>
      <dsp:spPr>
        <a:xfrm>
          <a:off x="8596439" y="423040"/>
          <a:ext cx="2603987" cy="15623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Zayıflık &amp; Noksanlık</a:t>
          </a:r>
          <a:endParaRPr lang="de-DE" sz="3100" kern="1200" dirty="0"/>
        </a:p>
      </dsp:txBody>
      <dsp:txXfrm>
        <a:off x="8596439" y="423040"/>
        <a:ext cx="2603987" cy="1562392"/>
      </dsp:txXfrm>
    </dsp:sp>
    <dsp:sp modelId="{20A90D91-46C4-4557-82DF-2388EFE8466E}">
      <dsp:nvSpPr>
        <dsp:cNvPr id="0" name=""/>
        <dsp:cNvSpPr/>
      </dsp:nvSpPr>
      <dsp:spPr>
        <a:xfrm>
          <a:off x="1435475" y="2245831"/>
          <a:ext cx="2603987" cy="15623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Tesettür &amp; Teberrüc</a:t>
          </a:r>
          <a:endParaRPr lang="de-DE" sz="3100" kern="1200" dirty="0"/>
        </a:p>
      </dsp:txBody>
      <dsp:txXfrm>
        <a:off x="1435475" y="2245831"/>
        <a:ext cx="2603987" cy="1562392"/>
      </dsp:txXfrm>
    </dsp:sp>
    <dsp:sp modelId="{44EE1F60-CF57-4F70-95B9-A48B7F3A6769}">
      <dsp:nvSpPr>
        <dsp:cNvPr id="0" name=""/>
        <dsp:cNvSpPr/>
      </dsp:nvSpPr>
      <dsp:spPr>
        <a:xfrm>
          <a:off x="4299860" y="2245831"/>
          <a:ext cx="2603987" cy="15623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Kamu Görevi &amp; Şahitlik &amp; Miras</a:t>
          </a:r>
          <a:endParaRPr lang="de-DE" sz="3100" kern="1200" dirty="0"/>
        </a:p>
      </dsp:txBody>
      <dsp:txXfrm>
        <a:off x="4299860" y="2245831"/>
        <a:ext cx="2603987" cy="1562392"/>
      </dsp:txXfrm>
    </dsp:sp>
    <dsp:sp modelId="{2F1080DB-0CCD-45C4-BC5E-5248525777C2}">
      <dsp:nvSpPr>
        <dsp:cNvPr id="0" name=""/>
        <dsp:cNvSpPr/>
      </dsp:nvSpPr>
      <dsp:spPr>
        <a:xfrm>
          <a:off x="7164246" y="2245831"/>
          <a:ext cx="2603987" cy="15623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Zevcelik &amp; Annelik</a:t>
          </a:r>
          <a:endParaRPr lang="de-DE" sz="3100" kern="1200" dirty="0"/>
        </a:p>
      </dsp:txBody>
      <dsp:txXfrm>
        <a:off x="7164246" y="2245831"/>
        <a:ext cx="2603987" cy="15623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44EFF2-C009-4142-BCE4-136BF2D431E7}">
      <dsp:nvSpPr>
        <dsp:cNvPr id="0" name=""/>
        <dsp:cNvSpPr/>
      </dsp:nvSpPr>
      <dsp:spPr>
        <a:xfrm>
          <a:off x="0" y="1632373"/>
          <a:ext cx="8128000" cy="3251199"/>
        </a:xfrm>
        <a:prstGeom prst="leftRightRibb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B92390-48BF-4069-AFDC-E158B908AE83}">
      <dsp:nvSpPr>
        <dsp:cNvPr id="0" name=""/>
        <dsp:cNvSpPr/>
      </dsp:nvSpPr>
      <dsp:spPr>
        <a:xfrm>
          <a:off x="975360" y="2085838"/>
          <a:ext cx="2682239" cy="1593088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5580" rIns="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500" kern="1200" dirty="0" smtClean="0"/>
            <a:t>Kadın/Kız</a:t>
          </a:r>
          <a:endParaRPr lang="de-DE" sz="5500" kern="1200" dirty="0"/>
        </a:p>
      </dsp:txBody>
      <dsp:txXfrm>
        <a:off x="975360" y="2085838"/>
        <a:ext cx="2682239" cy="1593088"/>
      </dsp:txXfrm>
    </dsp:sp>
    <dsp:sp modelId="{2F2A58B5-5CBA-44E6-9F84-CD721212A36F}">
      <dsp:nvSpPr>
        <dsp:cNvPr id="0" name=""/>
        <dsp:cNvSpPr/>
      </dsp:nvSpPr>
      <dsp:spPr>
        <a:xfrm>
          <a:off x="4094494" y="2625274"/>
          <a:ext cx="3169920" cy="1593088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5580" rIns="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500" kern="1200" dirty="0" smtClean="0"/>
            <a:t>Anne</a:t>
          </a:r>
          <a:endParaRPr lang="de-DE" sz="5500" kern="1200" dirty="0"/>
        </a:p>
      </dsp:txBody>
      <dsp:txXfrm>
        <a:off x="4094494" y="2625274"/>
        <a:ext cx="3169920" cy="159308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9C7E6D-327B-45E5-9076-1DDFC6B43A09}">
      <dsp:nvSpPr>
        <dsp:cNvPr id="0" name=""/>
        <dsp:cNvSpPr/>
      </dsp:nvSpPr>
      <dsp:spPr>
        <a:xfrm>
          <a:off x="2436" y="2268530"/>
          <a:ext cx="2168809" cy="867523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Statü</a:t>
          </a:r>
          <a:endParaRPr lang="de-DE" sz="2500" kern="1200" dirty="0"/>
        </a:p>
      </dsp:txBody>
      <dsp:txXfrm>
        <a:off x="436198" y="2268530"/>
        <a:ext cx="1301286" cy="867523"/>
      </dsp:txXfrm>
    </dsp:sp>
    <dsp:sp modelId="{40C99F5F-A882-46A7-81BF-F374D2B149A0}">
      <dsp:nvSpPr>
        <dsp:cNvPr id="0" name=""/>
        <dsp:cNvSpPr/>
      </dsp:nvSpPr>
      <dsp:spPr>
        <a:xfrm>
          <a:off x="1954365" y="2268530"/>
          <a:ext cx="2168809" cy="867523"/>
        </a:xfrm>
        <a:prstGeom prst="chevron">
          <a:avLst/>
        </a:prstGeom>
        <a:solidFill>
          <a:schemeClr val="accent3">
            <a:hueOff val="331297"/>
            <a:satOff val="-17006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Eğitim</a:t>
          </a:r>
          <a:endParaRPr lang="de-DE" sz="2500" kern="1200" dirty="0"/>
        </a:p>
      </dsp:txBody>
      <dsp:txXfrm>
        <a:off x="2388127" y="2268530"/>
        <a:ext cx="1301286" cy="867523"/>
      </dsp:txXfrm>
    </dsp:sp>
    <dsp:sp modelId="{D4E185AA-795B-4261-9A33-7C3B72B30FE0}">
      <dsp:nvSpPr>
        <dsp:cNvPr id="0" name=""/>
        <dsp:cNvSpPr/>
      </dsp:nvSpPr>
      <dsp:spPr>
        <a:xfrm>
          <a:off x="3906294" y="2268530"/>
          <a:ext cx="2168809" cy="867523"/>
        </a:xfrm>
        <a:prstGeom prst="chevron">
          <a:avLst/>
        </a:prstGeom>
        <a:solidFill>
          <a:schemeClr val="accent3">
            <a:hueOff val="662595"/>
            <a:satOff val="-34012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Siyaset’e katılım</a:t>
          </a:r>
          <a:endParaRPr lang="de-DE" sz="2500" kern="1200" dirty="0"/>
        </a:p>
      </dsp:txBody>
      <dsp:txXfrm>
        <a:off x="4340056" y="2268530"/>
        <a:ext cx="1301286" cy="867523"/>
      </dsp:txXfrm>
    </dsp:sp>
    <dsp:sp modelId="{A060D238-B3D2-4114-944F-996E261BE9C3}">
      <dsp:nvSpPr>
        <dsp:cNvPr id="0" name=""/>
        <dsp:cNvSpPr/>
      </dsp:nvSpPr>
      <dsp:spPr>
        <a:xfrm>
          <a:off x="5858222" y="2268530"/>
          <a:ext cx="2168809" cy="867523"/>
        </a:xfrm>
        <a:prstGeom prst="chevron">
          <a:avLst/>
        </a:prstGeom>
        <a:solidFill>
          <a:schemeClr val="accent3">
            <a:hueOff val="993892"/>
            <a:satOff val="-51019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Şiddet</a:t>
          </a:r>
          <a:endParaRPr lang="de-DE" sz="2500" kern="1200" dirty="0"/>
        </a:p>
      </dsp:txBody>
      <dsp:txXfrm>
        <a:off x="6291984" y="2268530"/>
        <a:ext cx="1301286" cy="867523"/>
      </dsp:txXfrm>
    </dsp:sp>
    <dsp:sp modelId="{D6CCA3B6-D71E-4838-A258-F636FC61EFEE}">
      <dsp:nvSpPr>
        <dsp:cNvPr id="0" name=""/>
        <dsp:cNvSpPr/>
      </dsp:nvSpPr>
      <dsp:spPr>
        <a:xfrm>
          <a:off x="7810151" y="2268530"/>
          <a:ext cx="2168809" cy="867523"/>
        </a:xfrm>
        <a:prstGeom prst="chevron">
          <a:avLst/>
        </a:prstGeom>
        <a:solidFill>
          <a:schemeClr val="accent3">
            <a:hueOff val="1325189"/>
            <a:satOff val="-68025"/>
            <a:lumOff val="470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33338" rIns="33338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İstismar</a:t>
          </a:r>
          <a:endParaRPr lang="de-DE" sz="2500" kern="1200" dirty="0"/>
        </a:p>
      </dsp:txBody>
      <dsp:txXfrm>
        <a:off x="8243913" y="2268530"/>
        <a:ext cx="1301286" cy="8675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0D5BE7-E401-458F-81C7-0B43476AFD28}">
      <dsp:nvSpPr>
        <dsp:cNvPr id="0" name=""/>
        <dsp:cNvSpPr/>
      </dsp:nvSpPr>
      <dsp:spPr>
        <a:xfrm>
          <a:off x="881433" y="0"/>
          <a:ext cx="9989579" cy="5926577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D57E30-ABA7-4A95-BFAD-FE1833F72071}">
      <dsp:nvSpPr>
        <dsp:cNvPr id="0" name=""/>
        <dsp:cNvSpPr/>
      </dsp:nvSpPr>
      <dsp:spPr>
        <a:xfrm>
          <a:off x="5686" y="1777973"/>
          <a:ext cx="3735605" cy="23706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smtClean="0"/>
            <a:t>Modern dönem</a:t>
          </a:r>
          <a:endParaRPr lang="de-DE" sz="4500" kern="1200" dirty="0"/>
        </a:p>
      </dsp:txBody>
      <dsp:txXfrm>
        <a:off x="121411" y="1893698"/>
        <a:ext cx="3504155" cy="2139180"/>
      </dsp:txXfrm>
    </dsp:sp>
    <dsp:sp modelId="{C485D669-5C7B-4E9B-A05F-6E305D2F78AD}">
      <dsp:nvSpPr>
        <dsp:cNvPr id="0" name=""/>
        <dsp:cNvSpPr/>
      </dsp:nvSpPr>
      <dsp:spPr>
        <a:xfrm>
          <a:off x="4008420" y="1777973"/>
          <a:ext cx="3735605" cy="2370630"/>
        </a:xfrm>
        <a:prstGeom prst="roundRect">
          <a:avLst/>
        </a:prstGeom>
        <a:solidFill>
          <a:schemeClr val="accent3">
            <a:hueOff val="662595"/>
            <a:satOff val="-34012"/>
            <a:lumOff val="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smtClean="0"/>
            <a:t>Kadın</a:t>
          </a:r>
          <a:endParaRPr lang="de-DE" sz="4500" kern="1200" dirty="0"/>
        </a:p>
      </dsp:txBody>
      <dsp:txXfrm>
        <a:off x="4124145" y="1893698"/>
        <a:ext cx="3504155" cy="2139180"/>
      </dsp:txXfrm>
    </dsp:sp>
    <dsp:sp modelId="{0AC13EEF-5541-48D5-91B9-838B92389000}">
      <dsp:nvSpPr>
        <dsp:cNvPr id="0" name=""/>
        <dsp:cNvSpPr/>
      </dsp:nvSpPr>
      <dsp:spPr>
        <a:xfrm>
          <a:off x="8011153" y="1777973"/>
          <a:ext cx="3735605" cy="2370630"/>
        </a:xfrm>
        <a:prstGeom prst="roundRect">
          <a:avLst/>
        </a:prstGeom>
        <a:solidFill>
          <a:schemeClr val="accent3">
            <a:hueOff val="1325189"/>
            <a:satOff val="-68025"/>
            <a:lumOff val="470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b="1" kern="1200" dirty="0" smtClean="0"/>
            <a:t>İslam’ın yumşak karnı</a:t>
          </a:r>
          <a:endParaRPr lang="de-DE" sz="4500" b="1" kern="1200" dirty="0"/>
        </a:p>
      </dsp:txBody>
      <dsp:txXfrm>
        <a:off x="8126878" y="1893698"/>
        <a:ext cx="3504155" cy="21391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1FFCFF-E665-4041-930C-67F70B15FD6C}">
      <dsp:nvSpPr>
        <dsp:cNvPr id="0" name=""/>
        <dsp:cNvSpPr/>
      </dsp:nvSpPr>
      <dsp:spPr>
        <a:xfrm>
          <a:off x="3702" y="50058"/>
          <a:ext cx="3610150" cy="8064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Gelenekçi Anlayış</a:t>
          </a:r>
          <a:endParaRPr lang="de-DE" sz="2800" kern="1200" dirty="0"/>
        </a:p>
      </dsp:txBody>
      <dsp:txXfrm>
        <a:off x="3702" y="50058"/>
        <a:ext cx="3610150" cy="806400"/>
      </dsp:txXfrm>
    </dsp:sp>
    <dsp:sp modelId="{E464F1C5-CF08-40E1-A203-2BFFDFC5D423}">
      <dsp:nvSpPr>
        <dsp:cNvPr id="0" name=""/>
        <dsp:cNvSpPr/>
      </dsp:nvSpPr>
      <dsp:spPr>
        <a:xfrm>
          <a:off x="3702" y="856458"/>
          <a:ext cx="3610150" cy="494305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Kadın sorunu yok</a:t>
          </a: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Din ve dinî gelenekte herşey yerli yerinde</a:t>
          </a: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Nass’lar ne söylüyorsa, o</a:t>
          </a:r>
          <a:endParaRPr lang="de-DE" sz="2800" kern="1200" dirty="0"/>
        </a:p>
      </dsp:txBody>
      <dsp:txXfrm>
        <a:off x="3702" y="856458"/>
        <a:ext cx="3610150" cy="4943058"/>
      </dsp:txXfrm>
    </dsp:sp>
    <dsp:sp modelId="{3F044096-60CC-4E27-927A-C8F1C9548EDE}">
      <dsp:nvSpPr>
        <dsp:cNvPr id="0" name=""/>
        <dsp:cNvSpPr/>
      </dsp:nvSpPr>
      <dsp:spPr>
        <a:xfrm>
          <a:off x="4119273" y="50058"/>
          <a:ext cx="3610150" cy="806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İslamî Feminizm</a:t>
          </a:r>
          <a:endParaRPr lang="de-DE" sz="2800" kern="1200" dirty="0"/>
        </a:p>
      </dsp:txBody>
      <dsp:txXfrm>
        <a:off x="4119273" y="50058"/>
        <a:ext cx="3610150" cy="806400"/>
      </dsp:txXfrm>
    </dsp:sp>
    <dsp:sp modelId="{FDAF66CE-95DE-48A4-B99E-82C2FE2FA297}">
      <dsp:nvSpPr>
        <dsp:cNvPr id="0" name=""/>
        <dsp:cNvSpPr/>
      </dsp:nvSpPr>
      <dsp:spPr>
        <a:xfrm>
          <a:off x="4119273" y="856458"/>
          <a:ext cx="3610150" cy="494305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İslam Tarih’i yanlış yorumlar tarihi</a:t>
          </a: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Tarihsel tecrübe kadın düşmanlığı üzerine kurgulu </a:t>
          </a: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Din ve dinî ahkamla sürtüşme derecesinde hesaplaşma</a:t>
          </a:r>
          <a:endParaRPr lang="de-DE" sz="2800" kern="1200" dirty="0"/>
        </a:p>
      </dsp:txBody>
      <dsp:txXfrm>
        <a:off x="4119273" y="856458"/>
        <a:ext cx="3610150" cy="4943058"/>
      </dsp:txXfrm>
    </dsp:sp>
    <dsp:sp modelId="{DE829395-C899-41C6-A087-9754A43D29C9}">
      <dsp:nvSpPr>
        <dsp:cNvPr id="0" name=""/>
        <dsp:cNvSpPr/>
      </dsp:nvSpPr>
      <dsp:spPr>
        <a:xfrm>
          <a:off x="8234845" y="50058"/>
          <a:ext cx="3610150" cy="8064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Modernist İslamcı</a:t>
          </a:r>
          <a:endParaRPr lang="de-DE" sz="2800" kern="1200" dirty="0"/>
        </a:p>
      </dsp:txBody>
      <dsp:txXfrm>
        <a:off x="8234845" y="50058"/>
        <a:ext cx="3610150" cy="806400"/>
      </dsp:txXfrm>
    </dsp:sp>
    <dsp:sp modelId="{8E771ADA-CD64-40F5-B83F-C9235E5C9731}">
      <dsp:nvSpPr>
        <dsp:cNvPr id="0" name=""/>
        <dsp:cNvSpPr/>
      </dsp:nvSpPr>
      <dsp:spPr>
        <a:xfrm>
          <a:off x="8234845" y="856458"/>
          <a:ext cx="3610150" cy="494305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Modernitenin rızası </a:t>
          </a: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Dinî geleneği yok sayma </a:t>
          </a: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Çağdaş Kur’an’lar oluşturma </a:t>
          </a:r>
          <a:endParaRPr lang="de-DE" sz="2800" kern="1200" dirty="0"/>
        </a:p>
      </dsp:txBody>
      <dsp:txXfrm>
        <a:off x="8234845" y="856458"/>
        <a:ext cx="3610150" cy="49430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 b="1" dirty="0" err="1" smtClean="0"/>
              <a:t>Cahiliyeden</a:t>
            </a:r>
            <a:r>
              <a:rPr lang="de-DE" b="1" dirty="0" smtClean="0"/>
              <a:t> </a:t>
            </a:r>
            <a:r>
              <a:rPr lang="tr-TR" b="1" dirty="0" smtClean="0"/>
              <a:t>İslamiyet’e </a:t>
            </a:r>
            <a:br>
              <a:rPr lang="tr-TR" b="1" dirty="0" smtClean="0"/>
            </a:br>
            <a:r>
              <a:rPr lang="tr-TR" b="1" dirty="0" smtClean="0"/>
              <a:t>Kadın 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Mustafa öztürk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360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Kadın: </a:t>
            </a:r>
            <a:r>
              <a:rPr lang="de-DE" b="1" dirty="0" err="1"/>
              <a:t>Yaratılış</a:t>
            </a:r>
            <a:r>
              <a:rPr lang="de-DE" b="1" dirty="0"/>
              <a:t> ve </a:t>
            </a:r>
            <a:r>
              <a:rPr lang="de-DE" b="1" dirty="0" err="1"/>
              <a:t>Kaburga</a:t>
            </a:r>
            <a:r>
              <a:rPr lang="de-DE" b="1" dirty="0"/>
              <a:t> </a:t>
            </a:r>
            <a:r>
              <a:rPr lang="de-DE" b="1" dirty="0" err="1"/>
              <a:t>Kemiği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800" dirty="0" smtClean="0"/>
              <a:t>Mustafa Öztürk: </a:t>
            </a:r>
          </a:p>
          <a:p>
            <a:pPr marL="0" indent="0">
              <a:buNone/>
            </a:pPr>
            <a:r>
              <a:rPr lang="tr-TR" sz="2800" dirty="0" smtClean="0"/>
              <a:t>«Nisa 4/1, Âraf 7/189 ve Zümer 39/6 ayetlerinde geçen </a:t>
            </a:r>
            <a:r>
              <a:rPr lang="tr-TR" sz="2800" b="1" u="sng" dirty="0" smtClean="0">
                <a:latin typeface="Bradley Hand ITC" panose="03070402050302030203" pitchFamily="66" charset="0"/>
                <a:cs typeface="Arabic Typesetting" panose="03020402040406030203" pitchFamily="66" charset="-78"/>
              </a:rPr>
              <a:t>nefs-i vahide  </a:t>
            </a:r>
            <a:r>
              <a:rPr lang="tr-TR" sz="2800" dirty="0" smtClean="0">
                <a:cs typeface="Arabic Typesetting" panose="03020402040406030203" pitchFamily="66" charset="-78"/>
              </a:rPr>
              <a:t>terkibindeki nefs kelimesin tek bir fert ya da birey olarak Âdem’e atfedilmesi çok isabetli değildir. </a:t>
            </a:r>
          </a:p>
          <a:p>
            <a:pPr marL="0" indent="0">
              <a:buNone/>
            </a:pPr>
            <a:endParaRPr lang="tr-TR" sz="2800" dirty="0">
              <a:cs typeface="Arabic Typesetting" panose="03020402040406030203" pitchFamily="66" charset="-78"/>
            </a:endParaRPr>
          </a:p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cs typeface="Arabic Typesetting" panose="03020402040406030203" pitchFamily="66" charset="-78"/>
              </a:rPr>
              <a:t>Âyet insanın ilk yaratılışına işaret etmiyor =&gt; Arapların’da tek bir ata’dan meydana geldiğinden bahsetmektedir. </a:t>
            </a:r>
          </a:p>
          <a:p>
            <a:endParaRPr lang="de-DE" b="1" u="sng" dirty="0"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9483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Kadın: Şeytanla İşbirliği ve İhanet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/>
          </a:p>
          <a:p>
            <a:endParaRPr lang="tr-TR" b="1" dirty="0" smtClean="0"/>
          </a:p>
          <a:p>
            <a:r>
              <a:rPr lang="tr-TR" b="1" dirty="0" smtClean="0"/>
              <a:t>Klasik anlayış: Havva Âdemi yoldan çıkarmıştır: (S.89)</a:t>
            </a:r>
          </a:p>
          <a:p>
            <a:endParaRPr lang="tr-TR" b="1" dirty="0"/>
          </a:p>
          <a:p>
            <a:r>
              <a:rPr lang="tr-TR" b="1" dirty="0" smtClean="0">
                <a:sym typeface="Wingdings" panose="05000000000000000000" pitchFamily="2" charset="2"/>
              </a:rPr>
              <a:t> </a:t>
            </a:r>
            <a:r>
              <a:rPr lang="tr-TR" sz="2400" b="1" dirty="0" smtClean="0">
                <a:latin typeface="Bradley Hand ITC" panose="03070402050302030203" pitchFamily="66" charset="0"/>
                <a:sym typeface="Wingdings" panose="05000000000000000000" pitchFamily="2" charset="2"/>
              </a:rPr>
              <a:t>Kadın tasavvuru = Yahudi kadın tasavvuru </a:t>
            </a:r>
            <a:r>
              <a:rPr lang="tr-TR" sz="2400" b="1" dirty="0" smtClean="0">
                <a:latin typeface="Bradley Hand ITC" panose="03070402050302030203" pitchFamily="66" charset="0"/>
              </a:rPr>
              <a:t> </a:t>
            </a:r>
            <a:endParaRPr lang="de-DE" sz="2400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49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Kadın: Şeytanla İşbirliği ve İhanet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 smtClean="0"/>
              <a:t>A’râf suresi: </a:t>
            </a:r>
          </a:p>
          <a:p>
            <a:r>
              <a:rPr lang="de-DE" dirty="0" smtClean="0"/>
              <a:t>﴾</a:t>
            </a:r>
            <a:r>
              <a:rPr lang="de-DE" dirty="0"/>
              <a:t>22﴿</a:t>
            </a:r>
          </a:p>
          <a:p>
            <a:r>
              <a:rPr lang="de-DE" dirty="0" err="1"/>
              <a:t>Böylece</a:t>
            </a:r>
            <a:r>
              <a:rPr lang="de-DE" dirty="0"/>
              <a:t> </a:t>
            </a:r>
            <a:r>
              <a:rPr lang="de-DE" b="1" dirty="0" err="1">
                <a:latin typeface="Bradley Hand ITC" panose="03070402050302030203" pitchFamily="66" charset="0"/>
              </a:rPr>
              <a:t>ikisini</a:t>
            </a:r>
            <a:r>
              <a:rPr lang="de-DE" dirty="0"/>
              <a:t> de </a:t>
            </a:r>
            <a:r>
              <a:rPr lang="de-DE" dirty="0" err="1"/>
              <a:t>ayartmış</a:t>
            </a:r>
            <a:r>
              <a:rPr lang="de-DE" dirty="0"/>
              <a:t> </a:t>
            </a:r>
            <a:r>
              <a:rPr lang="de-DE" dirty="0" err="1"/>
              <a:t>oldu</a:t>
            </a:r>
            <a:r>
              <a:rPr lang="de-DE" dirty="0"/>
              <a:t>. </a:t>
            </a:r>
            <a:r>
              <a:rPr lang="de-DE" dirty="0" err="1"/>
              <a:t>Ağacın</a:t>
            </a:r>
            <a:r>
              <a:rPr lang="de-DE" dirty="0"/>
              <a:t> </a:t>
            </a:r>
            <a:r>
              <a:rPr lang="de-DE" dirty="0" err="1"/>
              <a:t>meyvesini</a:t>
            </a:r>
            <a:r>
              <a:rPr lang="de-DE" dirty="0"/>
              <a:t> </a:t>
            </a:r>
            <a:r>
              <a:rPr lang="de-DE" dirty="0" err="1"/>
              <a:t>tattıklarında</a:t>
            </a:r>
            <a:r>
              <a:rPr lang="de-DE" dirty="0"/>
              <a:t> </a:t>
            </a:r>
            <a:r>
              <a:rPr lang="de-DE" dirty="0" err="1"/>
              <a:t>ayıp</a:t>
            </a:r>
            <a:r>
              <a:rPr lang="de-DE" dirty="0"/>
              <a:t> </a:t>
            </a:r>
            <a:r>
              <a:rPr lang="de-DE" dirty="0" err="1"/>
              <a:t>yerleri</a:t>
            </a:r>
            <a:r>
              <a:rPr lang="de-DE" dirty="0"/>
              <a:t> </a:t>
            </a:r>
            <a:r>
              <a:rPr lang="de-DE" dirty="0" err="1"/>
              <a:t>kendilerine</a:t>
            </a:r>
            <a:r>
              <a:rPr lang="de-DE" dirty="0"/>
              <a:t> </a:t>
            </a:r>
            <a:r>
              <a:rPr lang="de-DE" dirty="0" err="1"/>
              <a:t>göründü</a:t>
            </a:r>
            <a:r>
              <a:rPr lang="de-DE" dirty="0"/>
              <a:t>. Ve </a:t>
            </a:r>
            <a:r>
              <a:rPr lang="de-DE" dirty="0" err="1"/>
              <a:t>cennet</a:t>
            </a:r>
            <a:r>
              <a:rPr lang="de-DE" dirty="0"/>
              <a:t> </a:t>
            </a:r>
            <a:r>
              <a:rPr lang="de-DE" dirty="0" err="1"/>
              <a:t>yapraklarından</a:t>
            </a:r>
            <a:r>
              <a:rPr lang="de-DE" dirty="0"/>
              <a:t> </a:t>
            </a:r>
            <a:r>
              <a:rPr lang="de-DE" dirty="0" err="1"/>
              <a:t>üzerlerini</a:t>
            </a:r>
            <a:r>
              <a:rPr lang="de-DE" dirty="0"/>
              <a:t> </a:t>
            </a:r>
            <a:r>
              <a:rPr lang="de-DE" dirty="0" err="1"/>
              <a:t>örtmeye</a:t>
            </a:r>
            <a:r>
              <a:rPr lang="de-DE" dirty="0"/>
              <a:t> </a:t>
            </a:r>
            <a:r>
              <a:rPr lang="de-DE" dirty="0" err="1"/>
              <a:t>başladılar</a:t>
            </a:r>
            <a:r>
              <a:rPr lang="de-DE" dirty="0"/>
              <a:t>. </a:t>
            </a:r>
            <a:r>
              <a:rPr lang="de-DE" dirty="0" err="1"/>
              <a:t>Rableri</a:t>
            </a:r>
            <a:r>
              <a:rPr lang="de-DE" dirty="0"/>
              <a:t> </a:t>
            </a:r>
            <a:r>
              <a:rPr lang="de-DE" dirty="0" err="1"/>
              <a:t>onlara</a:t>
            </a:r>
            <a:r>
              <a:rPr lang="de-DE" dirty="0"/>
              <a:t>, "Ben </a:t>
            </a:r>
            <a:r>
              <a:rPr lang="de-DE" dirty="0" err="1"/>
              <a:t>size</a:t>
            </a:r>
            <a:r>
              <a:rPr lang="de-DE" dirty="0"/>
              <a:t> o </a:t>
            </a:r>
            <a:r>
              <a:rPr lang="de-DE" dirty="0" err="1"/>
              <a:t>ağacı</a:t>
            </a:r>
            <a:r>
              <a:rPr lang="de-DE" dirty="0"/>
              <a:t> </a:t>
            </a:r>
            <a:r>
              <a:rPr lang="de-DE" dirty="0" err="1"/>
              <a:t>yasaklamadım</a:t>
            </a:r>
            <a:r>
              <a:rPr lang="de-DE" dirty="0"/>
              <a:t> mı ve </a:t>
            </a:r>
            <a:r>
              <a:rPr lang="de-DE" dirty="0" err="1"/>
              <a:t>şeytanın</a:t>
            </a:r>
            <a:r>
              <a:rPr lang="de-DE" dirty="0"/>
              <a:t> </a:t>
            </a:r>
            <a:r>
              <a:rPr lang="de-DE" dirty="0" err="1"/>
              <a:t>size</a:t>
            </a:r>
            <a:r>
              <a:rPr lang="de-DE" dirty="0"/>
              <a:t> </a:t>
            </a:r>
            <a:r>
              <a:rPr lang="de-DE" dirty="0" err="1"/>
              <a:t>apaçık</a:t>
            </a:r>
            <a:r>
              <a:rPr lang="de-DE" dirty="0"/>
              <a:t> bir </a:t>
            </a:r>
            <a:r>
              <a:rPr lang="de-DE" dirty="0" err="1"/>
              <a:t>düşman</a:t>
            </a:r>
            <a:r>
              <a:rPr lang="de-DE" dirty="0"/>
              <a:t> </a:t>
            </a:r>
            <a:r>
              <a:rPr lang="de-DE" dirty="0" err="1"/>
              <a:t>olduğunu</a:t>
            </a:r>
            <a:r>
              <a:rPr lang="de-DE" dirty="0"/>
              <a:t> </a:t>
            </a:r>
            <a:r>
              <a:rPr lang="de-DE" dirty="0" err="1"/>
              <a:t>söylemedim</a:t>
            </a:r>
            <a:r>
              <a:rPr lang="de-DE" dirty="0"/>
              <a:t> mi?" diye </a:t>
            </a:r>
            <a:r>
              <a:rPr lang="de-DE" dirty="0" err="1"/>
              <a:t>seslendi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smtClean="0"/>
              <a:t>﴾</a:t>
            </a:r>
            <a:r>
              <a:rPr lang="de-DE" dirty="0"/>
              <a:t>23﴿</a:t>
            </a:r>
          </a:p>
          <a:p>
            <a:r>
              <a:rPr lang="de-DE" dirty="0" err="1"/>
              <a:t>Dediler</a:t>
            </a:r>
            <a:r>
              <a:rPr lang="de-DE" dirty="0"/>
              <a:t> </a:t>
            </a:r>
            <a:r>
              <a:rPr lang="de-DE" dirty="0" err="1"/>
              <a:t>ki</a:t>
            </a:r>
            <a:r>
              <a:rPr lang="de-DE" dirty="0"/>
              <a:t>: "</a:t>
            </a:r>
            <a:r>
              <a:rPr lang="de-DE" dirty="0" err="1"/>
              <a:t>Ey</a:t>
            </a:r>
            <a:r>
              <a:rPr lang="de-DE" dirty="0"/>
              <a:t> </a:t>
            </a:r>
            <a:r>
              <a:rPr lang="de-DE" dirty="0" err="1"/>
              <a:t>rabbimiz</a:t>
            </a:r>
            <a:r>
              <a:rPr lang="de-DE" dirty="0"/>
              <a:t>! </a:t>
            </a:r>
            <a:r>
              <a:rPr lang="de-DE" b="1" dirty="0" err="1">
                <a:latin typeface="Bradley Hand ITC" panose="03070402050302030203" pitchFamily="66" charset="0"/>
              </a:rPr>
              <a:t>Biz</a:t>
            </a:r>
            <a:r>
              <a:rPr lang="de-DE" dirty="0"/>
              <a:t> </a:t>
            </a:r>
            <a:r>
              <a:rPr lang="de-DE" dirty="0" err="1"/>
              <a:t>kendimize</a:t>
            </a:r>
            <a:r>
              <a:rPr lang="de-DE" dirty="0"/>
              <a:t> </a:t>
            </a:r>
            <a:r>
              <a:rPr lang="de-DE" dirty="0" err="1"/>
              <a:t>zulmettik</a:t>
            </a:r>
            <a:r>
              <a:rPr lang="de-DE" dirty="0"/>
              <a:t>. </a:t>
            </a:r>
            <a:r>
              <a:rPr lang="de-DE" dirty="0" err="1"/>
              <a:t>Eğer</a:t>
            </a:r>
            <a:r>
              <a:rPr lang="de-DE" dirty="0"/>
              <a:t> </a:t>
            </a:r>
            <a:r>
              <a:rPr lang="de-DE" b="1" dirty="0" err="1">
                <a:latin typeface="Bradley Hand ITC" panose="03070402050302030203" pitchFamily="66" charset="0"/>
              </a:rPr>
              <a:t>bizi</a:t>
            </a:r>
            <a:r>
              <a:rPr lang="de-DE" dirty="0"/>
              <a:t> </a:t>
            </a:r>
            <a:r>
              <a:rPr lang="de-DE" dirty="0" err="1"/>
              <a:t>bağışlamaz</a:t>
            </a:r>
            <a:r>
              <a:rPr lang="de-DE" dirty="0"/>
              <a:t>, </a:t>
            </a:r>
            <a:r>
              <a:rPr lang="de-DE" b="1" dirty="0" err="1">
                <a:latin typeface="Bradley Hand ITC" panose="03070402050302030203" pitchFamily="66" charset="0"/>
              </a:rPr>
              <a:t>bize</a:t>
            </a:r>
            <a:r>
              <a:rPr lang="de-DE" dirty="0"/>
              <a:t> </a:t>
            </a:r>
            <a:r>
              <a:rPr lang="de-DE" dirty="0" err="1"/>
              <a:t>acımazsan</a:t>
            </a:r>
            <a:r>
              <a:rPr lang="de-DE" dirty="0"/>
              <a:t> </a:t>
            </a:r>
            <a:r>
              <a:rPr lang="de-DE" dirty="0" err="1"/>
              <a:t>mutlaka</a:t>
            </a:r>
            <a:r>
              <a:rPr lang="de-DE" dirty="0"/>
              <a:t> </a:t>
            </a:r>
            <a:r>
              <a:rPr lang="de-DE" dirty="0" err="1"/>
              <a:t>ziyan</a:t>
            </a:r>
            <a:r>
              <a:rPr lang="de-DE" dirty="0"/>
              <a:t> </a:t>
            </a:r>
            <a:r>
              <a:rPr lang="de-DE" dirty="0" err="1"/>
              <a:t>edenlerden</a:t>
            </a:r>
            <a:r>
              <a:rPr lang="de-DE" dirty="0"/>
              <a:t> </a:t>
            </a:r>
            <a:r>
              <a:rPr lang="de-DE" dirty="0" err="1"/>
              <a:t>oluruz</a:t>
            </a:r>
            <a:r>
              <a:rPr lang="de-DE" dirty="0"/>
              <a:t>!" </a:t>
            </a:r>
            <a:endParaRPr lang="tr-TR" dirty="0" smtClean="0"/>
          </a:p>
          <a:p>
            <a:endParaRPr lang="tr-TR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527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Kadın: Şeytan ve Fitne (92-97)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algn="ctr"/>
            <a:r>
              <a:rPr lang="tr-TR" b="1" dirty="0" smtClean="0">
                <a:latin typeface="Bradley Hand ITC" panose="03070402050302030203" pitchFamily="66" charset="0"/>
              </a:rPr>
              <a:t>Mustafa Öztürk: </a:t>
            </a:r>
            <a:endParaRPr lang="tr-TR" b="1" dirty="0">
              <a:latin typeface="Bradley Hand ITC" panose="03070402050302030203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tr-TR" sz="2800" b="1" dirty="0" smtClean="0">
                <a:latin typeface="Bradley Hand ITC" panose="03070402050302030203" pitchFamily="66" charset="0"/>
              </a:rPr>
              <a:t>«Müfessirler birçok konuyla ilgili ayetleri tarihsel vasatta olup bitenlere atıfta bulunarak açıklama yoluna giderken, kadından söz eden ayetlerin tefsirinde çoğunlukla tarih üstücü bir yaklaşımla genelleme yapmayı tercih etmişlerdir.»</a:t>
            </a:r>
            <a:endParaRPr lang="de-DE" sz="28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44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600" b="1" dirty="0" smtClean="0"/>
              <a:t>Kadın: Zayıflık ve Noksanlık </a:t>
            </a:r>
            <a:br>
              <a:rPr lang="tr-TR" sz="6600" b="1" dirty="0" smtClean="0"/>
            </a:br>
            <a:r>
              <a:rPr lang="tr-TR" sz="6600" b="1" dirty="0" smtClean="0"/>
              <a:t>(S. 97-101)</a:t>
            </a:r>
            <a:endParaRPr lang="de-DE" sz="6600" b="1" dirty="0"/>
          </a:p>
        </p:txBody>
      </p:sp>
    </p:spTree>
    <p:extLst>
      <p:ext uri="{BB962C8B-B14F-4D97-AF65-F5344CB8AC3E}">
        <p14:creationId xmlns:p14="http://schemas.microsoft.com/office/powerpoint/2010/main" val="183926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7200" b="1" dirty="0" smtClean="0"/>
              <a:t>Kadın: Tesettür ve Teberrüc</a:t>
            </a:r>
            <a:br>
              <a:rPr lang="tr-TR" sz="7200" b="1" dirty="0" smtClean="0"/>
            </a:br>
            <a:r>
              <a:rPr lang="tr-TR" sz="7200" b="1" dirty="0" smtClean="0"/>
              <a:t>(S. 101-108)</a:t>
            </a:r>
            <a:endParaRPr lang="de-DE" sz="7200" b="1" dirty="0"/>
          </a:p>
        </p:txBody>
      </p:sp>
    </p:spTree>
    <p:extLst>
      <p:ext uri="{BB962C8B-B14F-4D97-AF65-F5344CB8AC3E}">
        <p14:creationId xmlns:p14="http://schemas.microsoft.com/office/powerpoint/2010/main" val="30604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69571" y="1885788"/>
            <a:ext cx="10058400" cy="356616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7200" b="1" dirty="0" smtClean="0"/>
              <a:t>Kadın: </a:t>
            </a:r>
            <a:r>
              <a:rPr lang="de-DE" sz="7200" b="1" dirty="0" err="1" smtClean="0"/>
              <a:t>Kamu</a:t>
            </a:r>
            <a:r>
              <a:rPr lang="de-DE" sz="7200" b="1" dirty="0" smtClean="0"/>
              <a:t> </a:t>
            </a:r>
            <a:r>
              <a:rPr lang="tr-TR" sz="7200" b="1" dirty="0" err="1"/>
              <a:t>G</a:t>
            </a:r>
            <a:r>
              <a:rPr lang="de-DE" sz="7200" b="1" dirty="0" err="1" smtClean="0"/>
              <a:t>örevi</a:t>
            </a:r>
            <a:r>
              <a:rPr lang="tr-TR" sz="7200" b="1" dirty="0" smtClean="0"/>
              <a:t>, Şahitlik ve Miras</a:t>
            </a:r>
            <a:br>
              <a:rPr lang="tr-TR" sz="7200" b="1" dirty="0" smtClean="0"/>
            </a:br>
            <a:r>
              <a:rPr lang="tr-TR" sz="7200" b="1" dirty="0" smtClean="0"/>
              <a:t/>
            </a:r>
            <a:br>
              <a:rPr lang="tr-TR" sz="7200" b="1" dirty="0" smtClean="0"/>
            </a:br>
            <a:r>
              <a:rPr lang="tr-TR" sz="7200" b="1" dirty="0" smtClean="0"/>
              <a:t>(S. 108-119)</a:t>
            </a:r>
            <a:endParaRPr lang="de-DE" sz="7200" b="1" dirty="0"/>
          </a:p>
        </p:txBody>
      </p:sp>
    </p:spTree>
    <p:extLst>
      <p:ext uri="{BB962C8B-B14F-4D97-AF65-F5344CB8AC3E}">
        <p14:creationId xmlns:p14="http://schemas.microsoft.com/office/powerpoint/2010/main" val="41130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Klasik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Dönem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de-DE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ın</a:t>
            </a:r>
            <a:endParaRPr lang="de-D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269540318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189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</a:t>
            </a: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’an bağlamında Toplumsal Cinsiyet ve Kadın</a:t>
            </a:r>
            <a:endParaRPr lang="de-DE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933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Kur’an</a:t>
            </a:r>
            <a:r>
              <a:rPr lang="de-DE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bağlamında</a:t>
            </a:r>
            <a:r>
              <a:rPr lang="de-DE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Toplumsal</a:t>
            </a:r>
            <a:r>
              <a:rPr lang="de-DE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Cinsiyet</a:t>
            </a:r>
            <a:r>
              <a:rPr lang="de-DE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 Kadın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202779" cy="1215100"/>
          </a:xfrm>
        </p:spPr>
        <p:txBody>
          <a:bodyPr>
            <a:normAutofit/>
          </a:bodyPr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 smtClean="0"/>
              <a:t> Günümüz Türkiyesi’nde Toplumsal Cinsiyet tartışmalarının genel ekseni: «Kadın»</a:t>
            </a:r>
          </a:p>
          <a:p>
            <a:pPr marL="0" indent="0">
              <a:buNone/>
            </a:pPr>
            <a:endParaRPr lang="de-DE" sz="2400" dirty="0"/>
          </a:p>
        </p:txBody>
      </p:sp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1033902743"/>
              </p:ext>
            </p:extLst>
          </p:nvPr>
        </p:nvGraphicFramePr>
        <p:xfrm>
          <a:off x="1174282" y="1453415"/>
          <a:ext cx="9981398" cy="5404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453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Cahiliyeden İslamiyet’e Kadın </a:t>
            </a:r>
            <a:endParaRPr lang="de-DE" b="1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3098268"/>
              </p:ext>
            </p:extLst>
          </p:nvPr>
        </p:nvGraphicFramePr>
        <p:xfrm>
          <a:off x="609600" y="1737360"/>
          <a:ext cx="11028217" cy="4423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49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1391942274"/>
              </p:ext>
            </p:extLst>
          </p:nvPr>
        </p:nvGraphicFramePr>
        <p:xfrm>
          <a:off x="221381" y="211756"/>
          <a:ext cx="11752446" cy="5926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769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2413422906"/>
              </p:ext>
            </p:extLst>
          </p:nvPr>
        </p:nvGraphicFramePr>
        <p:xfrm>
          <a:off x="182881" y="288758"/>
          <a:ext cx="11848698" cy="5849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260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2499216368"/>
              </p:ext>
            </p:extLst>
          </p:nvPr>
        </p:nvGraphicFramePr>
        <p:xfrm>
          <a:off x="545432" y="510140"/>
          <a:ext cx="11646568" cy="4677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364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1436861267"/>
              </p:ext>
            </p:extLst>
          </p:nvPr>
        </p:nvGraphicFramePr>
        <p:xfrm>
          <a:off x="1217595" y="1665169"/>
          <a:ext cx="9769642" cy="4444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3527659" y="471638"/>
            <a:ext cx="49762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</a:t>
            </a:r>
            <a: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’an</a:t>
            </a:r>
            <a:endParaRPr lang="de-DE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953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Kur’an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Değersel</a:t>
            </a:r>
            <a:endParaRPr lang="de-DE" sz="2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2800" b="1" dirty="0" smtClean="0"/>
              <a:t> Mekke’de nazil olan ayetler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b="1" dirty="0"/>
              <a:t> </a:t>
            </a:r>
            <a:r>
              <a:rPr lang="tr-TR" sz="2800" b="1" dirty="0" smtClean="0"/>
              <a:t>İmân ve ahlak ilkeleri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b="1" dirty="0"/>
              <a:t> </a:t>
            </a:r>
            <a:r>
              <a:rPr lang="tr-TR" sz="2800" b="1" dirty="0" smtClean="0"/>
              <a:t>Sabit / değişmez din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b="1" dirty="0"/>
              <a:t> </a:t>
            </a:r>
            <a:r>
              <a:rPr lang="tr-TR" sz="2800" b="1" dirty="0" smtClean="0"/>
              <a:t>Tarihüstü </a:t>
            </a:r>
            <a:endParaRPr lang="de-DE" sz="2800" b="1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Durumsal</a:t>
            </a:r>
            <a:endParaRPr lang="de-DE" sz="2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217919" y="2582334"/>
            <a:ext cx="5293895" cy="3378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2800" b="1" dirty="0" smtClean="0"/>
              <a:t> Medine’de nazil olan ayetler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b="1" dirty="0"/>
              <a:t> </a:t>
            </a:r>
            <a:r>
              <a:rPr lang="tr-TR" sz="2800" b="1" dirty="0" smtClean="0"/>
              <a:t>Şeriat ve şer’i ahkam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b="1" dirty="0"/>
              <a:t> Sabit değil! Dinamik ve değişken </a:t>
            </a:r>
            <a:endParaRPr lang="tr-TR" sz="28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2800" b="1" dirty="0"/>
              <a:t> </a:t>
            </a:r>
            <a:r>
              <a:rPr lang="tr-TR" sz="2800" b="1" dirty="0" smtClean="0"/>
              <a:t>Tarihsel ve konjonktürel 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205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Kur’an ve Toplumsal Cinsiyet Rolleri </a:t>
            </a:r>
            <a:endParaRPr lang="de-DE" dirty="0"/>
          </a:p>
        </p:txBody>
      </p:sp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1007911783"/>
              </p:ext>
            </p:extLst>
          </p:nvPr>
        </p:nvGraphicFramePr>
        <p:xfrm>
          <a:off x="1183907" y="1737360"/>
          <a:ext cx="10270156" cy="4336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Verbotsymbol 4"/>
          <p:cNvSpPr/>
          <p:nvPr/>
        </p:nvSpPr>
        <p:spPr>
          <a:xfrm>
            <a:off x="1568918" y="2820202"/>
            <a:ext cx="2772076" cy="2261937"/>
          </a:xfrm>
          <a:prstGeom prst="noSmoking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45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 rot="16200000">
            <a:off x="-1705387" y="2876237"/>
            <a:ext cx="5056696" cy="1260910"/>
          </a:xfrm>
        </p:spPr>
        <p:txBody>
          <a:bodyPr/>
          <a:lstStyle/>
          <a:p>
            <a:r>
              <a:rPr lang="tr-TR" b="1" dirty="0" smtClean="0"/>
              <a:t>Değersel Örnekler: </a:t>
            </a:r>
            <a:endParaRPr lang="de-DE" b="1" dirty="0"/>
          </a:p>
        </p:txBody>
      </p:sp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3235548029"/>
              </p:ext>
            </p:extLst>
          </p:nvPr>
        </p:nvGraphicFramePr>
        <p:xfrm>
          <a:off x="462013" y="259882"/>
          <a:ext cx="11386686" cy="5775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980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Durumsal Beyanlar</a:t>
            </a:r>
            <a:endParaRPr lang="de-DE" b="1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5299021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440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Durumsal Beyanlar: </a:t>
            </a:r>
            <a:endParaRPr lang="de-DE" dirty="0"/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2490936889"/>
              </p:ext>
            </p:extLst>
          </p:nvPr>
        </p:nvGraphicFramePr>
        <p:xfrm>
          <a:off x="543827" y="1475072"/>
          <a:ext cx="11165305" cy="4052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8691613" y="5265019"/>
            <a:ext cx="2849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Tokat Meselesi S. 205 - 206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477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89704914"/>
              </p:ext>
            </p:extLst>
          </p:nvPr>
        </p:nvGraphicFramePr>
        <p:xfrm>
          <a:off x="2589195" y="202131"/>
          <a:ext cx="10953549" cy="6044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375385" y="413886"/>
            <a:ext cx="1661993" cy="563077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tr-TR" sz="4800" dirty="0" smtClean="0"/>
              <a:t>İslam öncesi Arap toplumunun durumu 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362537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öncesi Arap toplumunda; Kadın 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 smtClean="0"/>
              <a:t>1. Evlilik </a:t>
            </a:r>
            <a:endParaRPr lang="de-DE" b="1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4028374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076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öncesi Arap toplumunda; Kadın </a:t>
            </a:r>
            <a:r>
              <a:rPr lang="tr-TR" dirty="0"/>
              <a:t/>
            </a:r>
            <a:br>
              <a:rPr lang="tr-TR" dirty="0"/>
            </a:br>
            <a:r>
              <a:rPr lang="de-DE" b="1" dirty="0"/>
              <a:t>2</a:t>
            </a:r>
            <a:r>
              <a:rPr lang="tr-TR" b="1" smtClean="0"/>
              <a:t>. </a:t>
            </a:r>
            <a:r>
              <a:rPr lang="tr-TR" b="1" dirty="0" smtClean="0"/>
              <a:t>Boşanma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4411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öncesi Arap toplumunda; Kadın </a:t>
            </a:r>
            <a:r>
              <a:rPr lang="tr-TR" dirty="0"/>
              <a:t/>
            </a:r>
            <a:br>
              <a:rPr lang="tr-TR" dirty="0"/>
            </a:br>
            <a:r>
              <a:rPr lang="de-DE" b="1" dirty="0"/>
              <a:t>2</a:t>
            </a:r>
            <a:r>
              <a:rPr lang="tr-TR" b="1" dirty="0" smtClean="0"/>
              <a:t>. Boşanma</a:t>
            </a:r>
            <a:endParaRPr lang="de-DE" b="1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2238887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910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 smtClean="0"/>
              <a:t>Klasik</a:t>
            </a:r>
            <a:r>
              <a:rPr lang="de-DE" b="1" dirty="0" smtClean="0"/>
              <a:t> Tefsir </a:t>
            </a:r>
            <a:r>
              <a:rPr lang="de-DE" b="1" dirty="0" err="1" smtClean="0"/>
              <a:t>Literatüründe</a:t>
            </a:r>
            <a:r>
              <a:rPr lang="de-DE" b="1" dirty="0" smtClean="0"/>
              <a:t> </a:t>
            </a:r>
            <a:r>
              <a:rPr lang="de-DE" b="1" dirty="0" err="1" smtClean="0"/>
              <a:t>Kad</a:t>
            </a:r>
            <a:r>
              <a:rPr lang="tr-TR" b="1" dirty="0" smtClean="0"/>
              <a:t>ın İmgesi </a:t>
            </a:r>
            <a:endParaRPr lang="de-DE" b="1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840712"/>
              </p:ext>
            </p:extLst>
          </p:nvPr>
        </p:nvGraphicFramePr>
        <p:xfrm>
          <a:off x="434108" y="1846263"/>
          <a:ext cx="11203709" cy="4231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139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Kadın: Yaratılış ve Kaburga Kemiği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tr-TR" sz="3600" dirty="0"/>
              <a:t>Ey insanlar! Sizi bir tek nefisten yaratan ve ondan </a:t>
            </a:r>
            <a:r>
              <a:rPr lang="tr-TR" sz="3600" dirty="0" smtClean="0"/>
              <a:t>da eşini </a:t>
            </a:r>
            <a:r>
              <a:rPr lang="tr-TR" sz="3600" dirty="0"/>
              <a:t>yaratan; ikisinden birçok erkek ve kadın (meydana getirip) yayan Rabbinize karşı gelmekten sakının</a:t>
            </a:r>
            <a:r>
              <a:rPr lang="tr-TR" sz="3600" dirty="0" smtClean="0"/>
              <a:t>.</a:t>
            </a:r>
          </a:p>
          <a:p>
            <a:pPr algn="ctr"/>
            <a:r>
              <a:rPr lang="tr-TR" sz="4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Nisa 4/1</a:t>
            </a:r>
            <a:endParaRPr lang="ar-SA" sz="4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760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Kadın: </a:t>
            </a:r>
            <a:r>
              <a:rPr lang="de-DE" b="1" dirty="0" err="1"/>
              <a:t>Yaratılış</a:t>
            </a:r>
            <a:r>
              <a:rPr lang="de-DE" b="1" dirty="0"/>
              <a:t> ve </a:t>
            </a:r>
            <a:r>
              <a:rPr lang="de-DE" b="1" dirty="0" err="1"/>
              <a:t>Kaburga</a:t>
            </a:r>
            <a:r>
              <a:rPr lang="de-DE" b="1" dirty="0"/>
              <a:t> </a:t>
            </a:r>
            <a:r>
              <a:rPr lang="de-DE" b="1" dirty="0" err="1"/>
              <a:t>Kemiği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bağlamda kadının tabiatına dair ilginç rivayetler: </a:t>
            </a:r>
          </a:p>
          <a:p>
            <a:endParaRPr lang="tr-TR" dirty="0"/>
          </a:p>
          <a:p>
            <a:r>
              <a:rPr lang="tr-TR" b="1" dirty="0" smtClean="0"/>
              <a:t>1. Örnek: Rivayete göre İbn Abbas</a:t>
            </a:r>
          </a:p>
          <a:p>
            <a:r>
              <a:rPr lang="tr-TR" dirty="0" smtClean="0"/>
              <a:t> «Kadın erkekten yaratılmıştır. Tabiatıyla erkeğe karşı çok iştahlıdır. Erkek topraktan yaratılmıştır. Hâliyle o da toprak düşkünüdür.» </a:t>
            </a:r>
          </a:p>
          <a:p>
            <a:endParaRPr lang="tr-TR" dirty="0"/>
          </a:p>
          <a:p>
            <a:r>
              <a:rPr lang="tr-TR" b="1" dirty="0" smtClean="0"/>
              <a:t>2. Örnek: Hz. Peygamber (sav) atfedilen bir Hadis: </a:t>
            </a:r>
          </a:p>
          <a:p>
            <a:r>
              <a:rPr lang="tr-TR" dirty="0"/>
              <a:t> </a:t>
            </a:r>
            <a:r>
              <a:rPr lang="tr-TR" dirty="0" smtClean="0"/>
              <a:t>«Kadın kaburga kemiğinden yaratıldı. Bu kemiğin en eğri kısmı uç/tepe kısmıdır. Onu düzeltmeeye kalkışırsan kırarsın. Ondan yararlanırsan, eğri hâliyle yararlanırsın.»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272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ückblick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709</Words>
  <Application>Microsoft Office PowerPoint</Application>
  <PresentationFormat>Özel</PresentationFormat>
  <Paragraphs>130</Paragraphs>
  <Slides>28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Rückblick</vt:lpstr>
      <vt:lpstr>Cahiliyeden İslamiyet’e  Kadın </vt:lpstr>
      <vt:lpstr>Cahiliyeden İslamiyet’e Kadın </vt:lpstr>
      <vt:lpstr>PowerPoint Sunusu</vt:lpstr>
      <vt:lpstr>İslam öncesi Arap toplumunda; Kadın  1. Evlilik </vt:lpstr>
      <vt:lpstr>İslam öncesi Arap toplumunda; Kadın  2. Boşanma</vt:lpstr>
      <vt:lpstr>İslam öncesi Arap toplumunda; Kadın  2. Boşanma</vt:lpstr>
      <vt:lpstr>Klasik Tefsir Literatüründe Kadın İmgesi </vt:lpstr>
      <vt:lpstr>Kadın: Yaratılış ve Kaburga Kemiği</vt:lpstr>
      <vt:lpstr>Kadın: Yaratılış ve Kaburga Kemiği</vt:lpstr>
      <vt:lpstr>Kadın: Yaratılış ve Kaburga Kemiği</vt:lpstr>
      <vt:lpstr>Kadın: Şeytanla İşbirliği ve İhanet</vt:lpstr>
      <vt:lpstr>Kadın: Şeytanla İşbirliği ve İhanet</vt:lpstr>
      <vt:lpstr>Kadın: Şeytan ve Fitne (92-97)</vt:lpstr>
      <vt:lpstr>Kadın: Zayıflık ve Noksanlık  (S. 97-101)</vt:lpstr>
      <vt:lpstr>Kadın: Tesettür ve Teberrüc (S. 101-108)</vt:lpstr>
      <vt:lpstr>Kadın: Kamu Görevi, Şahitlik ve Miras  (S. 108-119)</vt:lpstr>
      <vt:lpstr>Klasik Dönem: Kadın</vt:lpstr>
      <vt:lpstr>Kur’an bağlamında Toplumsal Cinsiyet ve Kadın</vt:lpstr>
      <vt:lpstr>Kur’an bağlamında Toplumsal Cinsiyet ve Kadın</vt:lpstr>
      <vt:lpstr>PowerPoint Sunusu</vt:lpstr>
      <vt:lpstr>PowerPoint Sunusu</vt:lpstr>
      <vt:lpstr>PowerPoint Sunusu</vt:lpstr>
      <vt:lpstr>PowerPoint Sunusu</vt:lpstr>
      <vt:lpstr>Kur’an</vt:lpstr>
      <vt:lpstr>Kur’an ve Toplumsal Cinsiyet Rolleri </vt:lpstr>
      <vt:lpstr>Değersel Örnekler: </vt:lpstr>
      <vt:lpstr>Durumsal Beyanlar</vt:lpstr>
      <vt:lpstr>Durumsal Beyanlar: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Cahiliyeden İslamiyet’e  Kadın </dc:title>
  <dc:creator>yonca necan</dc:creator>
  <cp:lastModifiedBy>user</cp:lastModifiedBy>
  <cp:revision>38</cp:revision>
  <dcterms:created xsi:type="dcterms:W3CDTF">2019-10-03T21:42:47Z</dcterms:created>
  <dcterms:modified xsi:type="dcterms:W3CDTF">2019-10-12T14:41:55Z</dcterms:modified>
</cp:coreProperties>
</file>