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420 M. K. GANDHİ HAYATI VE ESERLERİ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6.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Gandhi’nin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Hayatı (Kurtuluş Mücadelesi Dönemi II)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Ancak 1921 yılına gelindiğinde, iş birliği yapmama kararı, isyana dönüştü ve Bombay’da kalabalık, adeta zincirlerinden boşanırken; </a:t>
            </a:r>
            <a:r>
              <a:rPr lang="tr-TR" dirty="0" err="1"/>
              <a:t>Gandhi</a:t>
            </a:r>
            <a:r>
              <a:rPr lang="tr-TR" dirty="0"/>
              <a:t> bir demeç vermişti. Sonrasında tramvaylar yakıldı, içki mağazaları yıkıldı, 22 Hintli polis canlı canlı yakıldı. Bunun üzerine </a:t>
            </a:r>
            <a:r>
              <a:rPr lang="tr-TR" dirty="0" err="1"/>
              <a:t>Gandhi</a:t>
            </a:r>
            <a:r>
              <a:rPr lang="tr-TR"/>
              <a:t> tutuklandı </a:t>
            </a:r>
            <a:r>
              <a:rPr lang="tr-TR" dirty="0"/>
              <a:t>ve altı yıl hapis cezasına çarptırılmıştır.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On dokuzuncu yüzyılın ortasına doğru, çok sayıda Hintli kapitalist tekstil sanayisine girdiler. Hindistan’ın her yerinde iplik fabrikaları açıldı. Bu durum ülkenin sanayileşmesinin ve Hint kökenli bir kapitalist sınıfın oluşumunun temelini attı.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Aynı dönemde İngilizler, savaş çabasını desteklemek üzere 500 bin Hintliyi orduya almaya karar verdiler. </a:t>
            </a:r>
            <a:r>
              <a:rPr lang="tr-TR" dirty="0" err="1"/>
              <a:t>Genal</a:t>
            </a:r>
            <a:r>
              <a:rPr lang="tr-TR" dirty="0"/>
              <a:t> Vali </a:t>
            </a:r>
            <a:r>
              <a:rPr lang="tr-TR" dirty="0" err="1"/>
              <a:t>Chelmsford</a:t>
            </a:r>
            <a:r>
              <a:rPr lang="tr-TR" dirty="0"/>
              <a:t>, </a:t>
            </a:r>
            <a:r>
              <a:rPr lang="tr-TR" dirty="0" err="1"/>
              <a:t>Gandhi’den</a:t>
            </a:r>
            <a:r>
              <a:rPr lang="tr-TR" dirty="0"/>
              <a:t> askere alma çabasını desteklemesi ve bizzat kendisinin de askere alma görevlisi olarak imparatorluğa bağlılığını kanıtlamasını istedi.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1919 yılı Hindistan tarihinde kilit bir dönem olarak görülür. Halk savaşın etkilerini hissetmeye başlamıştı. Fiyatlar sürekli artmakta; grevler çoğalmaktaydı. Aynı dönemde </a:t>
            </a:r>
            <a:r>
              <a:rPr lang="tr-TR" dirty="0" err="1"/>
              <a:t>Rowlatt</a:t>
            </a:r>
            <a:r>
              <a:rPr lang="tr-TR" dirty="0"/>
              <a:t> adlı bir İngiliz yargıcının başkanlığındaki bir komisyon, Hindistan’daki devrimci harekete son ermek için önerilerde bulundu ve akabinde </a:t>
            </a:r>
            <a:r>
              <a:rPr lang="tr-TR" dirty="0" err="1"/>
              <a:t>Gandhi</a:t>
            </a:r>
            <a:r>
              <a:rPr lang="tr-TR" dirty="0"/>
              <a:t>, bir süreliğine tutuklanmıştı.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10 Nisan 1919’da </a:t>
            </a:r>
            <a:r>
              <a:rPr lang="tr-TR" dirty="0" err="1"/>
              <a:t>Amritsar</a:t>
            </a:r>
            <a:r>
              <a:rPr lang="tr-TR" dirty="0"/>
              <a:t> şehrinde büyük bir isyan patlak verdi. Kalabalık, liderlerinin serbest bırakılmasını talep etti ve çok sayıdaki kişi öldü.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Kongre, </a:t>
            </a:r>
            <a:r>
              <a:rPr lang="tr-TR" dirty="0" err="1"/>
              <a:t>Gandhi’nin</a:t>
            </a:r>
            <a:r>
              <a:rPr lang="tr-TR" dirty="0"/>
              <a:t> karizması ve </a:t>
            </a:r>
            <a:r>
              <a:rPr lang="tr-TR" dirty="0" err="1"/>
              <a:t>popüleritesini</a:t>
            </a:r>
            <a:r>
              <a:rPr lang="tr-TR" dirty="0"/>
              <a:t> kabul etmek zorunda kaldı. 1919 yılında, konferans delegeleri ve özellikle parti dışındaki kalabalık, </a:t>
            </a:r>
            <a:r>
              <a:rPr lang="tr-TR" dirty="0" err="1"/>
              <a:t>Gandhi’yi</a:t>
            </a:r>
            <a:r>
              <a:rPr lang="tr-TR" dirty="0"/>
              <a:t> partinin başında görmek istediklerini dile getirdiler. 1920 yılında en büyük rakibi </a:t>
            </a:r>
            <a:r>
              <a:rPr lang="tr-TR" dirty="0" err="1"/>
              <a:t>Tilak’ın</a:t>
            </a:r>
            <a:r>
              <a:rPr lang="tr-TR" dirty="0"/>
              <a:t> ölmesiyle, Meydan </a:t>
            </a:r>
            <a:r>
              <a:rPr lang="tr-TR" dirty="0" err="1"/>
              <a:t>Gandhi’ye</a:t>
            </a:r>
            <a:r>
              <a:rPr lang="tr-TR" dirty="0"/>
              <a:t> kalmıştı.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Gandhi’nin</a:t>
            </a:r>
            <a:r>
              <a:rPr lang="tr-TR" dirty="0"/>
              <a:t> direniş planı şöyleydi: </a:t>
            </a:r>
          </a:p>
          <a:p>
            <a:endParaRPr lang="tr-TR" dirty="0"/>
          </a:p>
          <a:p>
            <a:pPr algn="ctr"/>
            <a:r>
              <a:rPr lang="tr-TR" dirty="0"/>
              <a:t>İngiliz yetkililerle her türlü temastan vazgeçmek, resmi gösterilere katılmamak, mahkemelerle ve idari kurumlarla bütün bağları kesmek, bütün yabancı malları boykot etmek ve her evde çıkrık kullanımını teşvik etmek. </a:t>
            </a:r>
          </a:p>
          <a:p>
            <a:endParaRPr lang="tr-TR" dirty="0"/>
          </a:p>
          <a:p>
            <a:pPr algn="ctr"/>
            <a:r>
              <a:rPr lang="tr-TR" dirty="0"/>
              <a:t>Karar 873’e karşı 1855 oyla kabul edilir.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O dönemde </a:t>
            </a:r>
            <a:r>
              <a:rPr lang="tr-TR" dirty="0" err="1"/>
              <a:t>Gandhi</a:t>
            </a:r>
            <a:r>
              <a:rPr lang="tr-TR" dirty="0"/>
              <a:t>, </a:t>
            </a:r>
            <a:r>
              <a:rPr lang="tr-TR" dirty="0" err="1"/>
              <a:t>Nehru</a:t>
            </a:r>
            <a:r>
              <a:rPr lang="tr-TR" dirty="0"/>
              <a:t> ailesinin ve özellikle de </a:t>
            </a:r>
            <a:r>
              <a:rPr lang="tr-TR" dirty="0" err="1"/>
              <a:t>Jawaharlal’ın</a:t>
            </a:r>
            <a:r>
              <a:rPr lang="tr-TR" dirty="0"/>
              <a:t> (</a:t>
            </a:r>
            <a:r>
              <a:rPr lang="tr-TR" dirty="0" err="1"/>
              <a:t>Cavaharlal</a:t>
            </a:r>
            <a:r>
              <a:rPr lang="tr-TR" dirty="0"/>
              <a:t>) sempatisini kazanmıştı.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Gandhi’nin</a:t>
            </a:r>
            <a:r>
              <a:rPr lang="tr-TR" dirty="0"/>
              <a:t> otoritesi altında Kongre Partisi, ılımlı bir centilmenler kulübü olmaktan çıkarak; toplumun tüm tabakalarını ve ülkenin bütün bölgelerini temsil eden güçlü, gayet sağlam yapılı bir halk partisine dönüştüğü görülmüştü..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1399</TotalTime>
  <Words>511</Words>
  <Application>Microsoft Office PowerPoint</Application>
  <PresentationFormat>Ekran Gösterisi (4:3)</PresentationFormat>
  <Paragraphs>30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420 M. K. GANDHİ HAYATI VE ESERLERİ  6. HAFTA  Gandhi’nin Hayatı (Kurtuluş Mücadelesi Dönemi II)     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148</cp:revision>
  <dcterms:created xsi:type="dcterms:W3CDTF">2014-11-21T09:52:05Z</dcterms:created>
  <dcterms:modified xsi:type="dcterms:W3CDTF">2020-02-26T12:31:52Z</dcterms:modified>
</cp:coreProperties>
</file>