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  <p:sldMasterId id="2147483760" r:id="rId2"/>
    <p:sldMasterId id="2147483772" r:id="rId3"/>
  </p:sldMasterIdLst>
  <p:sldIdLst>
    <p:sldId id="256" r:id="rId4"/>
    <p:sldId id="258" r:id="rId5"/>
    <p:sldId id="259" r:id="rId6"/>
    <p:sldId id="260" r:id="rId7"/>
    <p:sldId id="261" r:id="rId8"/>
    <p:sldId id="262" r:id="rId9"/>
    <p:sldId id="271" r:id="rId10"/>
    <p:sldId id="263" r:id="rId11"/>
    <p:sldId id="276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ktay Gökhan BANBAL" initials="OGB" lastIdx="1" clrIdx="0">
    <p:extLst>
      <p:ext uri="{19B8F6BF-5375-455C-9EA6-DF929625EA0E}">
        <p15:presenceInfo xmlns:p15="http://schemas.microsoft.com/office/powerpoint/2012/main" userId="f57c818fd4a1cb2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4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8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03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94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15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05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51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21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97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09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2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36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67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17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414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950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93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2032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85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613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450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8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28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239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733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30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4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2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9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2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7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3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6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53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E923C7-4559-495C-82EC-C3E7BB5586E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6427549-C67A-4149-B0C0-511A763FAC2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30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tr-TR" altLang="ko-KR" dirty="0" smtClean="0"/>
              <a:t>3</a:t>
            </a:r>
            <a:r>
              <a:rPr lang="ko-KR" altLang="en-US" dirty="0" smtClean="0"/>
              <a:t>과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z="3600" dirty="0"/>
              <a:t>날씨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718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etin Yer Tutucusu 22">
            <a:extLst>
              <a:ext uri="{FF2B5EF4-FFF2-40B4-BE49-F238E27FC236}">
                <a16:creationId xmlns:a16="http://schemas.microsoft.com/office/drawing/2014/main" id="{A15806EF-F19E-4777-AE69-17F7DA8DE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003" y="898401"/>
            <a:ext cx="4937760" cy="736282"/>
          </a:xfrm>
        </p:spPr>
        <p:txBody>
          <a:bodyPr>
            <a:normAutofit lnSpcReduction="10000"/>
          </a:bodyPr>
          <a:lstStyle/>
          <a:p>
            <a:pPr algn="ctr"/>
            <a:r>
              <a:rPr lang="ko-KR" altLang="en-US" sz="4800" dirty="0">
                <a:solidFill>
                  <a:srgbClr val="FF0000"/>
                </a:solidFill>
              </a:rPr>
              <a:t>자연</a:t>
            </a:r>
            <a:r>
              <a:rPr lang="en-US" altLang="ko-KR" sz="4800" dirty="0">
                <a:solidFill>
                  <a:srgbClr val="FF0000"/>
                </a:solidFill>
              </a:rPr>
              <a:t>-</a:t>
            </a:r>
            <a:r>
              <a:rPr lang="ko-KR" altLang="en-US" sz="4800" dirty="0">
                <a:solidFill>
                  <a:srgbClr val="FF0000"/>
                </a:solidFill>
              </a:rPr>
              <a:t>경치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18" name="İçerik Yer Tutucusu 17">
            <a:extLst>
              <a:ext uri="{FF2B5EF4-FFF2-40B4-BE49-F238E27FC236}">
                <a16:creationId xmlns:a16="http://schemas.microsoft.com/office/drawing/2014/main" id="{AEAEBD21-F681-4154-B3C7-B099F2CC9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3003" y="1862052"/>
            <a:ext cx="5902036" cy="44556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강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경치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공기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높다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돌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모래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바다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별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산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섬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아름답다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폭포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하늘</a:t>
            </a:r>
            <a:endParaRPr lang="en-US" altLang="ko-KR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3600" dirty="0"/>
              <a:t>호수</a:t>
            </a:r>
            <a:endParaRPr lang="en-US" altLang="ko-KR" sz="3600" dirty="0"/>
          </a:p>
        </p:txBody>
      </p:sp>
      <p:sp>
        <p:nvSpPr>
          <p:cNvPr id="24" name="Metin Yer Tutucusu 23">
            <a:extLst>
              <a:ext uri="{FF2B5EF4-FFF2-40B4-BE49-F238E27FC236}">
                <a16:creationId xmlns:a16="http://schemas.microsoft.com/office/drawing/2014/main" id="{172A1D10-0395-4153-B0A4-B746FB8625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7920" y="897466"/>
            <a:ext cx="4937760" cy="736282"/>
          </a:xfrm>
        </p:spPr>
        <p:txBody>
          <a:bodyPr>
            <a:normAutofit lnSpcReduction="10000"/>
          </a:bodyPr>
          <a:lstStyle/>
          <a:p>
            <a:pPr algn="ctr"/>
            <a:r>
              <a:rPr lang="ko-KR" altLang="en-US" sz="4800" dirty="0">
                <a:solidFill>
                  <a:srgbClr val="FF0000"/>
                </a:solidFill>
              </a:rPr>
              <a:t>취미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25" name="İçerik Yer Tutucusu 24">
            <a:extLst>
              <a:ext uri="{FF2B5EF4-FFF2-40B4-BE49-F238E27FC236}">
                <a16:creationId xmlns:a16="http://schemas.microsoft.com/office/drawing/2014/main" id="{0239B4B6-EF9D-464A-BEC2-FEE629DD6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920" y="1862052"/>
            <a:ext cx="5902036" cy="44556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 anchor="b"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게임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그리다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낚시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노래 </a:t>
            </a:r>
            <a:r>
              <a:rPr lang="en-US" altLang="ko-KR" sz="4600" dirty="0"/>
              <a:t>(</a:t>
            </a:r>
            <a:r>
              <a:rPr lang="ko-KR" altLang="en-US" sz="4600" dirty="0"/>
              <a:t>곡</a:t>
            </a:r>
            <a:r>
              <a:rPr lang="en-US" altLang="ko-KR" sz="4600" dirty="0"/>
              <a:t>/</a:t>
            </a:r>
            <a:r>
              <a:rPr lang="ko-KR" altLang="en-US" sz="4600" dirty="0"/>
              <a:t>부르다</a:t>
            </a:r>
            <a:r>
              <a:rPr lang="en-US" altLang="ko-KR" sz="46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독서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등산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모으다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바둑 </a:t>
            </a:r>
            <a:r>
              <a:rPr lang="en-US" altLang="ko-KR" sz="4600" dirty="0"/>
              <a:t>(</a:t>
            </a:r>
            <a:r>
              <a:rPr lang="ko-KR" altLang="en-US" sz="4600" dirty="0"/>
              <a:t>두다</a:t>
            </a:r>
            <a:r>
              <a:rPr lang="en-US" altLang="ko-KR" sz="46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보통 </a:t>
            </a:r>
            <a:r>
              <a:rPr lang="en-US" altLang="ko-KR" sz="4600" dirty="0"/>
              <a:t>(</a:t>
            </a:r>
            <a:r>
              <a:rPr lang="ko-KR" altLang="en-US" sz="4600" dirty="0"/>
              <a:t>주로</a:t>
            </a:r>
            <a:r>
              <a:rPr lang="en-US" altLang="ko-KR" sz="46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사진 </a:t>
            </a:r>
            <a:r>
              <a:rPr lang="en-US" altLang="ko-KR" sz="4600" dirty="0"/>
              <a:t>(</a:t>
            </a:r>
            <a:r>
              <a:rPr lang="ko-KR" altLang="en-US" sz="4600" dirty="0"/>
              <a:t>장</a:t>
            </a:r>
            <a:r>
              <a:rPr lang="en-US" altLang="ko-KR" sz="4600" dirty="0"/>
              <a:t>/</a:t>
            </a:r>
            <a:r>
              <a:rPr lang="ko-KR" altLang="en-US" sz="4600" dirty="0"/>
              <a:t>찍다</a:t>
            </a:r>
            <a:r>
              <a:rPr lang="en-US" altLang="ko-KR" sz="46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산책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악기 </a:t>
            </a:r>
            <a:r>
              <a:rPr lang="en-US" altLang="ko-KR" sz="4600" dirty="0"/>
              <a:t>(</a:t>
            </a:r>
            <a:r>
              <a:rPr lang="ko-KR" altLang="en-US" sz="4600" dirty="0"/>
              <a:t>연주하다</a:t>
            </a:r>
            <a:r>
              <a:rPr lang="en-US" altLang="ko-KR" sz="46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야영 </a:t>
            </a:r>
            <a:r>
              <a:rPr lang="en-US" altLang="ko-KR" sz="4600" dirty="0"/>
              <a:t>(</a:t>
            </a:r>
            <a:r>
              <a:rPr lang="ko-KR" altLang="en-US" sz="4600" dirty="0"/>
              <a:t>캠핑</a:t>
            </a:r>
            <a:r>
              <a:rPr lang="en-US" altLang="ko-KR" sz="46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찍다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추다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취미</a:t>
            </a:r>
            <a:endParaRPr lang="en-US" altLang="ko-KR" sz="46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4600" dirty="0"/>
              <a:t>수집하다</a:t>
            </a:r>
            <a:endParaRPr lang="en-US" altLang="ko-KR" sz="3300" dirty="0"/>
          </a:p>
          <a:p>
            <a:pPr>
              <a:buFont typeface="Wingdings" panose="05000000000000000000" pitchFamily="2" charset="2"/>
              <a:buChar char="q"/>
            </a:pP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76523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br>
              <a:rPr lang="ko-KR" altLang="en-US" dirty="0"/>
            </a:br>
            <a:r>
              <a:rPr lang="en-US" altLang="ko-KR" dirty="0"/>
              <a:t>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3200" dirty="0"/>
              <a:t>영진</a:t>
            </a:r>
            <a:r>
              <a:rPr lang="en-US" altLang="ko-KR" sz="3200" dirty="0"/>
              <a:t>	:	</a:t>
            </a:r>
            <a:r>
              <a:rPr lang="ko-KR" altLang="en-US" sz="3200" dirty="0" err="1"/>
              <a:t>수잔</a:t>
            </a:r>
            <a:r>
              <a:rPr lang="ko-KR" altLang="en-US" sz="3200" dirty="0"/>
              <a:t> 씨는 어느 계절을 좋아해요</a:t>
            </a:r>
            <a:r>
              <a:rPr lang="en-US" altLang="ko-KR" sz="3200" dirty="0"/>
              <a:t>?</a:t>
            </a:r>
          </a:p>
          <a:p>
            <a:pPr marL="0" indent="0">
              <a:buNone/>
            </a:pPr>
            <a:r>
              <a:rPr lang="ko-KR" altLang="en-US" sz="3200" dirty="0" err="1"/>
              <a:t>수잔</a:t>
            </a:r>
            <a:r>
              <a:rPr lang="ko-KR" altLang="en-US" sz="3200" dirty="0"/>
              <a:t>	 </a:t>
            </a:r>
            <a:r>
              <a:rPr lang="en-US" altLang="ko-KR" sz="3200" dirty="0"/>
              <a:t>:	</a:t>
            </a:r>
            <a:r>
              <a:rPr lang="ko-KR" altLang="en-US" sz="3200" dirty="0"/>
              <a:t>저는 봄을 좋아해요</a:t>
            </a:r>
            <a:r>
              <a:rPr lang="en-US" altLang="ko-KR" sz="3200" dirty="0"/>
              <a:t>.</a:t>
            </a:r>
          </a:p>
          <a:p>
            <a:pPr marL="0" indent="0">
              <a:buNone/>
            </a:pPr>
            <a:r>
              <a:rPr lang="ko-KR" altLang="en-US" sz="3200" dirty="0"/>
              <a:t>영진	</a:t>
            </a:r>
            <a:r>
              <a:rPr lang="en-US" altLang="ko-KR" sz="3200" dirty="0"/>
              <a:t>:	</a:t>
            </a:r>
            <a:r>
              <a:rPr lang="ko-KR" altLang="en-US" sz="3200" dirty="0"/>
              <a:t>왜 봄을 좋아해요</a:t>
            </a:r>
            <a:r>
              <a:rPr lang="en-US" altLang="ko-KR" sz="3200" dirty="0"/>
              <a:t>?</a:t>
            </a:r>
          </a:p>
          <a:p>
            <a:pPr marL="0" indent="0">
              <a:buNone/>
            </a:pPr>
            <a:r>
              <a:rPr lang="ko-KR" altLang="en-US" sz="3200" dirty="0" err="1"/>
              <a:t>수잔</a:t>
            </a:r>
            <a:r>
              <a:rPr lang="ko-KR" altLang="en-US" sz="3200" dirty="0"/>
              <a:t>	</a:t>
            </a:r>
            <a:r>
              <a:rPr lang="en-US" altLang="ko-KR" sz="3200" dirty="0"/>
              <a:t>:	</a:t>
            </a:r>
            <a:r>
              <a:rPr lang="ko-KR" altLang="en-US" sz="3200" dirty="0"/>
              <a:t>날씨가 따뜻해서 좋아해요</a:t>
            </a:r>
            <a:r>
              <a:rPr lang="en-US" altLang="ko-KR" sz="3200" dirty="0"/>
              <a:t>.</a:t>
            </a:r>
          </a:p>
          <a:p>
            <a:pPr marL="0" indent="0">
              <a:buNone/>
            </a:pPr>
            <a:r>
              <a:rPr lang="en-US" altLang="ko-KR" sz="3200" dirty="0"/>
              <a:t>		</a:t>
            </a:r>
            <a:r>
              <a:rPr lang="ko-KR" altLang="en-US" sz="3200" dirty="0"/>
              <a:t>영진 씨는 어느 계절을 좋아요</a:t>
            </a:r>
            <a:r>
              <a:rPr lang="en-US" altLang="ko-KR" sz="3200" dirty="0"/>
              <a:t>?</a:t>
            </a:r>
          </a:p>
          <a:p>
            <a:pPr marL="0" indent="0">
              <a:buNone/>
            </a:pPr>
            <a:r>
              <a:rPr lang="ko-KR" altLang="en-US" sz="3200" dirty="0"/>
              <a:t>영진</a:t>
            </a:r>
            <a:r>
              <a:rPr lang="en-US" altLang="ko-KR" sz="3200" dirty="0"/>
              <a:t>	:	</a:t>
            </a:r>
            <a:r>
              <a:rPr lang="ko-KR" altLang="en-US" sz="3200" dirty="0"/>
              <a:t>저는 눈이 와서 겨울이 좋아요</a:t>
            </a:r>
            <a:r>
              <a:rPr lang="en-US" altLang="ko-KR" sz="3200" dirty="0"/>
              <a:t>.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						</a:t>
            </a:r>
            <a:r>
              <a:rPr lang="ko-KR" altLang="en-US" dirty="0"/>
              <a:t>재미있는 한국어</a:t>
            </a:r>
            <a:r>
              <a:rPr lang="en-US" altLang="ko-KR" dirty="0"/>
              <a:t>1, 135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18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br>
              <a:rPr lang="ko-KR" altLang="en-US" dirty="0"/>
            </a:br>
            <a:r>
              <a:rPr lang="en-US" altLang="ko-KR" dirty="0"/>
              <a:t>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o-KR" altLang="en-US" sz="3500" dirty="0"/>
              <a:t>마야</a:t>
            </a:r>
            <a:r>
              <a:rPr lang="en-US" altLang="ko-KR" sz="3500" dirty="0"/>
              <a:t>	:	</a:t>
            </a:r>
            <a:r>
              <a:rPr lang="ko-KR" altLang="en-US" sz="3500" dirty="0" err="1"/>
              <a:t>린다</a:t>
            </a:r>
            <a:r>
              <a:rPr lang="ko-KR" altLang="en-US" sz="3500" dirty="0"/>
              <a:t> 씨</a:t>
            </a:r>
            <a:r>
              <a:rPr lang="en-US" altLang="ko-KR" sz="3500" dirty="0"/>
              <a:t>, </a:t>
            </a:r>
            <a:r>
              <a:rPr lang="ko-KR" altLang="en-US" sz="3500" dirty="0"/>
              <a:t>눈이 와요</a:t>
            </a:r>
            <a:r>
              <a:rPr lang="en-US" altLang="ko-KR" sz="3500" dirty="0"/>
              <a:t>. </a:t>
            </a:r>
            <a:r>
              <a:rPr lang="ko-KR" altLang="en-US" sz="3500" dirty="0"/>
              <a:t>정말 예뻐요</a:t>
            </a:r>
            <a:r>
              <a:rPr lang="en-US" altLang="ko-KR" sz="3500" dirty="0"/>
              <a:t>.</a:t>
            </a:r>
          </a:p>
          <a:p>
            <a:pPr marL="0" indent="0">
              <a:buNone/>
            </a:pPr>
            <a:r>
              <a:rPr lang="ko-KR" altLang="en-US" sz="3500" dirty="0" err="1"/>
              <a:t>린다</a:t>
            </a:r>
            <a:r>
              <a:rPr lang="en-US" altLang="ko-KR" sz="3500" dirty="0"/>
              <a:t>	:	</a:t>
            </a:r>
            <a:r>
              <a:rPr lang="ko-KR" altLang="en-US" sz="3500" dirty="0"/>
              <a:t>마야 씨는 눈을 처음 봤지요</a:t>
            </a:r>
            <a:r>
              <a:rPr lang="en-US" altLang="ko-KR" sz="3500" dirty="0"/>
              <a:t>?</a:t>
            </a:r>
          </a:p>
          <a:p>
            <a:pPr marL="0" indent="0">
              <a:buNone/>
            </a:pPr>
            <a:r>
              <a:rPr lang="ko-KR" altLang="en-US" sz="3500" dirty="0"/>
              <a:t>마야</a:t>
            </a:r>
            <a:r>
              <a:rPr lang="en-US" altLang="ko-KR" sz="3500" dirty="0"/>
              <a:t>	:	</a:t>
            </a:r>
            <a:r>
              <a:rPr lang="ko-KR" altLang="en-US" sz="3500" dirty="0"/>
              <a:t>네</a:t>
            </a:r>
            <a:r>
              <a:rPr lang="en-US" altLang="ko-KR" sz="3500" dirty="0"/>
              <a:t>, </a:t>
            </a:r>
            <a:r>
              <a:rPr lang="ko-KR" altLang="en-US" sz="3500" dirty="0"/>
              <a:t>처음 봤어요</a:t>
            </a:r>
            <a:r>
              <a:rPr lang="en-US" altLang="ko-KR" sz="3500" dirty="0"/>
              <a:t>.</a:t>
            </a:r>
          </a:p>
          <a:p>
            <a:pPr marL="0" indent="0">
              <a:buNone/>
            </a:pPr>
            <a:r>
              <a:rPr lang="en-US" altLang="ko-KR" sz="3500" dirty="0"/>
              <a:t>		</a:t>
            </a:r>
            <a:r>
              <a:rPr lang="ko-KR" altLang="en-US" sz="3500" dirty="0"/>
              <a:t>우리 나라는 눈이 안 와요</a:t>
            </a:r>
            <a:r>
              <a:rPr lang="en-US" altLang="ko-KR" sz="3500" dirty="0"/>
              <a:t>.</a:t>
            </a:r>
          </a:p>
          <a:p>
            <a:pPr marL="0" indent="0">
              <a:buNone/>
            </a:pPr>
            <a:r>
              <a:rPr lang="ko-KR" altLang="en-US" sz="3500" dirty="0" err="1"/>
              <a:t>린다</a:t>
            </a:r>
            <a:r>
              <a:rPr lang="en-US" altLang="ko-KR" sz="3500" dirty="0"/>
              <a:t>	:	</a:t>
            </a:r>
            <a:r>
              <a:rPr lang="ko-KR" altLang="en-US" sz="3500" dirty="0"/>
              <a:t>베트남은 날씨가 어때요</a:t>
            </a:r>
            <a:r>
              <a:rPr lang="en-US" altLang="ko-KR" sz="3500" dirty="0"/>
              <a:t>?</a:t>
            </a:r>
          </a:p>
          <a:p>
            <a:pPr marL="0" indent="0">
              <a:buNone/>
            </a:pPr>
            <a:r>
              <a:rPr lang="ko-KR" altLang="en-US" sz="3500" dirty="0"/>
              <a:t>마야</a:t>
            </a:r>
            <a:r>
              <a:rPr lang="en-US" altLang="ko-KR" sz="3500" dirty="0"/>
              <a:t>	:	</a:t>
            </a:r>
            <a:r>
              <a:rPr lang="ko-KR" altLang="en-US" sz="3500" dirty="0"/>
              <a:t>여름에는 아주 덥고 비가 안 와요</a:t>
            </a:r>
            <a:r>
              <a:rPr lang="en-US" altLang="ko-KR" sz="3500" dirty="0"/>
              <a:t>.</a:t>
            </a:r>
          </a:p>
          <a:p>
            <a:pPr marL="0" indent="0">
              <a:buNone/>
            </a:pPr>
            <a:r>
              <a:rPr lang="en-US" altLang="ko-KR" sz="3500" dirty="0"/>
              <a:t>		</a:t>
            </a:r>
            <a:r>
              <a:rPr lang="ko-KR" altLang="en-US" sz="3500" dirty="0"/>
              <a:t>겨울에는 따뜻하고 비가 많이 와요</a:t>
            </a:r>
            <a:r>
              <a:rPr lang="en-US" altLang="ko-KR" sz="3500" dirty="0"/>
              <a:t>.</a:t>
            </a:r>
          </a:p>
          <a:p>
            <a:pPr marL="0" indent="0">
              <a:buNone/>
            </a:pPr>
            <a:r>
              <a:rPr lang="en-US" dirty="0"/>
              <a:t>							</a:t>
            </a:r>
            <a:r>
              <a:rPr lang="ko-KR" altLang="en-US" dirty="0"/>
              <a:t> 재미있는 한국어</a:t>
            </a:r>
            <a:r>
              <a:rPr lang="en-US" altLang="ko-KR" dirty="0"/>
              <a:t>1, 135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12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br>
              <a:rPr lang="ko-KR" altLang="en-US" dirty="0"/>
            </a:br>
            <a:r>
              <a:rPr lang="en-US" altLang="ko-KR" dirty="0"/>
              <a:t>3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 </a:t>
            </a:r>
            <a:r>
              <a:rPr lang="ko-KR" altLang="en-US" sz="3200" dirty="0"/>
              <a:t>한국에는 봄</a:t>
            </a:r>
            <a:r>
              <a:rPr lang="en-US" altLang="ko-KR" sz="3200" dirty="0"/>
              <a:t>, </a:t>
            </a:r>
            <a:r>
              <a:rPr lang="ko-KR" altLang="en-US" sz="3200" dirty="0"/>
              <a:t>여름</a:t>
            </a:r>
            <a:r>
              <a:rPr lang="en-US" altLang="ko-KR" sz="3200" dirty="0"/>
              <a:t>, </a:t>
            </a:r>
            <a:r>
              <a:rPr lang="ko-KR" altLang="en-US" sz="3200" dirty="0"/>
              <a:t>가을</a:t>
            </a:r>
            <a:r>
              <a:rPr lang="en-US" altLang="ko-KR" sz="3200" dirty="0"/>
              <a:t>, </a:t>
            </a:r>
            <a:r>
              <a:rPr lang="ko-KR" altLang="en-US" sz="3200" dirty="0"/>
              <a:t>겨울</a:t>
            </a:r>
            <a:r>
              <a:rPr lang="en-US" altLang="ko-KR" sz="3200" dirty="0"/>
              <a:t>, </a:t>
            </a:r>
            <a:r>
              <a:rPr lang="ko-KR" altLang="en-US" sz="3200" dirty="0"/>
              <a:t>사계절이 있어요</a:t>
            </a:r>
            <a:r>
              <a:rPr lang="en-US" altLang="ko-KR" sz="3200" dirty="0"/>
              <a:t>. </a:t>
            </a:r>
            <a:r>
              <a:rPr lang="ko-KR" altLang="en-US" sz="3200" dirty="0"/>
              <a:t>봄에는 날씨가 따뜻하고 바람이 많이 불어요</a:t>
            </a:r>
            <a:r>
              <a:rPr lang="en-US" altLang="ko-KR" sz="3200" dirty="0"/>
              <a:t>. </a:t>
            </a:r>
            <a:r>
              <a:rPr lang="ko-KR" altLang="en-US" sz="3200" dirty="0"/>
              <a:t>여름에는 무척 덥고 비가 많이 와요</a:t>
            </a:r>
            <a:r>
              <a:rPr lang="en-US" altLang="ko-KR" sz="3200" dirty="0"/>
              <a:t>. </a:t>
            </a:r>
            <a:r>
              <a:rPr lang="ko-KR" altLang="en-US" sz="3200" dirty="0"/>
              <a:t>가을에는 날씨가 시원해요</a:t>
            </a:r>
            <a:r>
              <a:rPr lang="en-US" altLang="ko-KR" sz="3200" dirty="0"/>
              <a:t>. </a:t>
            </a:r>
            <a:r>
              <a:rPr lang="ko-KR" altLang="en-US" sz="3200" dirty="0"/>
              <a:t>그리고 하늘이 맑아요</a:t>
            </a:r>
            <a:r>
              <a:rPr lang="en-US" altLang="ko-KR" sz="3200" dirty="0"/>
              <a:t>. </a:t>
            </a:r>
            <a:r>
              <a:rPr lang="ko-KR" altLang="en-US" sz="3200" dirty="0"/>
              <a:t>겨울에는 춥고 눈이 많이 와요</a:t>
            </a:r>
            <a:r>
              <a:rPr lang="en-US" altLang="ko-KR" sz="3200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			</a:t>
            </a:r>
            <a:r>
              <a:rPr lang="ko-KR" altLang="en-US" dirty="0"/>
              <a:t>재미있는 한국어</a:t>
            </a:r>
            <a:r>
              <a:rPr lang="en-US" altLang="ko-KR" dirty="0"/>
              <a:t>1, 135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48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날씨</a:t>
            </a:r>
            <a:endParaRPr lang="en-US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27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4648"/>
          </a:xfrm>
        </p:spPr>
        <p:txBody>
          <a:bodyPr>
            <a:normAutofit/>
          </a:bodyPr>
          <a:lstStyle/>
          <a:p>
            <a:r>
              <a:rPr lang="ko-KR" altLang="en-US" dirty="0"/>
              <a:t>어휘 </a:t>
            </a:r>
            <a:r>
              <a:rPr lang="en-US" altLang="ko-KR" dirty="0"/>
              <a:t>-	</a:t>
            </a:r>
            <a:r>
              <a:rPr lang="en-US" altLang="ko-KR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 '</a:t>
            </a:r>
            <a:r>
              <a:rPr lang="ko-KR" altLang="en-US" dirty="0"/>
              <a:t>일기 예보</a:t>
            </a:r>
            <a:r>
              <a:rPr lang="en-US" altLang="ko-KR" dirty="0">
                <a:latin typeface="Malgun Gothic" panose="020B0503020000020004" pitchFamily="34" charset="-127"/>
                <a:ea typeface="Malgun Gothic" panose="020B0503020000020004" pitchFamily="34" charset="-127"/>
              </a:rPr>
              <a:t>'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>
          <a:xfrm>
            <a:off x="1371600" y="2019488"/>
            <a:ext cx="4447786" cy="1815221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봄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여름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가을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겨울</a:t>
            </a:r>
            <a:endParaRPr lang="en-US" sz="2400" dirty="0"/>
          </a:p>
        </p:txBody>
      </p:sp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>
          <a:xfrm>
            <a:off x="3948307" y="2011326"/>
            <a:ext cx="4447786" cy="431704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춥다</a:t>
            </a:r>
            <a:endParaRPr lang="en-US" altLang="ko-KR" sz="2400" dirty="0"/>
          </a:p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덥다</a:t>
            </a:r>
            <a:endParaRPr lang="en-US" altLang="ko-KR" sz="2400" dirty="0"/>
          </a:p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시원하다</a:t>
            </a:r>
            <a:endParaRPr lang="en-US" altLang="ko-KR" sz="2400" dirty="0"/>
          </a:p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따뜻하다</a:t>
            </a:r>
            <a:endParaRPr lang="en-US" altLang="ko-KR" sz="2400" dirty="0"/>
          </a:p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맑다</a:t>
            </a:r>
            <a:endParaRPr lang="en-US" altLang="ko-KR" sz="2400" dirty="0"/>
          </a:p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흐리다</a:t>
            </a:r>
            <a:endParaRPr lang="en-US" altLang="ko-KR" sz="2400" dirty="0"/>
          </a:p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바람이 불다</a:t>
            </a:r>
            <a:endParaRPr lang="en-US" altLang="ko-KR" sz="2400" dirty="0"/>
          </a:p>
          <a:p>
            <a:pPr marL="457200" indent="-457200">
              <a:buFont typeface="+mj-lt"/>
              <a:buAutoNum type="alphaLcParenR"/>
            </a:pPr>
            <a:r>
              <a:rPr lang="ko-KR" altLang="en-US" sz="2400" dirty="0"/>
              <a:t>눈이</a:t>
            </a:r>
            <a:r>
              <a:rPr lang="en-US" altLang="ko-KR" sz="2400" dirty="0"/>
              <a:t>(</a:t>
            </a:r>
            <a:r>
              <a:rPr lang="ko-KR" altLang="en-US" sz="2400" dirty="0"/>
              <a:t>비가</a:t>
            </a:r>
            <a:r>
              <a:rPr lang="en-US" altLang="ko-KR" sz="2400" dirty="0"/>
              <a:t>)</a:t>
            </a:r>
            <a:r>
              <a:rPr lang="ko-KR" altLang="en-US" sz="2400" dirty="0"/>
              <a:t> 오다</a:t>
            </a:r>
            <a:r>
              <a:rPr lang="en-US" altLang="ko-KR" sz="2400" dirty="0"/>
              <a:t>/</a:t>
            </a:r>
            <a:r>
              <a:rPr lang="ko-KR" altLang="en-US" sz="2400" dirty="0"/>
              <a:t>내리다</a:t>
            </a:r>
            <a:endParaRPr lang="en-US" altLang="ko-KR" sz="2400" dirty="0"/>
          </a:p>
          <a:p>
            <a:endParaRPr lang="en-US" dirty="0"/>
          </a:p>
        </p:txBody>
      </p:sp>
      <p:sp>
        <p:nvSpPr>
          <p:cNvPr id="2" name="Metin kutusu 1"/>
          <p:cNvSpPr txBox="1"/>
          <p:nvPr/>
        </p:nvSpPr>
        <p:spPr>
          <a:xfrm>
            <a:off x="8396093" y="1947952"/>
            <a:ext cx="3039165" cy="4008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Soğuk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Sıcak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Serin (olumlu)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Ilık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Açık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Bulutlu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Rüzgar esiyor</a:t>
            </a:r>
          </a:p>
          <a:p>
            <a:pPr marL="342900" indent="-3429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lphaLcParenR"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Kar(yağmur</a:t>
            </a:r>
            <a:r>
              <a:rPr lang="tr-TR" sz="2400" dirty="0"/>
              <a:t>) yağıyor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220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어휘</a:t>
            </a:r>
            <a:endParaRPr lang="en-US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/>
              <a:t>Serin* (olumsuz)</a:t>
            </a:r>
          </a:p>
          <a:p>
            <a:pPr marL="0" indent="0">
              <a:buNone/>
            </a:pPr>
            <a:r>
              <a:rPr lang="tr-TR" sz="2400" dirty="0"/>
              <a:t>Bulut</a:t>
            </a:r>
          </a:p>
          <a:p>
            <a:pPr marL="0" indent="0">
              <a:buNone/>
            </a:pPr>
            <a:r>
              <a:rPr lang="tr-TR" sz="2400" dirty="0"/>
              <a:t>Güneş ışığı</a:t>
            </a:r>
          </a:p>
          <a:p>
            <a:pPr marL="0" indent="0">
              <a:buNone/>
            </a:pPr>
            <a:r>
              <a:rPr lang="tr-TR" sz="2400" dirty="0"/>
              <a:t>Sıcaklık</a:t>
            </a:r>
            <a:endParaRPr lang="en-US" sz="2400" dirty="0"/>
          </a:p>
          <a:p>
            <a:pPr marL="0" indent="0">
              <a:buNone/>
            </a:pPr>
            <a:r>
              <a:rPr lang="tr-TR" sz="2400" dirty="0"/>
              <a:t>Sıfırın altında __derece</a:t>
            </a:r>
          </a:p>
          <a:p>
            <a:pPr marL="0" indent="0">
              <a:buNone/>
            </a:pPr>
            <a:r>
              <a:rPr lang="tr-TR" sz="2400" dirty="0"/>
              <a:t>En düşük sıcaklık</a:t>
            </a:r>
          </a:p>
          <a:p>
            <a:pPr marL="0" indent="0">
              <a:buNone/>
            </a:pPr>
            <a:r>
              <a:rPr lang="tr-TR" sz="2400" dirty="0"/>
              <a:t>En yüksek sıcaklık</a:t>
            </a:r>
          </a:p>
          <a:p>
            <a:pPr marL="0" indent="0">
              <a:buNone/>
            </a:pPr>
            <a:r>
              <a:rPr lang="tr-TR" sz="2400" dirty="0"/>
              <a:t>Kuru (hava)</a:t>
            </a:r>
          </a:p>
          <a:p>
            <a:pPr marL="0" indent="0">
              <a:buNone/>
            </a:pPr>
            <a:r>
              <a:rPr lang="tr-TR" sz="2400" dirty="0"/>
              <a:t>Nemli (hava)</a:t>
            </a:r>
            <a:endParaRPr lang="en-US" sz="2400" dirty="0"/>
          </a:p>
        </p:txBody>
      </p:sp>
      <p:sp>
        <p:nvSpPr>
          <p:cNvPr id="5" name="İçerik Yer Tutucusu 4"/>
          <p:cNvSpPr txBox="1">
            <a:spLocks noGrp="1"/>
          </p:cNvSpPr>
          <p:nvPr>
            <p:ph sz="half" idx="1"/>
          </p:nvPr>
        </p:nvSpPr>
        <p:spPr>
          <a:xfrm>
            <a:off x="1097279" y="1845734"/>
            <a:ext cx="4937760" cy="497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쌀쌀하다</a:t>
            </a:r>
            <a:endParaRPr lang="en-US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구름</a:t>
            </a:r>
            <a:endParaRPr lang="en-US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햇빛</a:t>
            </a:r>
            <a:endParaRPr lang="en-US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온도</a:t>
            </a:r>
            <a:endParaRPr lang="tr-TR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영하</a:t>
            </a:r>
            <a:r>
              <a:rPr lang="tr-TR" altLang="ko-KR" sz="2400" dirty="0"/>
              <a:t> ___</a:t>
            </a:r>
            <a:r>
              <a:rPr lang="ko-KR" altLang="en-US" sz="2400" dirty="0"/>
              <a:t>도</a:t>
            </a:r>
            <a:endParaRPr lang="en-US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최</a:t>
            </a:r>
            <a:r>
              <a:rPr lang="ko-KR" altLang="en-US" sz="2400" b="1" dirty="0"/>
              <a:t>저</a:t>
            </a:r>
            <a:r>
              <a:rPr lang="ko-KR" altLang="en-US" sz="2400" dirty="0"/>
              <a:t>기온</a:t>
            </a:r>
            <a:endParaRPr lang="en-US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최</a:t>
            </a:r>
            <a:r>
              <a:rPr lang="ko-KR" altLang="en-US" sz="2400" b="1" dirty="0"/>
              <a:t>고</a:t>
            </a:r>
            <a:r>
              <a:rPr lang="ko-KR" altLang="en-US" sz="2400" dirty="0"/>
              <a:t>기온</a:t>
            </a:r>
            <a:endParaRPr lang="en-US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건조하다</a:t>
            </a:r>
            <a:endParaRPr lang="en-US" altLang="ko-KR" sz="2400" dirty="0"/>
          </a:p>
          <a:p>
            <a:pPr marL="400050" indent="-400050">
              <a:buFont typeface="+mj-lt"/>
              <a:buAutoNum type="romanUcPeriod"/>
            </a:pPr>
            <a:r>
              <a:rPr lang="ko-KR" altLang="en-US" sz="2400" dirty="0"/>
              <a:t>습하다</a:t>
            </a:r>
            <a:endParaRPr lang="en-US" altLang="ko-KR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79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60862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표현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25085" y="1914289"/>
            <a:ext cx="3187615" cy="446840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꽃이 피다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소풍 가다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바닷가에 가다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휴가 가다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땀이 나다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단풍이 들다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산책하다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나뭇잎이 떨어지다</a:t>
            </a:r>
            <a:endParaRPr lang="en-US" altLang="ko-KR" sz="2400" dirty="0"/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/>
              <a:t>스키 타다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326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İçerik Yer Tutucusu 17">
            <a:extLst>
              <a:ext uri="{FF2B5EF4-FFF2-40B4-BE49-F238E27FC236}">
                <a16:creationId xmlns:a16="http://schemas.microsoft.com/office/drawing/2014/main" id="{AEAEBD21-F681-4154-B3C7-B099F2CC928E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1767" y="896938"/>
            <a:ext cx="5270558" cy="45894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구름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끼다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날씨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눈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덥다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따뜻하다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맑다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바람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비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선선하다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습하다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시원하다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쌀쌀하다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안개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장마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흐리다</a:t>
            </a:r>
            <a:endParaRPr lang="en-US" altLang="ko-KR" sz="2800" dirty="0"/>
          </a:p>
        </p:txBody>
      </p:sp>
      <p:sp>
        <p:nvSpPr>
          <p:cNvPr id="23" name="Metin Yer Tutucusu 22">
            <a:extLst>
              <a:ext uri="{FF2B5EF4-FFF2-40B4-BE49-F238E27FC236}">
                <a16:creationId xmlns:a16="http://schemas.microsoft.com/office/drawing/2014/main" id="{A15806EF-F19E-4777-AE69-17F7DA8DE85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60338"/>
            <a:ext cx="4937125" cy="736600"/>
          </a:xfrm>
        </p:spPr>
        <p:txBody>
          <a:bodyPr>
            <a:normAutofit lnSpcReduction="10000"/>
          </a:bodyPr>
          <a:lstStyle/>
          <a:p>
            <a:pPr algn="ctr"/>
            <a:r>
              <a:rPr lang="ko-KR" altLang="en-US" sz="4800" dirty="0">
                <a:solidFill>
                  <a:srgbClr val="FF0000"/>
                </a:solidFill>
              </a:rPr>
              <a:t>날씨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24" name="Metin Yer Tutucusu 23">
            <a:extLst>
              <a:ext uri="{FF2B5EF4-FFF2-40B4-BE49-F238E27FC236}">
                <a16:creationId xmlns:a16="http://schemas.microsoft.com/office/drawing/2014/main" id="{172A1D10-0395-4153-B0A4-B746FB8625E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254875" y="160338"/>
            <a:ext cx="4937125" cy="736600"/>
          </a:xfrm>
        </p:spPr>
        <p:txBody>
          <a:bodyPr>
            <a:normAutofit lnSpcReduction="10000"/>
          </a:bodyPr>
          <a:lstStyle/>
          <a:p>
            <a:pPr algn="ctr"/>
            <a:r>
              <a:rPr lang="ko-KR" altLang="en-US" sz="4800" dirty="0">
                <a:solidFill>
                  <a:srgbClr val="FF0000"/>
                </a:solidFill>
              </a:rPr>
              <a:t>계절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5" name="İçerik Yer Tutucusu 24">
            <a:extLst>
              <a:ext uri="{FF2B5EF4-FFF2-40B4-BE49-F238E27FC236}">
                <a16:creationId xmlns:a16="http://schemas.microsoft.com/office/drawing/2014/main" id="{0239B4B6-EF9D-464A-BEC2-FEE629DD6FC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289678" y="896938"/>
            <a:ext cx="5270556" cy="285908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가을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겨울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계절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봄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얼다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여름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철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피서</a:t>
            </a:r>
            <a:endParaRPr lang="en-US" altLang="ko-KR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ko-KR" altLang="en-US" sz="2800" dirty="0"/>
              <a:t>환절기</a:t>
            </a:r>
            <a:endParaRPr lang="en-US" altLang="ko-KR" sz="2800" dirty="0"/>
          </a:p>
        </p:txBody>
      </p:sp>
      <p:sp>
        <p:nvSpPr>
          <p:cNvPr id="26" name="Metin kutusu 25">
            <a:extLst>
              <a:ext uri="{FF2B5EF4-FFF2-40B4-BE49-F238E27FC236}">
                <a16:creationId xmlns:a16="http://schemas.microsoft.com/office/drawing/2014/main" id="{F363831E-AABD-4CFB-B6CD-7EE729A62DA3}"/>
              </a:ext>
            </a:extLst>
          </p:cNvPr>
          <p:cNvSpPr txBox="1"/>
          <p:nvPr/>
        </p:nvSpPr>
        <p:spPr>
          <a:xfrm>
            <a:off x="6289677" y="4701570"/>
            <a:ext cx="5902323" cy="1569660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일기예보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무덥다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춥다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불다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세다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약하다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폭풍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태풍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황사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맞다</a:t>
            </a:r>
            <a:endParaRPr lang="en-US" altLang="ko-KR" sz="2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o-KR" altLang="en-US" sz="2400" dirty="0"/>
              <a:t>건조하다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51599671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411</Words>
  <Application>Microsoft Office PowerPoint</Application>
  <PresentationFormat>Geniş ekran</PresentationFormat>
  <Paragraphs>144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20" baseType="lpstr">
      <vt:lpstr>Malgun Gothic</vt:lpstr>
      <vt:lpstr>Malgun Gothic</vt:lpstr>
      <vt:lpstr>Calibri</vt:lpstr>
      <vt:lpstr>Calibri Light</vt:lpstr>
      <vt:lpstr>Courier New</vt:lpstr>
      <vt:lpstr>Wingdings</vt:lpstr>
      <vt:lpstr>Wingdings 2</vt:lpstr>
      <vt:lpstr>HDOfficeLightV0</vt:lpstr>
      <vt:lpstr>1_HDOfficeLightV0</vt:lpstr>
      <vt:lpstr>Geçmişe bakış</vt:lpstr>
      <vt:lpstr>제3과</vt:lpstr>
      <vt:lpstr>대화 &amp; 이야기 1</vt:lpstr>
      <vt:lpstr>대화 &amp; 이야기 2</vt:lpstr>
      <vt:lpstr>대화 &amp; 이야기 3</vt:lpstr>
      <vt:lpstr>날씨</vt:lpstr>
      <vt:lpstr>어휘 -  '일기 예보'</vt:lpstr>
      <vt:lpstr>어휘</vt:lpstr>
      <vt:lpstr>표현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제8과</dc:title>
  <dc:creator>Oktay Gökhan BANBAL</dc:creator>
  <cp:lastModifiedBy>Oktay Gökhan BANBAL</cp:lastModifiedBy>
  <cp:revision>7</cp:revision>
  <dcterms:created xsi:type="dcterms:W3CDTF">2020-03-11T09:51:05Z</dcterms:created>
  <dcterms:modified xsi:type="dcterms:W3CDTF">2020-05-03T12:26:18Z</dcterms:modified>
</cp:coreProperties>
</file>