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48B1-D71A-471D-9A93-572E27DD799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1403-34B0-41CC-B6C1-E4CE386C1EA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13. HAFTA </a:t>
            </a:r>
          </a:p>
          <a:p>
            <a:r>
              <a:rPr lang="tr-TR" dirty="0" smtClean="0"/>
              <a:t>TÜREV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Türev Tanımı</a:t>
            </a:r>
          </a:p>
          <a:p>
            <a:r>
              <a:rPr lang="tr-TR" dirty="0"/>
              <a:t>f:[a,b] -&gt; R bir fonksiyon ve x</a:t>
            </a:r>
            <a:r>
              <a:rPr lang="tr-TR" baseline="-25000" dirty="0"/>
              <a:t>0</a:t>
            </a:r>
            <a:r>
              <a:rPr lang="tr-TR" dirty="0"/>
              <a:t>(a,b) olsun.</a:t>
            </a:r>
          </a:p>
          <a:p>
            <a:r>
              <a:rPr lang="tr-TR" dirty="0"/>
              <a:t>Eğer yukarıdaki gibi limiti varsa, bu limite </a:t>
            </a:r>
            <a:r>
              <a:rPr lang="tr-TR" b="1" dirty="0"/>
              <a:t>f fonksiyonun x</a:t>
            </a:r>
            <a:r>
              <a:rPr lang="tr-TR" b="1" baseline="-25000" dirty="0"/>
              <a:t>0</a:t>
            </a:r>
            <a:r>
              <a:rPr lang="tr-TR" b="1" dirty="0"/>
              <a:t> noktasındaki türevi</a:t>
            </a:r>
            <a:r>
              <a:rPr lang="tr-TR" dirty="0"/>
              <a:t> denir. Bu ifade, aşağıdaki gibi gösterilir: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ürevv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214546" y="3643313"/>
            <a:ext cx="5500726" cy="1857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ÜREV ÖRNEK 1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789113" y="0"/>
            <a:ext cx="556418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urev2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316163" y="0"/>
            <a:ext cx="451008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ÜREV 3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579438"/>
            <a:ext cx="9144000" cy="569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ÜREV 4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462213" y="0"/>
            <a:ext cx="42195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MATEMATİK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2020-05-06T11:44:15Z</dcterms:created>
  <dcterms:modified xsi:type="dcterms:W3CDTF">2020-05-06T11:44:29Z</dcterms:modified>
</cp:coreProperties>
</file>