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6"/>
  </p:notesMasterIdLst>
  <p:sldIdLst>
    <p:sldId id="349" r:id="rId2"/>
    <p:sldId id="289" r:id="rId3"/>
    <p:sldId id="536" r:id="rId4"/>
    <p:sldId id="537" r:id="rId5"/>
    <p:sldId id="531" r:id="rId6"/>
    <p:sldId id="538" r:id="rId7"/>
    <p:sldId id="539" r:id="rId8"/>
    <p:sldId id="532" r:id="rId9"/>
    <p:sldId id="540" r:id="rId10"/>
    <p:sldId id="304" r:id="rId11"/>
    <p:sldId id="350" r:id="rId12"/>
    <p:sldId id="544" r:id="rId13"/>
    <p:sldId id="518" r:id="rId14"/>
    <p:sldId id="545" r:id="rId15"/>
    <p:sldId id="546" r:id="rId16"/>
    <p:sldId id="377" r:id="rId17"/>
    <p:sldId id="479" r:id="rId18"/>
    <p:sldId id="480" r:id="rId19"/>
    <p:sldId id="523" r:id="rId20"/>
    <p:sldId id="524" r:id="rId21"/>
    <p:sldId id="525" r:id="rId22"/>
    <p:sldId id="541" r:id="rId23"/>
    <p:sldId id="547" r:id="rId24"/>
    <p:sldId id="548" r:id="rId25"/>
    <p:sldId id="542" r:id="rId26"/>
    <p:sldId id="549" r:id="rId27"/>
    <p:sldId id="550" r:id="rId28"/>
    <p:sldId id="543" r:id="rId29"/>
    <p:sldId id="333" r:id="rId30"/>
    <p:sldId id="551" r:id="rId31"/>
    <p:sldId id="552" r:id="rId32"/>
    <p:sldId id="553" r:id="rId33"/>
    <p:sldId id="554" r:id="rId34"/>
    <p:sldId id="346" r:id="rId35"/>
  </p:sldIdLst>
  <p:sldSz cx="9144000" cy="6858000" type="screen4x3"/>
  <p:notesSz cx="6858000" cy="9144000"/>
  <p:embeddedFontLst>
    <p:embeddedFont>
      <p:font typeface="华文仿宋" panose="02010600040101010101" pitchFamily="2" charset="-122"/>
      <p:regular r:id="rId37"/>
    </p:embeddedFont>
    <p:embeddedFont>
      <p:font typeface="GB Pinyinok-B" panose="02010601030101010101" pitchFamily="2" charset="-122"/>
      <p:regular r:id="rId38"/>
    </p:embeddedFont>
    <p:embeddedFont>
      <p:font typeface="华文隶书" panose="02010800040101010101" pitchFamily="2" charset="-122"/>
      <p:regular r:id="rId39"/>
    </p:embeddedFont>
    <p:embeddedFont>
      <p:font typeface="微软雅黑" panose="020B0503020204020204" pitchFamily="34" charset="-122"/>
      <p:regular r:id="rId40"/>
      <p:bold r:id="rId41"/>
    </p:embeddedFont>
    <p:embeddedFont>
      <p:font typeface="华文楷体" panose="02010600040101010101" pitchFamily="2" charset="-122"/>
      <p:regular r:id="rId42"/>
    </p:embeddedFont>
    <p:embeddedFont>
      <p:font typeface="GB Pinyinok-D" panose="02010601030101010101" pitchFamily="2" charset="-122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Britannic Bold" panose="020B0903060703020204" pitchFamily="34" charset="0"/>
      <p:regular r:id="rId48"/>
    </p:embeddedFont>
  </p:embeddedFontLst>
  <p:custDataLst>
    <p:tags r:id="rId4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6"/>
    <a:srgbClr val="A18560"/>
    <a:srgbClr val="920000"/>
    <a:srgbClr val="660A12"/>
    <a:srgbClr val="DFEFF1"/>
    <a:srgbClr val="333399"/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9055" autoAdjust="0"/>
  </p:normalViewPr>
  <p:slideViewPr>
    <p:cSldViewPr snapToGrid="0">
      <p:cViewPr varScale="1">
        <p:scale>
          <a:sx n="83" d="100"/>
          <a:sy n="83" d="100"/>
        </p:scale>
        <p:origin x="720" y="84"/>
      </p:cViewPr>
      <p:guideLst>
        <p:guide orient="horz" pos="2170"/>
        <p:guide pos="2856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64E82A9B-6ADF-45B7-8E73-277022513F0D}" type="datetimeFigureOut">
              <a:rPr lang="zh-CN" altLang="en-US"/>
              <a:pPr>
                <a:defRPr/>
              </a:pPr>
              <a:t>2016/9/19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7763B8FF-4B36-4E78-9D48-B86E8150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主题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981200" y="0"/>
            <a:ext cx="3505200" cy="6858000"/>
            <a:chOff x="0" y="0"/>
            <a:chExt cx="2208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76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1344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96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14713" y="2265363"/>
            <a:ext cx="39338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8138" y="4845050"/>
            <a:ext cx="3506787" cy="703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99BFB-D161-43FB-8CE5-9992582DA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77E1-5E08-4273-B661-829E10E8A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EE96-D01F-4F29-96E2-79906E4DE5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757-C540-4048-96CD-8347C70FB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C1EE-4AB6-40A0-8E4A-47437C0D0B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4407-FD57-4379-889E-8B2DB6C28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F20-86F8-4175-AB78-D33EF0391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218-623F-44CB-A1AF-69D5527A00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5B1A-6708-423D-9F99-902915A56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A4D-621A-4F38-B51F-BEDD39629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CA43-95F0-4BB2-81B2-7397C78E4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C96A-2E2E-473F-A0AA-3B14AEC7CF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378575"/>
            <a:ext cx="9144000" cy="479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27" name="Picture 3" descr="花纹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013" y="5126038"/>
            <a:ext cx="15509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280D89-B8E9-4CF0-B45F-F0143F4721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816600" y="138113"/>
            <a:ext cx="2771775" cy="679450"/>
          </a:xfrm>
          <a:prstGeom prst="roundRect">
            <a:avLst>
              <a:gd name="adj" fmla="val 13292"/>
            </a:avLst>
          </a:prstGeom>
          <a:solidFill>
            <a:schemeClr val="bg1"/>
          </a:solidFill>
          <a:ln w="57150" cmpd="dbl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652" y="3028950"/>
            <a:ext cx="5111997" cy="1470025"/>
          </a:xfrm>
        </p:spPr>
        <p:txBody>
          <a:bodyPr/>
          <a:lstStyle/>
          <a:p>
            <a:pPr>
              <a:defRPr/>
            </a:pP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第三十四课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/>
            </a:r>
            <a:b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神女峰的传说</a:t>
            </a: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5618163" y="219075"/>
            <a:ext cx="3138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latin typeface="华文隶书"/>
                <a:ea typeface="华文隶书"/>
                <a:cs typeface="华文隶书"/>
              </a:rPr>
              <a:t>新实用汉语课本</a:t>
            </a:r>
            <a:r>
              <a:rPr lang="en-US" altLang="zh-CN" dirty="0">
                <a:latin typeface="华文隶书"/>
                <a:ea typeface="华文隶书"/>
                <a:cs typeface="华文隶书"/>
              </a:rPr>
              <a:t> </a:t>
            </a:r>
            <a:r>
              <a:rPr lang="en-US" altLang="zh-CN" dirty="0" smtClean="0">
                <a:latin typeface="华文隶书"/>
                <a:ea typeface="华文隶书"/>
                <a:cs typeface="华文隶书"/>
              </a:rPr>
              <a:t>3  </a:t>
            </a:r>
            <a:endParaRPr lang="en-US" altLang="zh-CN" dirty="0">
              <a:latin typeface="华文隶书"/>
              <a:ea typeface="华文隶书"/>
              <a:cs typeface="华文隶书"/>
            </a:endParaRPr>
          </a:p>
          <a:p>
            <a:pPr algn="ctr">
              <a:buFontTx/>
              <a:buNone/>
              <a:defRPr/>
            </a:pPr>
            <a:r>
              <a:rPr lang="en-US" altLang="zh-CN" dirty="0">
                <a:latin typeface="华文隶书"/>
                <a:ea typeface="华文隶书"/>
                <a:cs typeface="华文隶书"/>
              </a:rPr>
              <a:t>New Practical Chinese Reader</a:t>
            </a:r>
            <a:endParaRPr lang="zh-CN" altLang="en-US" dirty="0">
              <a:latin typeface="华文隶书"/>
              <a:ea typeface="华文隶书"/>
              <a:cs typeface="华文隶书"/>
            </a:endParaRPr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148388" y="244475"/>
            <a:ext cx="2147887" cy="290513"/>
            <a:chOff x="0" y="0"/>
            <a:chExt cx="2932" cy="45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4" y="373"/>
              <a:ext cx="2568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5366" name="Picture 23" descr="小花纹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816" flipH="1">
              <a:off x="2650" y="0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24"/>
            <p:cNvGrpSpPr>
              <a:grpSpLocks/>
            </p:cNvGrpSpPr>
            <p:nvPr/>
          </p:nvGrpSpPr>
          <p:grpSpPr bwMode="auto">
            <a:xfrm>
              <a:off x="0" y="246"/>
              <a:ext cx="199" cy="206"/>
              <a:chOff x="0" y="0"/>
              <a:chExt cx="341" cy="341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342" cy="3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7" y="38"/>
                <a:ext cx="264" cy="2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4" y="75"/>
                <a:ext cx="189" cy="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11" y="112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9267" y="489708"/>
            <a:ext cx="2175729" cy="613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传说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再说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讲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79606" y="576248"/>
            <a:ext cx="2253118" cy="60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晕船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可乐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味儿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连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医务室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49123" y="628650"/>
            <a:ext cx="3242214" cy="580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刮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凉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神女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四川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湖北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湖南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>
                <a:latin typeface="华文楷体" pitchFamily="2" charset="-122"/>
                <a:ea typeface="华文楷体" pitchFamily="2" charset="-122"/>
              </a:rPr>
              <a:t>三峡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41454" y="1735645"/>
            <a:ext cx="8193315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95491" y="3009899"/>
            <a:ext cx="7850530" cy="117709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20905" y="1808152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大为， 吃饭了。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92305" y="3071792"/>
            <a:ext cx="6749880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我站起来就头晕，不想吃。再说，船上的菜个个都很辣，我可吃不下去。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030" y="3171069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1" y="186557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双括号 1"/>
          <p:cNvSpPr/>
          <p:nvPr/>
        </p:nvSpPr>
        <p:spPr bwMode="auto">
          <a:xfrm>
            <a:off x="543694" y="3952157"/>
            <a:ext cx="7973923" cy="1630496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1363" y="363063"/>
            <a:ext cx="8346722" cy="22907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98351" y="531907"/>
            <a:ext cx="7719266" cy="147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前几天，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四川菜你吃得很高兴啊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！而且，你还讲过一个故事：有三个人比赛吃辣的，一个是四川人，他说不怕辣；一个是湖北人，他说辣不怕；一个是湖南人，他说怕不辣。你说你是不怕辣的，                                           是不是晕船啊？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0" y="2428049"/>
            <a:ext cx="8369449" cy="92008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944239" y="2662064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不知道。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13" y="2653765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9" y="593082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657984" y="1627752"/>
            <a:ext cx="3818669" cy="48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今天怎么又说四川菜太辣？</a:t>
            </a:r>
            <a:endParaRPr lang="zh-CN" altLang="en-US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838175" y="4146682"/>
            <a:ext cx="7900481" cy="121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昨天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不是说去吗？今天怎么又不去了？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我不想坐飞机，可是又觉得火车太慢了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这个周末我想跟朋友去郊区旅行，又怕没时间准备考试。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75897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49739 0.253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49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build="allAtOnce"/>
      <p:bldP spid="16" grpId="0" animBg="1"/>
      <p:bldP spid="17" grpId="0"/>
      <p:bldP spid="15" grpId="0" build="allAtOnce"/>
      <p:bldP spid="15" grpId="1" build="allAtOnce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398716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44489" y="1842837"/>
            <a:ext cx="8401478" cy="10688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喝点儿可乐吧。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241212" y="1904729"/>
            <a:ext cx="7461724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这可乐的味儿也不对了。好像也有辣味儿了，跟我在美国喝的不一样。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15170" y="3078692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94620" y="3151199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可乐哪儿来的辣味儿？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76060" y="4246569"/>
            <a:ext cx="8859656" cy="10169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909790" y="4391288"/>
            <a:ext cx="8125926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不想喝。这儿连空气都有辣味儿，我觉得全身都不舒服。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937" y="200400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83" y="4382989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11314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0" y="3199072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398716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44488" y="1842837"/>
            <a:ext cx="8691227" cy="10688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晕船的药你吃了没有？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241212" y="1904729"/>
            <a:ext cx="7662156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晕船的药我带来了，可是没找着。我不记得放在哪儿了。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15170" y="3078692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94620" y="3151199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没关系，我到医务室去，给你要点儿。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76060" y="4246569"/>
            <a:ext cx="8859656" cy="10169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909790" y="4391288"/>
            <a:ext cx="8125926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谢谢。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937" y="200400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83" y="4382989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11314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0" y="3199072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2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86443" y="532487"/>
            <a:ext cx="8398716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29318" y="1314133"/>
            <a:ext cx="8691227" cy="10688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65893" y="604994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晕船药要来了。你把它吃下去，一会儿就好了。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126042" y="1376025"/>
            <a:ext cx="7662156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刚才我睡着了。船开到哪儿了？好像停住了。外边安静得听不见一点儿声音。我想出去看看。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86443" y="2339813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65893" y="2412320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你可别出去。刮风了，外边有点儿凉。你应该吃点儿什么。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229318" y="3260605"/>
            <a:ext cx="8859656" cy="10169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963048" y="3405324"/>
            <a:ext cx="8125926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我头晕好点儿了，不过，还不想吃东西，就想睡觉。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767" y="1475302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41" y="3397025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8" y="680006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73" y="246019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29318" y="4362410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908768" y="4434917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那你就再睡一会儿吧。快到三峡的时候，我一定叫你。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8" y="448279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4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  <p:bldP spid="15" grpId="0" animBg="1"/>
      <p:bldP spid="2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四川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菜你吃得很高兴啊！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87887" y="1967877"/>
            <a:ext cx="7042337" cy="3891502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这个饭店   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我很喜欢。</a:t>
            </a:r>
            <a:endParaRPr lang="en-US" altLang="zh-CN" sz="2400" b="1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今天的作业  </a:t>
            </a:r>
            <a:r>
              <a:rPr lang="zh-CN" altLang="en-US" sz="24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我还没做完。</a:t>
            </a:r>
            <a:endParaRPr lang="en-US" altLang="zh-CN" sz="2400" b="1" dirty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这几个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生词   </a:t>
            </a:r>
            <a:r>
              <a:rPr lang="zh-CN" altLang="en-US" sz="24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你都懂了吗？</a:t>
            </a:r>
            <a:endParaRPr lang="en-US" altLang="zh-CN" sz="2400" b="1" dirty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三峡      </a:t>
            </a:r>
            <a:r>
              <a:rPr lang="zh-CN" altLang="en-US" sz="24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我还没去过呢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这几本书    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我都买到了。</a:t>
            </a:r>
            <a:endParaRPr lang="en-US" altLang="zh-CN" sz="2400" b="1" dirty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4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849313"/>
            <a:ext cx="9144000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我不记得放在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哪儿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了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91710" y="1939145"/>
            <a:ext cx="7086807" cy="351115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忘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了我是什么时候来过这里的。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不用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担心，大为知道怎么去那里。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那儿有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个超市，我们去买点儿什么吧。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别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着急，还有时间，我们先去吃点儿什么吧。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好像跟谁来过这个地方。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60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可是没找着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795291" y="2452744"/>
            <a:ext cx="6336924" cy="353926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找着     找不着       睡着        睡不着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见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着     见不着      买着         买不着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站住     停住     记住     抓住   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记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不住      抓不住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23309" y="1361114"/>
            <a:ext cx="2829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说一说，练一练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149832" y="2312894"/>
            <a:ext cx="6767796" cy="361457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那本书卖完了，我们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今天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的生词不多，我都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只要喝了咖啡就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警察用了半天时间就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了那个小偷。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大为也去参加那个聚会了，你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他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了吗？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3716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一个传说    长城的传说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他的故事已经成了一个传说了。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657600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chuánshuō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zàishuō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kě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传说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再说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2615751"/>
            <a:ext cx="5158201" cy="27807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071062" y="2757858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头晕      有点儿晕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我感冒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了，头很晕。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不知道为什么，我觉得有点儿头晕。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这儿连空气都有辣味儿。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681163" y="2084023"/>
            <a:ext cx="6336924" cy="402801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这个词   连   老师   都不认识。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现在       连  小孩子   都有手机。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这个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饭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很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有名，连外国人都知道。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我今天太忙了，连饭都没有吃。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这件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事连我的朋友们都不知道。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我们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班连一个会说法语的都没有。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44822" y="1318084"/>
            <a:ext cx="37442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说一说，练一练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950495" y="1841304"/>
            <a:ext cx="6848233" cy="424667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A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：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他是你的朋友吗？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B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：不是，我们刚见面，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A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：你今天晚上有时间吗？我们去看电影？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B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：不好意思，我没有时间，我忙得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3716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看日出    欣赏日出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黄山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的日出非常漂亮。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rìchū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mí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wèi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shǒu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yóuchuán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日出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迷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首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止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游船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8"/>
            <a:ext cx="5158201" cy="245658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80329" y="3358441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迷人   迷住    歌迷    球迷     影迷。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三峡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的风景非常迷人。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我们都被这儿的风景迷住了。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2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78163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为工作忙     为他担心     为我高兴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他这么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晚还没回来，我们都很为他担心。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看到他的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成绩，大家都为他高兴。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401607"/>
            <a:ext cx="3693695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rìchū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mí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wèi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shǒu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yóuchuán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日出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迷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首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止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游船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826008" y="3890781"/>
            <a:ext cx="5158201" cy="165577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014176" y="4038933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一首歌    一首诗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我学会了很多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首唐诗。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0" y="3258558"/>
            <a:ext cx="3693695" cy="12640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3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14" grpId="0"/>
      <p:bldP spid="12" grpId="0"/>
      <p:bldP spid="8" grpId="0" animBg="1"/>
      <p:bldP spid="9" grpId="0" bldLvl="0" autoUpdateAnimBg="0"/>
      <p:bldP spid="9" grpId="1" bldLvl="0" autoUpdateAnimBg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97574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止不住    止步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在这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次比赛中，我们学校止步第三名。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4591354"/>
            <a:ext cx="3693695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rìchū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mí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wèi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shǒu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shī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yóuchuán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日出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迷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首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止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游船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826008" y="3315596"/>
            <a:ext cx="5158201" cy="223096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11271" y="3578859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坐游船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坐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游船参观三峡非常有意思。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91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0059 0.118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3716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很久    好久不见     有多久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你有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多久没回家了？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láiwǎng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shānshuǐhuà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zhuàngguān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来往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山水画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壮观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351839" cy="22761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13393" y="3210289"/>
            <a:ext cx="5535144" cy="114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来往的人    有来往     来来往往的游船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我们之间很久没有来往了。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三峡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上每天来往的游船非常多。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029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49900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指路    指着他     指向北方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这个灯是给海上的船指路的。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483251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láiwǎng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shānshuǐhuà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zhuàngguān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来往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山水画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壮观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351839" cy="22761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13393" y="3210289"/>
            <a:ext cx="5535144" cy="114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夜里    半夜    日日夜夜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已经半夜三点了，他还没睡着。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这个灯可以在夜里给人指路。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894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3.61111E-6 0.112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49900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中国山水画    像一幅山水画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这里的风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景像一幅山水画一样。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915009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láiwǎng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zhǐ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shānshuǐhuà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zhuàngguān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来往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山水画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壮观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351839" cy="22761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13393" y="3210289"/>
            <a:ext cx="5535144" cy="114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非常壮观      壮观极了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三峡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大坝的风景壮观极了。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喜欢欣赏壮观的自然风景。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555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00313 0.217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96066" y="1480147"/>
            <a:ext cx="754111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两岸猿声啼不住，轻舟已过万重山。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Liǎng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àn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yuán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shēng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tí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bú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zhù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,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Qīng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zhōu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yǐ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guò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wàn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chóng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shān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16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54442" y="757816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久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来往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指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夜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山水画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坝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壮观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5043" y="757817"/>
            <a:ext cx="259961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日出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迷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为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首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诗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止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游船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47189" y="757816"/>
            <a:ext cx="3020674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李白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西王母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两岸猿声啼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不住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轻舟已过万重山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57600" y="800291"/>
            <a:ext cx="5486400" cy="299030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919498" y="815191"/>
            <a:ext cx="4896303" cy="290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这件衣服很漂亮，再说也不贵，你买一件吧。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我不想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去跑步了，我有点儿头晕，再说，天气也不好。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401607"/>
            <a:ext cx="3224463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chuánshuō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zàishuō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kě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传说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再说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657600" y="4118490"/>
            <a:ext cx="5158201" cy="177364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36501" y="4260597"/>
            <a:ext cx="5072938" cy="168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一条船      上船       坐船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我打算坐船去上海。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53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55112E-17 L 4.72222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398716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44488" y="1760482"/>
            <a:ext cx="8401478" cy="10688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快起来，我们去看日出。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241212" y="1904729"/>
            <a:ext cx="7461724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你先去吧。我把咖啡喝了就去。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15170" y="3078692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94620" y="3151199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今天好点儿了吧？昨天还没有到神女峰呢，就被神女迷住了，晕得连可乐也不想喝了。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937" y="200400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11314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0" y="3199072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5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双括号 1"/>
          <p:cNvSpPr/>
          <p:nvPr/>
        </p:nvSpPr>
        <p:spPr bwMode="auto">
          <a:xfrm>
            <a:off x="1443789" y="3632851"/>
            <a:ext cx="5558590" cy="2118243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15170" y="508533"/>
            <a:ext cx="8691227" cy="136839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011894" y="701157"/>
            <a:ext cx="7662156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               ，昨天我是晕了。既有美丽的神女，又有从早到晚为我忙的小燕子，你们把我迷住了。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15170" y="1903623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94620" y="1976130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你又来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619" y="800434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0" y="202400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256486" y="722812"/>
            <a:ext cx="1247637" cy="46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别提了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880304" y="3632851"/>
            <a:ext cx="7662156" cy="211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A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：昨天的比赛怎么样？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B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：别提了，我们踢得太糟糕了。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endParaRPr lang="en-US" altLang="zh-CN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A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：上周的考试你考得怎么样？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B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：别提了，我没准备好。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07948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10504 0.321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2" grpId="0" animBg="1"/>
      <p:bldP spid="12298" grpId="0"/>
      <p:bldP spid="13" grpId="0" animBg="1"/>
      <p:bldP spid="14" grpId="0" build="allAtOnce"/>
      <p:bldP spid="15" grpId="0"/>
      <p:bldP spid="15" grpId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6443" y="1007170"/>
            <a:ext cx="8691227" cy="10688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83167" y="1069062"/>
            <a:ext cx="7662156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三峡实在是太美了！李白的一首诗我记住了两句：“两岸猿声啼不住，轻舟已过万重山。”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86443" y="2220695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65893" y="2293202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我看应该说“大为头晕止不住，游船已过万重山”。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229318" y="3260605"/>
            <a:ext cx="8859656" cy="10169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963048" y="3405324"/>
            <a:ext cx="8125926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小燕子，你又开玩笑了。我们一起来欣赏三峡景色吧。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892" y="1168339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41" y="3397025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73" y="234107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29318" y="4362410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908768" y="4434917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三峡有很多传说，最感人的是神女峰的传说。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8" y="448279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20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8" grpId="0"/>
      <p:bldP spid="13" grpId="0" animBg="1"/>
      <p:bldP spid="14" grpId="0" build="allAtOnce"/>
      <p:bldP spid="16" grpId="0" animBg="1"/>
      <p:bldP spid="17" grpId="0"/>
      <p:bldP spid="15" grpId="0" animBg="1"/>
      <p:bldP spid="20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0" y="500069"/>
            <a:ext cx="8398716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0267" y="1285171"/>
            <a:ext cx="9019511" cy="138583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79450" y="572576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你说说。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36991" y="1429419"/>
            <a:ext cx="8163053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神女峰是三峡最有名、最美的山峰。很久很久以前，西王母让她 美丽的女儿来三峡，为来往的大船小船指路。日日夜夜地站在那儿，后来就成了神女峰。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6194" y="3920902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05644" y="3993409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看，前面就是世界第一大坝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——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三峡大坝，多壮观啊！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2" y="585881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8" y="150699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24" y="4041282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0267" y="2687494"/>
            <a:ext cx="8911228" cy="99097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19717" y="2760001"/>
            <a:ext cx="8231778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三峡的景色真像是一幅中国山水画。坐船游三峡，真是“船在水中走，人在画中游”。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949" y="277330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540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2" grpId="0" animBg="1"/>
      <p:bldP spid="15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257550" y="1276350"/>
            <a:ext cx="1490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657600" y="800292"/>
            <a:ext cx="5486400" cy="191884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919498" y="815191"/>
            <a:ext cx="4896303" cy="290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太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辣了   有点儿辣    不喜欢吃辣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这个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菜太辣了。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四川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人非常喜欢吃辣的。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837039"/>
            <a:ext cx="3224463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136439" y="852498"/>
            <a:ext cx="189552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chuánshuō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zàishuō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kě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传说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再说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657600" y="2833491"/>
            <a:ext cx="5486400" cy="357934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31180" y="2901777"/>
            <a:ext cx="5072938" cy="30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这个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菜可辣了。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听说这个电影可好看了。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我可不知道他去哪儿了。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我可没有那么多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钱。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734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4.72222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9993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讲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生词     讲故事      讲一讲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老师今天要讲课文了。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你给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我们讲讲他的传说吧。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pà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yùnchuán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kělè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wèir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讲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晕船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可乐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味儿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连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158201" cy="27807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11271" y="3339220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怕坐船     怕考试      怕辣      别怕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大为怕麻烦，不想坐船。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老师怕我们听不清楚，说得很慢。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别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怕，这次考试不难。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9993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怕晕船     有点儿晕船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风太大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了，我有点儿晕船。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别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怕，我准备了晕船药。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401607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pà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yùnchuán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kělè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wèir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讲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晕船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可乐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味儿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连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158201" cy="181891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11271" y="3339220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喝一瓶可乐 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很多人都喜欢喝可乐。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268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55112E-17 L -3.61111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11271" y="757581"/>
            <a:ext cx="5163671" cy="19993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18848" y="685431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可乐的味儿    辣味儿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这个菜味儿很好闻。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这是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什么味儿？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9278" y="3917586"/>
            <a:ext cx="3434467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jiǎng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pà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yùnchuán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kělè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wèir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讲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晕船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可乐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味儿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连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2885882"/>
            <a:ext cx="5158201" cy="303365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11271" y="3014813"/>
            <a:ext cx="5072938" cy="440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这个词连老师都不知道。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连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小孩子都会用手机。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这件事连我的朋友都不知道。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连一口饭都没吃。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2.22222E-6 0.1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12948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找着    睡不着    没买着    买不着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我们没买着那本书。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十二点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了，我还睡不着。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zháo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yīwùshì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guā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医务室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刮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凉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942252" y="3662439"/>
            <a:ext cx="5158201" cy="10729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221153" y="3804546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去医务室   学校的医务室。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212948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刮风 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刮风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风刮得很大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2354" y="2401607"/>
            <a:ext cx="324820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zháo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yīwùshì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guā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liáng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医务室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刮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凉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929372" y="3296082"/>
            <a:ext cx="5158201" cy="252087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208273" y="3438189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很凉     凉了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这里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的水很凉。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饭菜都凉了。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14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0705b627b44364e33fb5e040229934c321c649"/>
  <p:tag name="ISPRING_RESOURCE_PATHS_HASH_2" val="c49f9e8c1e3aa8d3d2f7cbaf640f8fe2b9250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5051</TotalTime>
  <Pages>0</Pages>
  <Words>1904</Words>
  <Characters>0</Characters>
  <Application>Microsoft Office PowerPoint</Application>
  <DocSecurity>0</DocSecurity>
  <PresentationFormat>全屏显示(4:3)</PresentationFormat>
  <Lines>0</Lines>
  <Paragraphs>546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Arial</vt:lpstr>
      <vt:lpstr>华文仿宋</vt:lpstr>
      <vt:lpstr>GB Pinyinok-B</vt:lpstr>
      <vt:lpstr>Wingdings</vt:lpstr>
      <vt:lpstr>宋体</vt:lpstr>
      <vt:lpstr>华文隶书</vt:lpstr>
      <vt:lpstr>微软雅黑</vt:lpstr>
      <vt:lpstr>华文楷体</vt:lpstr>
      <vt:lpstr>GB Pinyinok-D</vt:lpstr>
      <vt:lpstr>Calibri</vt:lpstr>
      <vt:lpstr>Britannic Bold</vt:lpstr>
      <vt:lpstr>默认设计模板</vt:lpstr>
      <vt:lpstr>第三十四课   神女峰的传说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cp:keywords/>
  <dc:description/>
  <cp:lastModifiedBy>fengi</cp:lastModifiedBy>
  <cp:revision>499</cp:revision>
  <dcterms:created xsi:type="dcterms:W3CDTF">2015-09-28T12:25:20Z</dcterms:created>
  <dcterms:modified xsi:type="dcterms:W3CDTF">2016-09-19T02:17:27Z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2052-9.1.0.5132</vt:lpwstr>
  </property>
</Properties>
</file>