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4" r:id="rId8"/>
    <p:sldId id="263" r:id="rId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20.02.2018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OSMANLI TARİHİ 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Osmanlı’da Eğitim-Öğretim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3594"/>
            <a:ext cx="2304256" cy="2185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2763" y="157914"/>
            <a:ext cx="2371725" cy="214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17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7"/>
            <a:ext cx="8821487" cy="6264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05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Osmanlı’da Eğitim-Öğretim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-</a:t>
            </a:r>
            <a:r>
              <a:rPr lang="tr-TR" dirty="0"/>
              <a:t>Osmanlı Devleti'nin temel eğitim öğretim kurumlan dine dayalı eğitim veren medreselerdi.</a:t>
            </a:r>
          </a:p>
          <a:p>
            <a:endParaRPr lang="tr-TR" dirty="0"/>
          </a:p>
          <a:p>
            <a:r>
              <a:rPr lang="tr-TR" dirty="0"/>
              <a:t>-İlk medrese Orhan Bey döneminde İznik'te açılmıştır.</a:t>
            </a:r>
          </a:p>
          <a:p>
            <a:endParaRPr lang="tr-TR" dirty="0"/>
          </a:p>
          <a:p>
            <a:r>
              <a:rPr lang="tr-TR" dirty="0"/>
              <a:t>-</a:t>
            </a:r>
            <a:r>
              <a:rPr lang="tr-TR" dirty="0" err="1"/>
              <a:t>Bursa'nm</a:t>
            </a:r>
            <a:r>
              <a:rPr lang="tr-TR" dirty="0"/>
              <a:t> fethinden sonra burada açılan medrese ve Edirne'nin fethinden sonra açılan </a:t>
            </a:r>
            <a:r>
              <a:rPr lang="tr-TR" dirty="0" err="1"/>
              <a:t>Dar'ül</a:t>
            </a:r>
            <a:r>
              <a:rPr lang="tr-TR" dirty="0"/>
              <a:t> Hadis kuruluş döneminin en önemli medreseleridir.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6300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-Fatih döneminde İstanbul'da açılan Sahn-ı </a:t>
            </a:r>
            <a:r>
              <a:rPr lang="tr-TR" dirty="0" smtClean="0"/>
              <a:t>Seman Medresesi </a:t>
            </a:r>
            <a:r>
              <a:rPr lang="tr-TR" dirty="0"/>
              <a:t>ise Osmanlılardaki medrese teşkilatın örnek oluşturmuştur.</a:t>
            </a:r>
          </a:p>
          <a:p>
            <a:endParaRPr lang="tr-TR" dirty="0"/>
          </a:p>
          <a:p>
            <a:r>
              <a:rPr lang="tr-TR" dirty="0"/>
              <a:t>-Kanuni döneminde yaptırılan ı Süleymaniye medresesinde din \ sosyal bilimlerin </a:t>
            </a:r>
            <a:r>
              <a:rPr lang="tr-TR" dirty="0" err="1"/>
              <a:t>yanısıra</a:t>
            </a:r>
            <a:r>
              <a:rPr lang="tr-TR" dirty="0"/>
              <a:t> tıp ve matematik dersleri de verilmeye başlandı. Bu külliyelerde eğilim hariç (ilk), dahil (orta), Sahn (yüksek) bölümlerine ayrılmıştır. Medreseleri bitiren imam , müftü, müderris \ devlet adamı olurdu.</a:t>
            </a:r>
          </a:p>
          <a:p>
            <a:endParaRPr lang="tr-TR" dirty="0"/>
          </a:p>
          <a:p>
            <a:r>
              <a:rPr lang="tr-TR" dirty="0"/>
              <a:t>-II. Mehmet döneminde Topkapı Sarayında devlet memuru yetiştirme amacıyla Enderun açılmıştır.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1150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Osmanlı’da Eğitim-Öğretim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Medreseler XVI. Yüzyılın sonuna doğru müderrislik kanununa aykırı davranışlar nedeniyle eski kalitesini kaybetmiştir. Bu bozulma müderris, talebe ve tedrisat açısından olmuştur. 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-</a:t>
            </a:r>
            <a:r>
              <a:rPr lang="tr-TR" dirty="0"/>
              <a:t>XVII. yüzyılda ise pozitif bilimi medreselerden kaldırılarak fıkıh bilimlerine geniş yer verilmiştir. Yine bu dönemde yaşı küçük ve bilgisi olanlara da müderrislik görevi verilerek "beşik uleması" </a:t>
            </a:r>
            <a:r>
              <a:rPr lang="tr-TR" dirty="0" err="1"/>
              <a:t>nın</a:t>
            </a:r>
            <a:r>
              <a:rPr lang="tr-TR" dirty="0"/>
              <a:t> ortaya çıkmasına neden olunmuştur.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7737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>
            <a:normAutofit fontScale="92500" lnSpcReduction="10000"/>
          </a:bodyPr>
          <a:lstStyle/>
          <a:p>
            <a:endParaRPr lang="tr-TR" dirty="0" smtClean="0"/>
          </a:p>
          <a:p>
            <a:r>
              <a:rPr lang="tr-TR" dirty="0" smtClean="0"/>
              <a:t>XVIII</a:t>
            </a:r>
            <a:r>
              <a:rPr lang="tr-TR" dirty="0"/>
              <a:t>. yüzyılda Batı'nın bilim \ teknikte üstünlüğü kabul edilmiş daha çok askeri amaç ve ihtiyaçlar düşünülerek teknik okullar açılmıştır .</a:t>
            </a:r>
          </a:p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-</a:t>
            </a:r>
            <a:r>
              <a:rPr lang="tr-TR" dirty="0"/>
              <a:t>XIX. </a:t>
            </a:r>
            <a:r>
              <a:rPr lang="tr-TR" dirty="0" err="1"/>
              <a:t>yy'da</a:t>
            </a:r>
            <a:r>
              <a:rPr lang="tr-TR" dirty="0"/>
              <a:t> II. </a:t>
            </a:r>
            <a:r>
              <a:rPr lang="tr-TR" dirty="0" smtClean="0"/>
              <a:t>Mahmut </a:t>
            </a:r>
            <a:r>
              <a:rPr lang="tr-TR" dirty="0"/>
              <a:t>zamanında başlayan eğitim - kültür çalışmalarına Tanzimat döneminde deva edilmiş , sanat okulları açılmış mülkiye ve rüştiyelere öğretmen yetiştirmek amacıyla Öğretmen okulu kurulmuştur.(1848)</a:t>
            </a:r>
          </a:p>
          <a:p>
            <a:endParaRPr lang="tr-TR" dirty="0"/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35860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r>
              <a:rPr lang="tr-TR" dirty="0"/>
              <a:t>1851 de Encümeni </a:t>
            </a:r>
            <a:r>
              <a:rPr lang="tr-TR" dirty="0" err="1"/>
              <a:t>Daniş</a:t>
            </a:r>
            <a:r>
              <a:rPr lang="tr-TR" dirty="0"/>
              <a:t> (Osmanlı ilimler Akademisi)</a:t>
            </a:r>
          </a:p>
          <a:p>
            <a:endParaRPr lang="tr-TR" dirty="0"/>
          </a:p>
          <a:p>
            <a:r>
              <a:rPr lang="tr-TR" dirty="0"/>
              <a:t>-1868 de Darülfünun ve Cemiye' Tedrisi İslamiye</a:t>
            </a:r>
          </a:p>
          <a:p>
            <a:endParaRPr lang="tr-TR" dirty="0"/>
          </a:p>
          <a:p>
            <a:r>
              <a:rPr lang="tr-TR" dirty="0"/>
              <a:t>-1872‘de </a:t>
            </a:r>
            <a:r>
              <a:rPr lang="tr-TR" dirty="0" err="1"/>
              <a:t>Darüşşafakan</a:t>
            </a:r>
            <a:r>
              <a:rPr lang="tr-TR" dirty="0"/>
              <a:t> Lisesi açılmıştır.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21938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-II. Abdülhamit döneminde </a:t>
            </a:r>
            <a:r>
              <a:rPr lang="tr-TR" dirty="0" err="1"/>
              <a:t>Rüştiyilerle</a:t>
            </a:r>
            <a:r>
              <a:rPr lang="tr-TR" dirty="0"/>
              <a:t> </a:t>
            </a:r>
            <a:r>
              <a:rPr lang="tr-TR" dirty="0" err="1"/>
              <a:t>Darülfünün</a:t>
            </a:r>
            <a:r>
              <a:rPr lang="tr-TR" dirty="0"/>
              <a:t> arasında orta </a:t>
            </a:r>
            <a:r>
              <a:rPr lang="tr-TR" dirty="0" err="1"/>
              <a:t>dereçeli</a:t>
            </a:r>
            <a:r>
              <a:rPr lang="tr-TR" dirty="0"/>
              <a:t> idadiler (Lise), her ordu merkezinde askeri okullar açılmıştır.</a:t>
            </a:r>
          </a:p>
          <a:p>
            <a:endParaRPr lang="tr-TR" dirty="0"/>
          </a:p>
          <a:p>
            <a:r>
              <a:rPr lang="tr-TR" dirty="0"/>
              <a:t>-II. meşrutiyet döneminde kızlar devam edebileceği yüksek öğreti kurumları açılmıştır.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8236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303</Words>
  <Application>Microsoft Office PowerPoint</Application>
  <PresentationFormat>Ekran Gösterisi (4:3)</PresentationFormat>
  <Paragraphs>30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1" baseType="lpstr">
      <vt:lpstr>Arial</vt:lpstr>
      <vt:lpstr>Calibri</vt:lpstr>
      <vt:lpstr>Ofis Teması</vt:lpstr>
      <vt:lpstr>OSMANLI TARİHİ </vt:lpstr>
      <vt:lpstr>PowerPoint Sunusu</vt:lpstr>
      <vt:lpstr>Osmanlı’da Eğitim-Öğretim</vt:lpstr>
      <vt:lpstr>PowerPoint Sunusu</vt:lpstr>
      <vt:lpstr>Osmanlı’da Eğitim-Öğretim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OSMANLI TARİHİ </dc:title>
  <dc:creator>halide</dc:creator>
  <cp:lastModifiedBy>aycan</cp:lastModifiedBy>
  <cp:revision>3</cp:revision>
  <dcterms:created xsi:type="dcterms:W3CDTF">2018-01-30T11:06:52Z</dcterms:created>
  <dcterms:modified xsi:type="dcterms:W3CDTF">2018-02-20T12:37:47Z</dcterms:modified>
</cp:coreProperties>
</file>