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374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0655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9151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6838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3958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9410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451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60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42045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35409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11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74BA7-67F7-4C38-B622-C4AFFC0E47BB}" type="datetimeFigureOut">
              <a:rPr lang="tr-TR" smtClean="0"/>
              <a:t>6.12.2019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DAAA55-C7B7-4EB9-93FE-C9453DB1DFC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421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Sözel iletişim türleri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6335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Diyalog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Karşılıklı konuşma, oyun, söyleşim olarak tanımlanabilir.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22364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Forum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Toplu görüş alışverişinin yapıldığı ortam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84477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Mülakat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Özellikle sınav ve işe alımlarda kullanılan sözel yöntemdir.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080480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Konferans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Bilimsel konuların aktarımı için yapılan </a:t>
            </a:r>
            <a:r>
              <a:rPr lang="tr-TR" dirty="0" err="1" smtClean="0"/>
              <a:t>ntoplantılardır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7052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Kongre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Çoklu oturumların olduğu bilimsel toplantılardır.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81353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Açılışlar ve tören konuşmaları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75775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Kurultay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Ulusal düzeyde yapılan toplantılardır.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76938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Miting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Gösteri odaklı ilgi çekme toplantılarıdır.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70800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Panel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Seçilmiş konuşmacıların dinleyicilerin önünde  bir konuyu  tartışmaları ile yapılan bir etkinliktir.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9219219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Şura</a:t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Danışma kurulu anlamına gelen katılımcı sayısı yüksek toplantılardır.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04674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Açık oturum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Güncel ve siyasi konularda düzenlenen herkesin izleyebileceği tartışmalı toplantılardır. Seçilmiş uzman kişiler izleyici önünde kendilerine verilmiş süre sınırında  bir ya da iki tur konuşmalarını yaparlar. Seyirci katılımı da sağlanır.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843148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prstClr val="black"/>
                </a:solidFill>
              </a:rPr>
              <a:t>Anket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Bilgi üretmek amacıyla konu seçimi yapılarak hazırlanmış soru dizinidir. Yüz yüze yapılması durumunda sözel iletişime girmektedir.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4106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Basın toplantısı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Bireysel veya kurum olarak basın mensuplarına davetli olarak planlanmış toplantılardır. Özellikle spor karşılaşmaları sonrası sıkça yapılmaktadır.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60093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Bienal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İki yılda bir yapılan etkinlik türüdür. Görsel de yapılması mümkündür.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3863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Bilgi şölenleri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Sempozyum olarak da adlandırılmaktadır. Bilimsel toplantılar şeklinde düzenlenir.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73196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Brifing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Özet bilgi aktarımı olarak tanımlanabilir. Kurumsal ve kişisel olabilir.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71184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Çalıştay</a:t>
            </a:r>
            <a:r>
              <a:rPr lang="tr-TR" dirty="0" smtClean="0"/>
              <a:t>(workshop)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İnceleme değerlendirme </a:t>
            </a:r>
            <a:r>
              <a:rPr lang="tr-TR" dirty="0" smtClean="0"/>
              <a:t>ve bilgi üretimi</a:t>
            </a:r>
            <a:r>
              <a:rPr lang="tr-TR" dirty="0" smtClean="0"/>
              <a:t> toplantılarıdır.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66223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Demeç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İlgi çeken bir konuya açıklık getirmek veya bilgi vermek amacıyla kamuoyu önünde yapılan açıklamalardır.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32875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219</Words>
  <Application>Microsoft Office PowerPoint</Application>
  <PresentationFormat>Geniş ekran</PresentationFormat>
  <Paragraphs>36</Paragraphs>
  <Slides>19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Teması</vt:lpstr>
      <vt:lpstr>Sözel iletişim türleri</vt:lpstr>
      <vt:lpstr>Açık oturum</vt:lpstr>
      <vt:lpstr>Anket</vt:lpstr>
      <vt:lpstr>Basın toplantısı</vt:lpstr>
      <vt:lpstr>Bienal</vt:lpstr>
      <vt:lpstr>Bilgi şölenleri</vt:lpstr>
      <vt:lpstr>Brifing</vt:lpstr>
      <vt:lpstr>Çalıştay(workshop)</vt:lpstr>
      <vt:lpstr>Demeç</vt:lpstr>
      <vt:lpstr>Diyalog</vt:lpstr>
      <vt:lpstr>Forum </vt:lpstr>
      <vt:lpstr>Mülakat</vt:lpstr>
      <vt:lpstr>Konferans</vt:lpstr>
      <vt:lpstr>Kongre</vt:lpstr>
      <vt:lpstr>Açılışlar ve tören konuşmaları</vt:lpstr>
      <vt:lpstr>Kurultay</vt:lpstr>
      <vt:lpstr>Miting </vt:lpstr>
      <vt:lpstr>Panel</vt:lpstr>
      <vt:lpstr>Şura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Sözel iletişim türleri</dc:title>
  <dc:creator>forest explorer</dc:creator>
  <cp:lastModifiedBy>forest explorer</cp:lastModifiedBy>
  <cp:revision>6</cp:revision>
  <dcterms:created xsi:type="dcterms:W3CDTF">2019-12-06T06:27:42Z</dcterms:created>
  <dcterms:modified xsi:type="dcterms:W3CDTF">2019-12-06T09:11:43Z</dcterms:modified>
</cp:coreProperties>
</file>