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1-14T15:40:43.644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Akış Diyagramları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Karenin Alanını hesaplayan akış diyagramını tasarlayınız</a:t>
            </a:r>
          </a:p>
          <a:p>
            <a:r>
              <a:rPr lang="tr-TR" dirty="0" smtClean="0"/>
              <a:t>Üçgenin çevresini ve alanını hesaplayan akış diyagramını tasarlayınız</a:t>
            </a:r>
          </a:p>
          <a:p>
            <a:r>
              <a:rPr lang="tr-TR" dirty="0" smtClean="0"/>
              <a:t>Dairenin alanını ve çevresini hesaplayan akış diyagramını tasarlayınız</a:t>
            </a:r>
          </a:p>
          <a:p>
            <a:r>
              <a:rPr lang="tr-TR" dirty="0" smtClean="0"/>
              <a:t>Kullanıcının girdiği 2 sayının büyük olanını yazdıran akış diyagramını tasarlayınız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64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Semboller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Akış diyagramları algoritmaların sembollerle gösterilmesidir.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909884"/>
              </p:ext>
            </p:extLst>
          </p:nvPr>
        </p:nvGraphicFramePr>
        <p:xfrm>
          <a:off x="1097280" y="2563332"/>
          <a:ext cx="8128000" cy="362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80334140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192242095"/>
                    </a:ext>
                  </a:extLst>
                </a:gridCol>
              </a:tblGrid>
              <a:tr h="725862">
                <a:tc>
                  <a:txBody>
                    <a:bodyPr/>
                    <a:lstStyle/>
                    <a:p>
                      <a:r>
                        <a:rPr lang="tr-TR" dirty="0" smtClean="0"/>
                        <a:t>Semboller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Anlamı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538213"/>
                  </a:ext>
                </a:extLst>
              </a:tr>
              <a:tr h="72586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Başla/Dur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411417"/>
                  </a:ext>
                </a:extLst>
              </a:tr>
              <a:tr h="72586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 Girişi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723075"/>
                  </a:ext>
                </a:extLst>
              </a:tr>
              <a:tr h="72586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İşlem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360751"/>
                  </a:ext>
                </a:extLst>
              </a:tr>
              <a:tr h="72586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614110"/>
                  </a:ext>
                </a:extLst>
              </a:tr>
            </a:tbl>
          </a:graphicData>
        </a:graphic>
      </p:graphicFrame>
      <p:sp>
        <p:nvSpPr>
          <p:cNvPr id="7" name="Akış Çizelgesi: Veri 6"/>
          <p:cNvSpPr/>
          <p:nvPr/>
        </p:nvSpPr>
        <p:spPr>
          <a:xfrm>
            <a:off x="2051824" y="4062056"/>
            <a:ext cx="1590907" cy="512956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tr-TR" dirty="0"/>
          </a:p>
        </p:txBody>
      </p:sp>
      <p:sp>
        <p:nvSpPr>
          <p:cNvPr id="8" name="Akış Çizelgesi: Öteki İşlem 7"/>
          <p:cNvSpPr/>
          <p:nvPr/>
        </p:nvSpPr>
        <p:spPr>
          <a:xfrm>
            <a:off x="2230244" y="3360234"/>
            <a:ext cx="1412487" cy="4971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kış Çizelgesi: İşlem 8"/>
          <p:cNvSpPr/>
          <p:nvPr/>
        </p:nvSpPr>
        <p:spPr>
          <a:xfrm>
            <a:off x="2118732" y="4728117"/>
            <a:ext cx="1442224" cy="5129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kış Çizelgesi: Karar 9"/>
          <p:cNvSpPr/>
          <p:nvPr/>
        </p:nvSpPr>
        <p:spPr>
          <a:xfrm>
            <a:off x="2334322" y="5493834"/>
            <a:ext cx="1033346" cy="66539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Semboller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215265"/>
              </p:ext>
            </p:extLst>
          </p:nvPr>
        </p:nvGraphicFramePr>
        <p:xfrm>
          <a:off x="1096963" y="1846263"/>
          <a:ext cx="10058400" cy="343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70161394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109097895"/>
                    </a:ext>
                  </a:extLst>
                </a:gridCol>
              </a:tblGrid>
              <a:tr h="309639">
                <a:tc>
                  <a:txBody>
                    <a:bodyPr/>
                    <a:lstStyle/>
                    <a:p>
                      <a:r>
                        <a:rPr lang="tr-TR" dirty="0" smtClean="0"/>
                        <a:t>Semboller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Anlamı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665363"/>
                  </a:ext>
                </a:extLst>
              </a:tr>
              <a:tr h="10242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Döngü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031285"/>
                  </a:ext>
                </a:extLst>
              </a:tr>
              <a:tr h="10242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Çıktı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323837"/>
                  </a:ext>
                </a:extLst>
              </a:tr>
              <a:tr h="10242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Bağlayıcı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462261"/>
                  </a:ext>
                </a:extLst>
              </a:tr>
            </a:tbl>
          </a:graphicData>
        </a:graphic>
      </p:graphicFrame>
      <p:sp>
        <p:nvSpPr>
          <p:cNvPr id="5" name="Akış Çizelgesi: Hazırlık 4"/>
          <p:cNvSpPr/>
          <p:nvPr/>
        </p:nvSpPr>
        <p:spPr>
          <a:xfrm>
            <a:off x="2312020" y="2264995"/>
            <a:ext cx="1858536" cy="795453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kış Çizelgesi: Belge 5"/>
          <p:cNvSpPr/>
          <p:nvPr/>
        </p:nvSpPr>
        <p:spPr>
          <a:xfrm>
            <a:off x="2483005" y="3337931"/>
            <a:ext cx="1687551" cy="78802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kış Çizelgesi: Bağlayıcı 6"/>
          <p:cNvSpPr/>
          <p:nvPr/>
        </p:nvSpPr>
        <p:spPr>
          <a:xfrm>
            <a:off x="2888165" y="4512527"/>
            <a:ext cx="877230" cy="70624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69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Flowgorithm</a:t>
            </a:r>
            <a:r>
              <a:rPr lang="tr-TR" dirty="0" smtClean="0"/>
              <a:t> </a:t>
            </a:r>
            <a:r>
              <a:rPr lang="tr-TR" dirty="0" err="1" smtClean="0"/>
              <a:t>Arayüzü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099" y="1737360"/>
            <a:ext cx="5309455" cy="4022725"/>
          </a:xfrm>
        </p:spPr>
      </p:pic>
    </p:spTree>
    <p:extLst>
      <p:ext uri="{BB962C8B-B14F-4D97-AF65-F5344CB8AC3E}">
        <p14:creationId xmlns:p14="http://schemas.microsoft.com/office/powerpoint/2010/main" val="76144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Örnekler-Değerlerin </a:t>
            </a:r>
            <a:r>
              <a:rPr lang="tr-TR" dirty="0" err="1" smtClean="0"/>
              <a:t>Declare</a:t>
            </a:r>
            <a:r>
              <a:rPr lang="tr-TR" dirty="0" smtClean="0"/>
              <a:t> Edilmesi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460" y="2159158"/>
            <a:ext cx="4635738" cy="2921150"/>
          </a:xfrm>
        </p:spPr>
      </p:pic>
    </p:spTree>
    <p:extLst>
      <p:ext uri="{BB962C8B-B14F-4D97-AF65-F5344CB8AC3E}">
        <p14:creationId xmlns:p14="http://schemas.microsoft.com/office/powerpoint/2010/main" val="18690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Örnek1: Klavyeden girilen iki sayının toplamını gösteren akış diyagramını tasarlayınız.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2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98060"/>
          </a:xfrm>
        </p:spPr>
        <p:txBody>
          <a:bodyPr/>
          <a:lstStyle/>
          <a:p>
            <a:r>
              <a:rPr lang="tr-TR" dirty="0" smtClean="0"/>
              <a:t>Çözüm1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884665"/>
            <a:ext cx="6411208" cy="4984324"/>
          </a:xfrm>
        </p:spPr>
      </p:pic>
      <p:cxnSp>
        <p:nvCxnSpPr>
          <p:cNvPr id="6" name="Düz Ok Bağlayıcısı 5"/>
          <p:cNvCxnSpPr/>
          <p:nvPr/>
        </p:nvCxnSpPr>
        <p:spPr>
          <a:xfrm>
            <a:off x="4795024" y="1895707"/>
            <a:ext cx="3278459" cy="89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etin kutusu 6"/>
          <p:cNvSpPr txBox="1"/>
          <p:nvPr/>
        </p:nvSpPr>
        <p:spPr>
          <a:xfrm>
            <a:off x="8132956" y="1800251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Başla</a:t>
            </a:r>
            <a:endParaRPr lang="tr-TR" dirty="0"/>
          </a:p>
        </p:txBody>
      </p:sp>
      <p:cxnSp>
        <p:nvCxnSpPr>
          <p:cNvPr id="9" name="Düz Ok Bağlayıcısı 8"/>
          <p:cNvCxnSpPr/>
          <p:nvPr/>
        </p:nvCxnSpPr>
        <p:spPr>
          <a:xfrm>
            <a:off x="4705815" y="2334322"/>
            <a:ext cx="3367668" cy="126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8073483" y="2276036"/>
            <a:ext cx="304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Sayi1 değişkenin tanımlanması</a:t>
            </a:r>
            <a:endParaRPr lang="tr-TR" dirty="0"/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4705815" y="2795239"/>
            <a:ext cx="3367668" cy="289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8073483" y="2979905"/>
            <a:ext cx="3213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Sayi1 değişkenine değer ataması</a:t>
            </a:r>
            <a:endParaRPr lang="tr-TR" dirty="0"/>
          </a:p>
        </p:txBody>
      </p:sp>
      <p:cxnSp>
        <p:nvCxnSpPr>
          <p:cNvPr id="15" name="Düz Ok Bağlayıcısı 14"/>
          <p:cNvCxnSpPr/>
          <p:nvPr/>
        </p:nvCxnSpPr>
        <p:spPr>
          <a:xfrm>
            <a:off x="4705815" y="3376289"/>
            <a:ext cx="3278458" cy="370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8073482" y="3533903"/>
            <a:ext cx="304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Sayi2 değişkenin tanımlanması</a:t>
            </a:r>
            <a:endParaRPr lang="tr-TR" dirty="0"/>
          </a:p>
        </p:txBody>
      </p:sp>
      <p:cxnSp>
        <p:nvCxnSpPr>
          <p:cNvPr id="18" name="Düz Ok Bağlayıcısı 17"/>
          <p:cNvCxnSpPr/>
          <p:nvPr/>
        </p:nvCxnSpPr>
        <p:spPr>
          <a:xfrm>
            <a:off x="4705815" y="3746810"/>
            <a:ext cx="3218985" cy="518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8073482" y="4045671"/>
            <a:ext cx="3213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Sayi2 değişkenine değer ataması</a:t>
            </a:r>
            <a:endParaRPr lang="tr-TR" dirty="0"/>
          </a:p>
        </p:txBody>
      </p:sp>
      <p:cxnSp>
        <p:nvCxnSpPr>
          <p:cNvPr id="21" name="Düz Ok Bağlayıcısı 20"/>
          <p:cNvCxnSpPr/>
          <p:nvPr/>
        </p:nvCxnSpPr>
        <p:spPr>
          <a:xfrm>
            <a:off x="4795024" y="4230337"/>
            <a:ext cx="3077737" cy="586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7984273" y="4599669"/>
            <a:ext cx="3412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Toplam değişkeninin tanımlanması</a:t>
            </a:r>
            <a:endParaRPr lang="tr-TR" dirty="0"/>
          </a:p>
        </p:txBody>
      </p:sp>
      <p:cxnSp>
        <p:nvCxnSpPr>
          <p:cNvPr id="24" name="Düz Ok Bağlayıcısı 23"/>
          <p:cNvCxnSpPr/>
          <p:nvPr/>
        </p:nvCxnSpPr>
        <p:spPr>
          <a:xfrm>
            <a:off x="4906537" y="4740609"/>
            <a:ext cx="2966224" cy="552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Metin kutusu 24"/>
          <p:cNvSpPr txBox="1"/>
          <p:nvPr/>
        </p:nvSpPr>
        <p:spPr>
          <a:xfrm>
            <a:off x="7322634" y="5211718"/>
            <a:ext cx="4990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Toplam değişkenine sayi1+sayi2 değerinin atanması</a:t>
            </a:r>
            <a:endParaRPr lang="tr-TR" dirty="0"/>
          </a:p>
        </p:txBody>
      </p:sp>
      <p:cxnSp>
        <p:nvCxnSpPr>
          <p:cNvPr id="27" name="Düz Ok Bağlayıcısı 26"/>
          <p:cNvCxnSpPr/>
          <p:nvPr/>
        </p:nvCxnSpPr>
        <p:spPr>
          <a:xfrm>
            <a:off x="4705815" y="5180411"/>
            <a:ext cx="3100039" cy="688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etin kutusu 27"/>
          <p:cNvSpPr txBox="1"/>
          <p:nvPr/>
        </p:nvSpPr>
        <p:spPr>
          <a:xfrm>
            <a:off x="7795644" y="5761508"/>
            <a:ext cx="3932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Toplam değişkeninin ekrana yazdırılması</a:t>
            </a:r>
            <a:endParaRPr lang="tr-TR" dirty="0"/>
          </a:p>
        </p:txBody>
      </p:sp>
      <p:cxnSp>
        <p:nvCxnSpPr>
          <p:cNvPr id="30" name="Düz Ok Bağlayıcısı 29"/>
          <p:cNvCxnSpPr/>
          <p:nvPr/>
        </p:nvCxnSpPr>
        <p:spPr>
          <a:xfrm>
            <a:off x="4638908" y="5656196"/>
            <a:ext cx="936630" cy="259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Metin kutusu 30"/>
          <p:cNvSpPr txBox="1"/>
          <p:nvPr/>
        </p:nvSpPr>
        <p:spPr>
          <a:xfrm>
            <a:off x="5546370" y="580487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Son</a:t>
            </a:r>
            <a:endParaRPr lang="tr-TR" dirty="0"/>
          </a:p>
        </p:txBody>
      </p:sp>
      <p:sp>
        <p:nvSpPr>
          <p:cNvPr id="33" name="Dikdörtgen 32"/>
          <p:cNvSpPr/>
          <p:nvPr/>
        </p:nvSpPr>
        <p:spPr>
          <a:xfrm>
            <a:off x="3679901" y="1631795"/>
            <a:ext cx="1352491" cy="4284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Dikdörtgen 33"/>
          <p:cNvSpPr/>
          <p:nvPr/>
        </p:nvSpPr>
        <p:spPr>
          <a:xfrm>
            <a:off x="1070705" y="1631795"/>
            <a:ext cx="2009166" cy="42932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6" name="Düz Ok Bağlayıcısı 35"/>
          <p:cNvCxnSpPr>
            <a:stCxn id="34" idx="1"/>
          </p:cNvCxnSpPr>
          <p:nvPr/>
        </p:nvCxnSpPr>
        <p:spPr>
          <a:xfrm flipH="1">
            <a:off x="691376" y="3778427"/>
            <a:ext cx="379329" cy="2213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Metin kutusu 36"/>
          <p:cNvSpPr txBox="1"/>
          <p:nvPr/>
        </p:nvSpPr>
        <p:spPr>
          <a:xfrm>
            <a:off x="691376" y="5950043"/>
            <a:ext cx="1313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Ekran Çıktısı</a:t>
            </a:r>
            <a:endParaRPr lang="tr-TR" dirty="0"/>
          </a:p>
        </p:txBody>
      </p:sp>
      <p:cxnSp>
        <p:nvCxnSpPr>
          <p:cNvPr id="39" name="Düz Ok Bağlayıcısı 38"/>
          <p:cNvCxnSpPr/>
          <p:nvPr/>
        </p:nvCxnSpPr>
        <p:spPr>
          <a:xfrm flipH="1">
            <a:off x="3360234" y="4523832"/>
            <a:ext cx="296040" cy="1465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Metin kutusu 39"/>
          <p:cNvSpPr txBox="1"/>
          <p:nvPr/>
        </p:nvSpPr>
        <p:spPr>
          <a:xfrm>
            <a:off x="3238379" y="5979907"/>
            <a:ext cx="1556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Akış Diyagramı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83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Örnek2: Öğrencinin ders notu ortalaması; vize notunun %40, final notunun %60 alınarak hesaplanmaktadır. Ortalaması 50’nin altında olan öğrencilere ‘KALDI’, ortalaması 50’nin üstünde ve final notu 35’in üzerinde olanlara ‘GEÇTİ’ yazan akış diyagramını tasarlayınız.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59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4187" y="178420"/>
            <a:ext cx="10058400" cy="54046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Çözüm2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65" y="282499"/>
            <a:ext cx="6876585" cy="5909810"/>
          </a:xfrm>
        </p:spPr>
      </p:pic>
      <p:sp>
        <p:nvSpPr>
          <p:cNvPr id="5" name="Metin kutusu 4"/>
          <p:cNvSpPr txBox="1"/>
          <p:nvPr/>
        </p:nvSpPr>
        <p:spPr>
          <a:xfrm>
            <a:off x="7529221" y="263985"/>
            <a:ext cx="1023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ÇÖZÜM2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577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185</Words>
  <Application>Microsoft Office PowerPoint</Application>
  <PresentationFormat>Geniş ekran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Akış Diyagramları</vt:lpstr>
      <vt:lpstr>Semboller</vt:lpstr>
      <vt:lpstr>Semboller</vt:lpstr>
      <vt:lpstr>Flowgorithm Arayüzü</vt:lpstr>
      <vt:lpstr>Örnekler-Değerlerin Declare Edilmesi</vt:lpstr>
      <vt:lpstr>Örnekler</vt:lpstr>
      <vt:lpstr>Çözüm1</vt:lpstr>
      <vt:lpstr>Örnekler</vt:lpstr>
      <vt:lpstr>Çözüm2</vt:lpstr>
      <vt:lpstr>SORULAR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18</cp:revision>
  <dcterms:created xsi:type="dcterms:W3CDTF">2017-11-14T11:12:27Z</dcterms:created>
  <dcterms:modified xsi:type="dcterms:W3CDTF">2017-11-14T14:04:47Z</dcterms:modified>
</cp:coreProperties>
</file>