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335" r:id="rId3"/>
    <p:sldId id="327" r:id="rId4"/>
    <p:sldId id="336" r:id="rId5"/>
    <p:sldId id="33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10/8/20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9589" y="1987826"/>
            <a:ext cx="9082967" cy="1182715"/>
          </a:xfrm>
        </p:spPr>
        <p:txBody>
          <a:bodyPr>
            <a:normAutofit fontScale="90000"/>
          </a:bodyPr>
          <a:lstStyle/>
          <a:p>
            <a:r>
              <a:rPr lang="en-US" dirty="0"/>
              <a:t>TEMEL GENETİK KAVRAMLAR-I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0590" y="5261461"/>
            <a:ext cx="4568340" cy="137434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Dr. </a:t>
            </a:r>
            <a:r>
              <a:rPr lang="en-US" dirty="0" err="1"/>
              <a:t>Öğr</a:t>
            </a:r>
            <a:r>
              <a:rPr lang="en-US" dirty="0"/>
              <a:t>. </a:t>
            </a:r>
            <a:r>
              <a:rPr lang="en-US" dirty="0" err="1"/>
              <a:t>Üyesi</a:t>
            </a:r>
            <a:r>
              <a:rPr lang="en-US" dirty="0"/>
              <a:t> </a:t>
            </a:r>
            <a:r>
              <a:rPr lang="en-US" dirty="0" err="1"/>
              <a:t>Nuket</a:t>
            </a:r>
            <a:r>
              <a:rPr lang="en-US" dirty="0"/>
              <a:t> </a:t>
            </a:r>
            <a:r>
              <a:rPr lang="en-US" dirty="0" err="1"/>
              <a:t>Bilgen</a:t>
            </a:r>
            <a:endParaRPr lang="en-US" dirty="0"/>
          </a:p>
          <a:p>
            <a:r>
              <a:rPr lang="en-US" dirty="0"/>
              <a:t>Ankara </a:t>
            </a:r>
            <a:r>
              <a:rPr lang="en-US" dirty="0" err="1"/>
              <a:t>Üniversitesi</a:t>
            </a:r>
            <a:r>
              <a:rPr lang="en-US" dirty="0"/>
              <a:t> </a:t>
            </a:r>
          </a:p>
          <a:p>
            <a:r>
              <a:rPr lang="en-US" dirty="0" err="1"/>
              <a:t>Veteriner</a:t>
            </a:r>
            <a:r>
              <a:rPr lang="en-US" dirty="0"/>
              <a:t> </a:t>
            </a:r>
            <a:r>
              <a:rPr lang="en-US" dirty="0" err="1"/>
              <a:t>Fakültesi</a:t>
            </a:r>
            <a:endParaRPr lang="en-US" dirty="0"/>
          </a:p>
          <a:p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Anabilim</a:t>
            </a:r>
            <a:r>
              <a:rPr lang="en-US" dirty="0"/>
              <a:t> Dalı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6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065D-9D70-E046-B9F8-DAE81987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285E-65E5-B84A-B679-2116573A7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Genetik nedir?</a:t>
            </a:r>
          </a:p>
          <a:p>
            <a:r>
              <a:rPr lang="tr-TR" dirty="0"/>
              <a:t>Gen nedir?</a:t>
            </a:r>
          </a:p>
          <a:p>
            <a:r>
              <a:rPr lang="tr-TR" dirty="0"/>
              <a:t>Kalıtım nedir?</a:t>
            </a:r>
          </a:p>
          <a:p>
            <a:r>
              <a:rPr lang="tr-TR" dirty="0"/>
              <a:t>Varyasyon nedir?</a:t>
            </a:r>
          </a:p>
          <a:p>
            <a:r>
              <a:rPr lang="tr-TR" dirty="0"/>
              <a:t>Çevre genetiği nasıl etkiler?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9698C-30D6-C041-8F7D-271F91A53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31" y="1749246"/>
            <a:ext cx="3297637" cy="359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5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 </a:t>
            </a:r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amacı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Bu </a:t>
            </a:r>
            <a:r>
              <a:rPr lang="en-US" dirty="0" err="1"/>
              <a:t>sorulara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aramak</a:t>
            </a:r>
            <a:r>
              <a:rPr lang="en-US" dirty="0"/>
              <a:t>,</a:t>
            </a:r>
          </a:p>
          <a:p>
            <a:r>
              <a:rPr lang="en-US" dirty="0" err="1"/>
              <a:t>Hepimiz</a:t>
            </a:r>
            <a:r>
              <a:rPr lang="en-US" dirty="0"/>
              <a:t> </a:t>
            </a:r>
            <a:r>
              <a:rPr lang="en-US" dirty="0" err="1"/>
              <a:t>biraz</a:t>
            </a:r>
            <a:r>
              <a:rPr lang="en-US" dirty="0"/>
              <a:t> </a:t>
            </a:r>
            <a:r>
              <a:rPr lang="en-US" dirty="0" err="1"/>
              <a:t>bildiğimiz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(?), </a:t>
            </a:r>
            <a:r>
              <a:rPr lang="en-US" dirty="0" err="1"/>
              <a:t>bilgilerinizi</a:t>
            </a:r>
            <a:r>
              <a:rPr lang="en-US" dirty="0"/>
              <a:t> </a:t>
            </a:r>
            <a:r>
              <a:rPr lang="en-US" dirty="0" err="1"/>
              <a:t>tazelemek</a:t>
            </a:r>
            <a:r>
              <a:rPr lang="en-US" dirty="0"/>
              <a:t>?</a:t>
            </a:r>
          </a:p>
          <a:p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biliminin</a:t>
            </a:r>
            <a:r>
              <a:rPr lang="en-US" dirty="0"/>
              <a:t> </a:t>
            </a:r>
            <a:r>
              <a:rPr lang="en-US" dirty="0" err="1"/>
              <a:t>tarihsel</a:t>
            </a:r>
            <a:r>
              <a:rPr lang="en-US" dirty="0"/>
              <a:t> </a:t>
            </a:r>
            <a:r>
              <a:rPr lang="en-US" dirty="0" err="1"/>
              <a:t>gelişimi</a:t>
            </a:r>
            <a:r>
              <a:rPr lang="en-US" dirty="0"/>
              <a:t>,</a:t>
            </a:r>
          </a:p>
          <a:p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konusunun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genetiğin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işlediğini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edip</a:t>
            </a:r>
            <a:r>
              <a:rPr lang="en-US" dirty="0"/>
              <a:t> </a:t>
            </a:r>
            <a:r>
              <a:rPr lang="en-US" dirty="0" err="1"/>
              <a:t>anlayabilmeniz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kavramları</a:t>
            </a:r>
            <a:r>
              <a:rPr lang="en-US" dirty="0"/>
              <a:t> </a:t>
            </a:r>
            <a:r>
              <a:rPr lang="en-US" dirty="0" err="1"/>
              <a:t>açıklamak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tanımlamak</a:t>
            </a:r>
            <a:r>
              <a:rPr lang="en-US" dirty="0"/>
              <a:t>.</a:t>
            </a:r>
          </a:p>
          <a:p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gelişen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bölüm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bilgiler</a:t>
            </a:r>
            <a:r>
              <a:rPr lang="en-US" dirty="0"/>
              <a:t> </a:t>
            </a:r>
            <a:r>
              <a:rPr lang="en-US" dirty="0" err="1"/>
              <a:t>koyabileceğimiz</a:t>
            </a:r>
            <a:r>
              <a:rPr lang="en-US" dirty="0"/>
              <a:t> </a:t>
            </a:r>
            <a:r>
              <a:rPr lang="en-US" dirty="0" err="1"/>
              <a:t>sağlam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temelin</a:t>
            </a:r>
            <a:r>
              <a:rPr lang="en-US" dirty="0"/>
              <a:t> </a:t>
            </a:r>
            <a:r>
              <a:rPr lang="en-US" dirty="0" err="1"/>
              <a:t>oluşturulması</a:t>
            </a:r>
            <a:r>
              <a:rPr lang="en-US" dirty="0"/>
              <a:t>.</a:t>
            </a:r>
          </a:p>
        </p:txBody>
      </p:sp>
      <p:pic>
        <p:nvPicPr>
          <p:cNvPr id="7" name="Picture 6" descr="AA0231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473" y="2180198"/>
            <a:ext cx="1221640" cy="1380750"/>
          </a:xfrm>
          <a:prstGeom prst="rect">
            <a:avLst/>
          </a:prstGeom>
        </p:spPr>
      </p:pic>
      <p:pic>
        <p:nvPicPr>
          <p:cNvPr id="8" name="Picture 7" descr="AA0392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265" y="88111"/>
            <a:ext cx="2454136" cy="168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5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0DE2-AB18-5F46-B482-5F478153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Genetik çalışmak için temel neden;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E000C-4B05-554C-AC1A-42FABD85D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Tüm yaşayan organizmaların ortak noktası ve merkezinde genetik vardır.</a:t>
            </a:r>
          </a:p>
          <a:p>
            <a:pPr lvl="1"/>
            <a:r>
              <a:rPr lang="tr-TR" dirty="0"/>
              <a:t>Bitkiler, virüsler, bakteriler, hayvanlar, insanlar</a:t>
            </a:r>
          </a:p>
          <a:p>
            <a:r>
              <a:rPr lang="tr-TR" dirty="0"/>
              <a:t>Günlük hayatımızda genetik kavramlar ile sıklıkla karşılaşıyoruz. </a:t>
            </a:r>
          </a:p>
          <a:p>
            <a:r>
              <a:rPr lang="tr-TR" dirty="0"/>
              <a:t>Çünkü genetik her yerde</a:t>
            </a:r>
          </a:p>
          <a:p>
            <a:pPr lvl="1"/>
            <a:r>
              <a:rPr lang="tr-TR" dirty="0"/>
              <a:t>Örnekler?</a:t>
            </a:r>
          </a:p>
        </p:txBody>
      </p:sp>
    </p:spTree>
    <p:extLst>
      <p:ext uri="{BB962C8B-B14F-4D97-AF65-F5344CB8AC3E}">
        <p14:creationId xmlns:p14="http://schemas.microsoft.com/office/powerpoint/2010/main" val="381695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818D-487C-C04A-A8CF-DFAC871E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Ödev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23685-472A-6743-938C-DA283A73C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son ne zaman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ilişkili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kavramdan</a:t>
            </a:r>
            <a:r>
              <a:rPr lang="en-US" dirty="0"/>
              <a:t> </a:t>
            </a:r>
            <a:r>
              <a:rPr lang="en-US" dirty="0" err="1"/>
              <a:t>bahsedildiğini</a:t>
            </a:r>
            <a:r>
              <a:rPr lang="en-US" dirty="0"/>
              <a:t> </a:t>
            </a:r>
            <a:r>
              <a:rPr lang="en-US" dirty="0" err="1"/>
              <a:t>duydunuz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okudunuz</a:t>
            </a:r>
            <a:r>
              <a:rPr lang="en-US" dirty="0"/>
              <a:t>? </a:t>
            </a:r>
          </a:p>
          <a:p>
            <a:pPr lvl="1"/>
            <a:r>
              <a:rPr lang="en-US" dirty="0" err="1"/>
              <a:t>Ödevi</a:t>
            </a:r>
            <a:r>
              <a:rPr lang="en-US" dirty="0"/>
              <a:t> </a:t>
            </a:r>
            <a:r>
              <a:rPr lang="en-US" dirty="0" err="1"/>
              <a:t>tamamlamak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paragraph </a:t>
            </a:r>
            <a:r>
              <a:rPr lang="en-US" dirty="0" err="1"/>
              <a:t>yazacaksınız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18 </a:t>
            </a:r>
            <a:r>
              <a:rPr lang="en-US" dirty="0" err="1"/>
              <a:t>Ekime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vaktiniz</a:t>
            </a:r>
            <a:r>
              <a:rPr lang="en-US" dirty="0"/>
              <a:t> var. </a:t>
            </a:r>
          </a:p>
          <a:p>
            <a:pPr lvl="1"/>
            <a:r>
              <a:rPr lang="en-US" dirty="0" err="1"/>
              <a:t>Ekampüs</a:t>
            </a:r>
            <a:r>
              <a:rPr lang="en-US" dirty="0"/>
              <a:t> </a:t>
            </a:r>
            <a:r>
              <a:rPr lang="en-US" dirty="0" err="1"/>
              <a:t>sistemini</a:t>
            </a:r>
            <a:r>
              <a:rPr lang="en-US" dirty="0"/>
              <a:t> </a:t>
            </a:r>
            <a:r>
              <a:rPr lang="en-US" dirty="0" err="1"/>
              <a:t>kullanın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bana</a:t>
            </a:r>
            <a:r>
              <a:rPr lang="en-US" dirty="0"/>
              <a:t> email </a:t>
            </a:r>
            <a:r>
              <a:rPr lang="en-US" dirty="0" err="1"/>
              <a:t>gönderin</a:t>
            </a:r>
            <a:r>
              <a:rPr lang="en-US" dirty="0"/>
              <a:t> (</a:t>
            </a:r>
            <a:r>
              <a:rPr lang="en-US" dirty="0" err="1"/>
              <a:t>nbilgen@ankara.edu.tr</a:t>
            </a:r>
            <a:r>
              <a:rPr lang="en-US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9876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88</TotalTime>
  <Words>174</Words>
  <Application>Microsoft Macintosh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Quotable</vt:lpstr>
      <vt:lpstr>TEMEL GENETİK KAVRAMLAR-I</vt:lpstr>
      <vt:lpstr>PowerPoint Presentation</vt:lpstr>
      <vt:lpstr>Bu dersin amacı</vt:lpstr>
      <vt:lpstr>Genetik çalışmak için temel neden;</vt:lpstr>
      <vt:lpstr>Ödev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GENETİK KAVRAMLAR-I</dc:title>
  <dc:creator>Nuket.Bilgen</dc:creator>
  <cp:lastModifiedBy>Nuket.Bilgen</cp:lastModifiedBy>
  <cp:revision>2</cp:revision>
  <dcterms:created xsi:type="dcterms:W3CDTF">2020-10-08T07:51:27Z</dcterms:created>
  <dcterms:modified xsi:type="dcterms:W3CDTF">2020-10-08T09:20:44Z</dcterms:modified>
</cp:coreProperties>
</file>