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25"/>
  </p:notesMasterIdLst>
  <p:sldIdLst>
    <p:sldId id="1082" r:id="rId4"/>
    <p:sldId id="1087" r:id="rId5"/>
    <p:sldId id="1088" r:id="rId6"/>
    <p:sldId id="1089" r:id="rId7"/>
    <p:sldId id="1090" r:id="rId8"/>
    <p:sldId id="1091" r:id="rId9"/>
    <p:sldId id="1092" r:id="rId10"/>
    <p:sldId id="1093" r:id="rId11"/>
    <p:sldId id="1094" r:id="rId12"/>
    <p:sldId id="1095" r:id="rId13"/>
    <p:sldId id="1096" r:id="rId14"/>
    <p:sldId id="1097" r:id="rId15"/>
    <p:sldId id="1098" r:id="rId16"/>
    <p:sldId id="1099" r:id="rId17"/>
    <p:sldId id="1100" r:id="rId18"/>
    <p:sldId id="1101" r:id="rId19"/>
    <p:sldId id="1102" r:id="rId20"/>
    <p:sldId id="1103" r:id="rId21"/>
    <p:sldId id="1104" r:id="rId22"/>
    <p:sldId id="1105" r:id="rId23"/>
    <p:sldId id="1107"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08C8"/>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57" d="100"/>
          <a:sy n="57" d="100"/>
        </p:scale>
        <p:origin x="-1170"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_rels/data8.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ED614-6D55-4030-B4D0-99B7C78B09A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tr-TR"/>
        </a:p>
      </dgm:t>
    </dgm:pt>
    <dgm:pt modelId="{E43E2423-3444-4DAA-B62D-B72A50671A50}">
      <dgm:prSet phldrT="[Metin]"/>
      <dgm:spPr/>
      <dgm:t>
        <a:bodyPr/>
        <a:lstStyle/>
        <a:p>
          <a:r>
            <a:rPr lang="tr-TR" b="1" dirty="0"/>
            <a:t>KÜRESEL TETİKLEYİCİLER</a:t>
          </a:r>
        </a:p>
      </dgm:t>
    </dgm:pt>
    <dgm:pt modelId="{10067C89-FFC1-4E0F-9163-89E32F884085}" type="parTrans" cxnId="{520C9BE8-76B3-4452-B811-EC54E7BC2618}">
      <dgm:prSet/>
      <dgm:spPr/>
      <dgm:t>
        <a:bodyPr/>
        <a:lstStyle/>
        <a:p>
          <a:endParaRPr lang="tr-TR"/>
        </a:p>
      </dgm:t>
    </dgm:pt>
    <dgm:pt modelId="{AB1B0D6A-5F87-4E25-806D-133CBE976AAC}" type="sibTrans" cxnId="{520C9BE8-76B3-4452-B811-EC54E7BC2618}">
      <dgm:prSet/>
      <dgm:spPr/>
      <dgm:t>
        <a:bodyPr/>
        <a:lstStyle/>
        <a:p>
          <a:endParaRPr lang="tr-TR"/>
        </a:p>
      </dgm:t>
    </dgm:pt>
    <dgm:pt modelId="{9FA58837-3A55-4CA5-A673-A9A0BA1A78B9}">
      <dgm:prSet/>
      <dgm:spPr/>
      <dgm:t>
        <a:bodyPr/>
        <a:lstStyle/>
        <a:p>
          <a:r>
            <a:rPr lang="tr-TR" dirty="0"/>
            <a:t>SÜRDÜRÜLEBİLİR KALKINMA</a:t>
          </a:r>
        </a:p>
      </dgm:t>
    </dgm:pt>
    <dgm:pt modelId="{5BBE4F2A-5A14-4343-9E30-D9298B7B4C15}" type="parTrans" cxnId="{F03EDB99-85AE-4A0C-8AD6-06A32A0030BC}">
      <dgm:prSet/>
      <dgm:spPr/>
      <dgm:t>
        <a:bodyPr/>
        <a:lstStyle/>
        <a:p>
          <a:endParaRPr lang="tr-TR"/>
        </a:p>
      </dgm:t>
    </dgm:pt>
    <dgm:pt modelId="{871E6ACA-7236-4003-939F-354D9C9073F4}" type="sibTrans" cxnId="{F03EDB99-85AE-4A0C-8AD6-06A32A0030BC}">
      <dgm:prSet/>
      <dgm:spPr/>
      <dgm:t>
        <a:bodyPr/>
        <a:lstStyle/>
        <a:p>
          <a:endParaRPr lang="tr-TR"/>
        </a:p>
      </dgm:t>
    </dgm:pt>
    <dgm:pt modelId="{65A6053B-2428-488F-A9F1-E53165A71C9C}">
      <dgm:prSet/>
      <dgm:spPr/>
      <dgm:t>
        <a:bodyPr/>
        <a:lstStyle/>
        <a:p>
          <a:r>
            <a:rPr lang="tr-TR" dirty="0"/>
            <a:t>AŞIRI YOKSULLUK</a:t>
          </a:r>
        </a:p>
      </dgm:t>
    </dgm:pt>
    <dgm:pt modelId="{76E6F7D1-C1B9-4651-B0AE-4B223C9DC203}" type="parTrans" cxnId="{EA59CC36-20C9-4678-8070-B50B063B78CC}">
      <dgm:prSet/>
      <dgm:spPr/>
      <dgm:t>
        <a:bodyPr/>
        <a:lstStyle/>
        <a:p>
          <a:endParaRPr lang="tr-TR"/>
        </a:p>
      </dgm:t>
    </dgm:pt>
    <dgm:pt modelId="{1C36CD00-C5E2-4A8D-B088-527A5EBEAC6A}" type="sibTrans" cxnId="{EA59CC36-20C9-4678-8070-B50B063B78CC}">
      <dgm:prSet/>
      <dgm:spPr/>
      <dgm:t>
        <a:bodyPr/>
        <a:lstStyle/>
        <a:p>
          <a:endParaRPr lang="tr-TR"/>
        </a:p>
      </dgm:t>
    </dgm:pt>
    <dgm:pt modelId="{AE655F89-0855-47BE-BAC8-E5FA26655C26}">
      <dgm:prSet/>
      <dgm:spPr/>
      <dgm:t>
        <a:bodyPr/>
        <a:lstStyle/>
        <a:p>
          <a:r>
            <a:rPr lang="tr-TR" dirty="0"/>
            <a:t>YAŞAM KOŞULLARI</a:t>
          </a:r>
        </a:p>
      </dgm:t>
    </dgm:pt>
    <dgm:pt modelId="{8F5B710C-F7A1-4E70-BF9B-15260F9C2DF4}" type="parTrans" cxnId="{F96541A9-D111-478C-8ADC-89118CB78A57}">
      <dgm:prSet/>
      <dgm:spPr/>
      <dgm:t>
        <a:bodyPr/>
        <a:lstStyle/>
        <a:p>
          <a:endParaRPr lang="tr-TR"/>
        </a:p>
      </dgm:t>
    </dgm:pt>
    <dgm:pt modelId="{0EA484DA-7B6F-45B4-BE68-345D504BE1E2}" type="sibTrans" cxnId="{F96541A9-D111-478C-8ADC-89118CB78A57}">
      <dgm:prSet/>
      <dgm:spPr/>
      <dgm:t>
        <a:bodyPr/>
        <a:lstStyle/>
        <a:p>
          <a:endParaRPr lang="tr-TR"/>
        </a:p>
      </dgm:t>
    </dgm:pt>
    <dgm:pt modelId="{2523A549-C058-43CC-AC7C-AF629BABDFD4}">
      <dgm:prSet custT="1"/>
      <dgm:spPr/>
      <dgm:t>
        <a:bodyPr/>
        <a:lstStyle/>
        <a:p>
          <a:r>
            <a:rPr lang="tr-TR" sz="500" dirty="0"/>
            <a:t>EKONOMİK REFORMLAR</a:t>
          </a:r>
        </a:p>
      </dgm:t>
    </dgm:pt>
    <dgm:pt modelId="{1809F8A1-280A-48A1-A75D-3F15D7BA84FF}" type="parTrans" cxnId="{B4D16E84-99DD-499B-9E32-24B1D05F1704}">
      <dgm:prSet/>
      <dgm:spPr/>
      <dgm:t>
        <a:bodyPr/>
        <a:lstStyle/>
        <a:p>
          <a:endParaRPr lang="tr-TR"/>
        </a:p>
      </dgm:t>
    </dgm:pt>
    <dgm:pt modelId="{EEAB68C5-A057-4B05-B26A-30665901D212}" type="sibTrans" cxnId="{B4D16E84-99DD-499B-9E32-24B1D05F1704}">
      <dgm:prSet/>
      <dgm:spPr/>
      <dgm:t>
        <a:bodyPr/>
        <a:lstStyle/>
        <a:p>
          <a:endParaRPr lang="tr-TR"/>
        </a:p>
      </dgm:t>
    </dgm:pt>
    <dgm:pt modelId="{7FF5B16F-4EF0-4294-8787-78D7947319DE}">
      <dgm:prSet custT="1"/>
      <dgm:spPr/>
      <dgm:t>
        <a:bodyPr/>
        <a:lstStyle/>
        <a:p>
          <a:r>
            <a:rPr lang="tr-TR" sz="600" dirty="0"/>
            <a:t>KÜRESELLEŞME</a:t>
          </a:r>
        </a:p>
      </dgm:t>
    </dgm:pt>
    <dgm:pt modelId="{49360AF5-9DDF-469B-9CF2-11D0EFB444B8}" type="parTrans" cxnId="{333DF5E9-0B77-4BAD-8ADF-4046E0A66F4F}">
      <dgm:prSet/>
      <dgm:spPr/>
      <dgm:t>
        <a:bodyPr/>
        <a:lstStyle/>
        <a:p>
          <a:endParaRPr lang="tr-TR"/>
        </a:p>
      </dgm:t>
    </dgm:pt>
    <dgm:pt modelId="{8A57B63F-B146-4AEF-8BF4-D1654E5324FC}" type="sibTrans" cxnId="{333DF5E9-0B77-4BAD-8ADF-4046E0A66F4F}">
      <dgm:prSet/>
      <dgm:spPr/>
      <dgm:t>
        <a:bodyPr/>
        <a:lstStyle/>
        <a:p>
          <a:endParaRPr lang="tr-TR"/>
        </a:p>
      </dgm:t>
    </dgm:pt>
    <dgm:pt modelId="{240B3450-EADB-4C87-B665-4B1B0F1B1222}">
      <dgm:prSet/>
      <dgm:spPr/>
      <dgm:t>
        <a:bodyPr/>
        <a:lstStyle/>
        <a:p>
          <a:r>
            <a:rPr lang="tr-TR" dirty="0"/>
            <a:t>DİJİTAL DÖNÜŞÜM</a:t>
          </a:r>
        </a:p>
      </dgm:t>
    </dgm:pt>
    <dgm:pt modelId="{FA1C40B1-6049-42C6-8D4D-4ACE45F9FFCB}" type="parTrans" cxnId="{81315D2E-10A4-4084-AFE7-8DF914572E02}">
      <dgm:prSet/>
      <dgm:spPr/>
      <dgm:t>
        <a:bodyPr/>
        <a:lstStyle/>
        <a:p>
          <a:endParaRPr lang="tr-TR"/>
        </a:p>
      </dgm:t>
    </dgm:pt>
    <dgm:pt modelId="{9F5B3311-D368-4CE7-A2B6-B710AC47C2B7}" type="sibTrans" cxnId="{81315D2E-10A4-4084-AFE7-8DF914572E02}">
      <dgm:prSet/>
      <dgm:spPr/>
      <dgm:t>
        <a:bodyPr/>
        <a:lstStyle/>
        <a:p>
          <a:endParaRPr lang="tr-TR"/>
        </a:p>
      </dgm:t>
    </dgm:pt>
    <dgm:pt modelId="{5B383308-FE66-44EE-9E85-853B44DCA809}">
      <dgm:prSet custT="1"/>
      <dgm:spPr/>
      <dgm:t>
        <a:bodyPr/>
        <a:lstStyle/>
        <a:p>
          <a:r>
            <a:rPr lang="tr-TR" sz="600" dirty="0"/>
            <a:t>KENTLEŞME</a:t>
          </a:r>
        </a:p>
      </dgm:t>
    </dgm:pt>
    <dgm:pt modelId="{B89FF9E0-5854-437A-99EC-599449728EC1}" type="parTrans" cxnId="{86E0B251-52ED-4025-8A43-E1AFD2EFEFE5}">
      <dgm:prSet/>
      <dgm:spPr/>
      <dgm:t>
        <a:bodyPr/>
        <a:lstStyle/>
        <a:p>
          <a:endParaRPr lang="tr-TR"/>
        </a:p>
      </dgm:t>
    </dgm:pt>
    <dgm:pt modelId="{0B0CF906-7409-4922-BAFA-835C7562BE96}" type="sibTrans" cxnId="{86E0B251-52ED-4025-8A43-E1AFD2EFEFE5}">
      <dgm:prSet/>
      <dgm:spPr/>
      <dgm:t>
        <a:bodyPr/>
        <a:lstStyle/>
        <a:p>
          <a:endParaRPr lang="tr-TR"/>
        </a:p>
      </dgm:t>
    </dgm:pt>
    <dgm:pt modelId="{7D5EC5C8-2368-4A6C-870E-A57534E28AD8}">
      <dgm:prSet custT="1"/>
      <dgm:spPr/>
      <dgm:t>
        <a:bodyPr/>
        <a:lstStyle/>
        <a:p>
          <a:r>
            <a:rPr lang="tr-TR" sz="600" dirty="0"/>
            <a:t>TEKNOLOJİ</a:t>
          </a:r>
          <a:endParaRPr lang="tr-TR" sz="500" dirty="0"/>
        </a:p>
      </dgm:t>
    </dgm:pt>
    <dgm:pt modelId="{C9297887-CD72-4A7D-963E-A554EAFEE3FD}" type="parTrans" cxnId="{CB574132-CE99-4C9A-9164-CA2FFD90D20F}">
      <dgm:prSet/>
      <dgm:spPr/>
      <dgm:t>
        <a:bodyPr/>
        <a:lstStyle/>
        <a:p>
          <a:endParaRPr lang="tr-TR"/>
        </a:p>
      </dgm:t>
    </dgm:pt>
    <dgm:pt modelId="{BF9F3F7B-1904-4C46-9EAD-8A77C8E70409}" type="sibTrans" cxnId="{CB574132-CE99-4C9A-9164-CA2FFD90D20F}">
      <dgm:prSet/>
      <dgm:spPr/>
      <dgm:t>
        <a:bodyPr/>
        <a:lstStyle/>
        <a:p>
          <a:endParaRPr lang="tr-TR"/>
        </a:p>
      </dgm:t>
    </dgm:pt>
    <dgm:pt modelId="{3EF40CCE-CE42-4E54-AFEF-8FB08404E3BA}">
      <dgm:prSet custT="1"/>
      <dgm:spPr/>
      <dgm:t>
        <a:bodyPr/>
        <a:lstStyle/>
        <a:p>
          <a:r>
            <a:rPr lang="tr-TR" sz="600" dirty="0"/>
            <a:t>İKLİM DEĞİŞİKLİĞİ</a:t>
          </a:r>
        </a:p>
      </dgm:t>
    </dgm:pt>
    <dgm:pt modelId="{D5011ADF-7007-4AAB-B3B0-47686A4A0684}" type="parTrans" cxnId="{DCDE1AA6-BF8C-41B8-8F6E-B211AA9C7D1C}">
      <dgm:prSet/>
      <dgm:spPr/>
      <dgm:t>
        <a:bodyPr/>
        <a:lstStyle/>
        <a:p>
          <a:endParaRPr lang="tr-TR"/>
        </a:p>
      </dgm:t>
    </dgm:pt>
    <dgm:pt modelId="{A0292D54-3D90-4A82-8398-5E7D08B0AD14}" type="sibTrans" cxnId="{DCDE1AA6-BF8C-41B8-8F6E-B211AA9C7D1C}">
      <dgm:prSet/>
      <dgm:spPr/>
      <dgm:t>
        <a:bodyPr/>
        <a:lstStyle/>
        <a:p>
          <a:endParaRPr lang="tr-TR"/>
        </a:p>
      </dgm:t>
    </dgm:pt>
    <dgm:pt modelId="{E372BFCC-1F25-43E3-A299-9E55ADB930F4}" type="pres">
      <dgm:prSet presAssocID="{070ED614-6D55-4030-B4D0-99B7C78B09A1}" presName="Name0" presStyleCnt="0">
        <dgm:presLayoutVars>
          <dgm:chMax val="1"/>
          <dgm:dir/>
          <dgm:animLvl val="ctr"/>
          <dgm:resizeHandles val="exact"/>
        </dgm:presLayoutVars>
      </dgm:prSet>
      <dgm:spPr/>
      <dgm:t>
        <a:bodyPr/>
        <a:lstStyle/>
        <a:p>
          <a:endParaRPr lang="tr-TR"/>
        </a:p>
      </dgm:t>
    </dgm:pt>
    <dgm:pt modelId="{F6B9279C-B173-4833-B6AA-DCF5672CEAB2}" type="pres">
      <dgm:prSet presAssocID="{E43E2423-3444-4DAA-B62D-B72A50671A50}" presName="centerShape" presStyleLbl="node0" presStyleIdx="0" presStyleCnt="1"/>
      <dgm:spPr/>
      <dgm:t>
        <a:bodyPr/>
        <a:lstStyle/>
        <a:p>
          <a:endParaRPr lang="tr-TR"/>
        </a:p>
      </dgm:t>
    </dgm:pt>
    <dgm:pt modelId="{6F48F29F-B086-44BF-A552-7008473839FD}" type="pres">
      <dgm:prSet presAssocID="{9FA58837-3A55-4CA5-A673-A9A0BA1A78B9}" presName="node" presStyleLbl="node1" presStyleIdx="0" presStyleCnt="9" custScaleX="147848">
        <dgm:presLayoutVars>
          <dgm:bulletEnabled val="1"/>
        </dgm:presLayoutVars>
      </dgm:prSet>
      <dgm:spPr/>
      <dgm:t>
        <a:bodyPr/>
        <a:lstStyle/>
        <a:p>
          <a:endParaRPr lang="tr-TR"/>
        </a:p>
      </dgm:t>
    </dgm:pt>
    <dgm:pt modelId="{7DB97F1D-4338-495F-AEC4-6CA70DC155DF}" type="pres">
      <dgm:prSet presAssocID="{9FA58837-3A55-4CA5-A673-A9A0BA1A78B9}" presName="dummy" presStyleCnt="0"/>
      <dgm:spPr/>
    </dgm:pt>
    <dgm:pt modelId="{97129252-AA82-4A35-84E7-9022F096515F}" type="pres">
      <dgm:prSet presAssocID="{871E6ACA-7236-4003-939F-354D9C9073F4}" presName="sibTrans" presStyleLbl="sibTrans2D1" presStyleIdx="0" presStyleCnt="9"/>
      <dgm:spPr/>
      <dgm:t>
        <a:bodyPr/>
        <a:lstStyle/>
        <a:p>
          <a:endParaRPr lang="tr-TR"/>
        </a:p>
      </dgm:t>
    </dgm:pt>
    <dgm:pt modelId="{D61BFF3D-CC02-4C8D-ADB5-0909E9DC5B87}" type="pres">
      <dgm:prSet presAssocID="{65A6053B-2428-488F-A9F1-E53165A71C9C}" presName="node" presStyleLbl="node1" presStyleIdx="1" presStyleCnt="9">
        <dgm:presLayoutVars>
          <dgm:bulletEnabled val="1"/>
        </dgm:presLayoutVars>
      </dgm:prSet>
      <dgm:spPr/>
      <dgm:t>
        <a:bodyPr/>
        <a:lstStyle/>
        <a:p>
          <a:endParaRPr lang="tr-TR"/>
        </a:p>
      </dgm:t>
    </dgm:pt>
    <dgm:pt modelId="{5203CA7D-AFA8-48EA-83D7-5B4EB298A5E6}" type="pres">
      <dgm:prSet presAssocID="{65A6053B-2428-488F-A9F1-E53165A71C9C}" presName="dummy" presStyleCnt="0"/>
      <dgm:spPr/>
    </dgm:pt>
    <dgm:pt modelId="{15BA71D3-38A6-480D-B8EA-BDE48C8DC0F3}" type="pres">
      <dgm:prSet presAssocID="{1C36CD00-C5E2-4A8D-B088-527A5EBEAC6A}" presName="sibTrans" presStyleLbl="sibTrans2D1" presStyleIdx="1" presStyleCnt="9"/>
      <dgm:spPr/>
      <dgm:t>
        <a:bodyPr/>
        <a:lstStyle/>
        <a:p>
          <a:endParaRPr lang="tr-TR"/>
        </a:p>
      </dgm:t>
    </dgm:pt>
    <dgm:pt modelId="{04B43E04-0E43-43E6-AE48-3258357682A2}" type="pres">
      <dgm:prSet presAssocID="{AE655F89-0855-47BE-BAC8-E5FA26655C26}" presName="node" presStyleLbl="node1" presStyleIdx="2" presStyleCnt="9">
        <dgm:presLayoutVars>
          <dgm:bulletEnabled val="1"/>
        </dgm:presLayoutVars>
      </dgm:prSet>
      <dgm:spPr/>
      <dgm:t>
        <a:bodyPr/>
        <a:lstStyle/>
        <a:p>
          <a:endParaRPr lang="tr-TR"/>
        </a:p>
      </dgm:t>
    </dgm:pt>
    <dgm:pt modelId="{EBCFE742-606C-4E8D-94EA-91CF9FB51DB6}" type="pres">
      <dgm:prSet presAssocID="{AE655F89-0855-47BE-BAC8-E5FA26655C26}" presName="dummy" presStyleCnt="0"/>
      <dgm:spPr/>
    </dgm:pt>
    <dgm:pt modelId="{B5AC164C-BEB7-4A50-9817-D1933CDFCF0F}" type="pres">
      <dgm:prSet presAssocID="{0EA484DA-7B6F-45B4-BE68-345D504BE1E2}" presName="sibTrans" presStyleLbl="sibTrans2D1" presStyleIdx="2" presStyleCnt="9"/>
      <dgm:spPr/>
      <dgm:t>
        <a:bodyPr/>
        <a:lstStyle/>
        <a:p>
          <a:endParaRPr lang="tr-TR"/>
        </a:p>
      </dgm:t>
    </dgm:pt>
    <dgm:pt modelId="{5302F524-8C6E-4927-A708-97AC2237B517}" type="pres">
      <dgm:prSet presAssocID="{2523A549-C058-43CC-AC7C-AF629BABDFD4}" presName="node" presStyleLbl="node1" presStyleIdx="3" presStyleCnt="9">
        <dgm:presLayoutVars>
          <dgm:bulletEnabled val="1"/>
        </dgm:presLayoutVars>
      </dgm:prSet>
      <dgm:spPr/>
      <dgm:t>
        <a:bodyPr/>
        <a:lstStyle/>
        <a:p>
          <a:endParaRPr lang="tr-TR"/>
        </a:p>
      </dgm:t>
    </dgm:pt>
    <dgm:pt modelId="{473BE574-8DAB-4C89-A029-448119C9F990}" type="pres">
      <dgm:prSet presAssocID="{2523A549-C058-43CC-AC7C-AF629BABDFD4}" presName="dummy" presStyleCnt="0"/>
      <dgm:spPr/>
    </dgm:pt>
    <dgm:pt modelId="{85E0AC36-7B6D-4565-9F15-16DE5707BD98}" type="pres">
      <dgm:prSet presAssocID="{EEAB68C5-A057-4B05-B26A-30665901D212}" presName="sibTrans" presStyleLbl="sibTrans2D1" presStyleIdx="3" presStyleCnt="9"/>
      <dgm:spPr/>
      <dgm:t>
        <a:bodyPr/>
        <a:lstStyle/>
        <a:p>
          <a:endParaRPr lang="tr-TR"/>
        </a:p>
      </dgm:t>
    </dgm:pt>
    <dgm:pt modelId="{6BB55CBE-8905-4166-9CF9-2F7A15C7D006}" type="pres">
      <dgm:prSet presAssocID="{7FF5B16F-4EF0-4294-8787-78D7947319DE}" presName="node" presStyleLbl="node1" presStyleIdx="4" presStyleCnt="9">
        <dgm:presLayoutVars>
          <dgm:bulletEnabled val="1"/>
        </dgm:presLayoutVars>
      </dgm:prSet>
      <dgm:spPr/>
      <dgm:t>
        <a:bodyPr/>
        <a:lstStyle/>
        <a:p>
          <a:endParaRPr lang="tr-TR"/>
        </a:p>
      </dgm:t>
    </dgm:pt>
    <dgm:pt modelId="{46700422-4EE3-4F49-942C-A9C17085D8C3}" type="pres">
      <dgm:prSet presAssocID="{7FF5B16F-4EF0-4294-8787-78D7947319DE}" presName="dummy" presStyleCnt="0"/>
      <dgm:spPr/>
    </dgm:pt>
    <dgm:pt modelId="{04002AF9-A73F-42F9-A089-CC61E50A1E91}" type="pres">
      <dgm:prSet presAssocID="{8A57B63F-B146-4AEF-8BF4-D1654E5324FC}" presName="sibTrans" presStyleLbl="sibTrans2D1" presStyleIdx="4" presStyleCnt="9"/>
      <dgm:spPr/>
      <dgm:t>
        <a:bodyPr/>
        <a:lstStyle/>
        <a:p>
          <a:endParaRPr lang="tr-TR"/>
        </a:p>
      </dgm:t>
    </dgm:pt>
    <dgm:pt modelId="{71B79534-192E-4AD4-B8C7-D8036326C577}" type="pres">
      <dgm:prSet presAssocID="{240B3450-EADB-4C87-B665-4B1B0F1B1222}" presName="node" presStyleLbl="node1" presStyleIdx="5" presStyleCnt="9">
        <dgm:presLayoutVars>
          <dgm:bulletEnabled val="1"/>
        </dgm:presLayoutVars>
      </dgm:prSet>
      <dgm:spPr/>
      <dgm:t>
        <a:bodyPr/>
        <a:lstStyle/>
        <a:p>
          <a:endParaRPr lang="tr-TR"/>
        </a:p>
      </dgm:t>
    </dgm:pt>
    <dgm:pt modelId="{8915E8F5-DDE3-4B65-87A4-8E0CB8EEB577}" type="pres">
      <dgm:prSet presAssocID="{240B3450-EADB-4C87-B665-4B1B0F1B1222}" presName="dummy" presStyleCnt="0"/>
      <dgm:spPr/>
    </dgm:pt>
    <dgm:pt modelId="{456B3945-23C3-43DF-B2D2-C176A62202CC}" type="pres">
      <dgm:prSet presAssocID="{9F5B3311-D368-4CE7-A2B6-B710AC47C2B7}" presName="sibTrans" presStyleLbl="sibTrans2D1" presStyleIdx="5" presStyleCnt="9"/>
      <dgm:spPr/>
      <dgm:t>
        <a:bodyPr/>
        <a:lstStyle/>
        <a:p>
          <a:endParaRPr lang="tr-TR"/>
        </a:p>
      </dgm:t>
    </dgm:pt>
    <dgm:pt modelId="{926829B1-2F14-4256-99A2-490C14BEBB60}" type="pres">
      <dgm:prSet presAssocID="{5B383308-FE66-44EE-9E85-853B44DCA809}" presName="node" presStyleLbl="node1" presStyleIdx="6" presStyleCnt="9">
        <dgm:presLayoutVars>
          <dgm:bulletEnabled val="1"/>
        </dgm:presLayoutVars>
      </dgm:prSet>
      <dgm:spPr/>
      <dgm:t>
        <a:bodyPr/>
        <a:lstStyle/>
        <a:p>
          <a:endParaRPr lang="tr-TR"/>
        </a:p>
      </dgm:t>
    </dgm:pt>
    <dgm:pt modelId="{261B55A5-031B-463C-A02B-49A416B041DB}" type="pres">
      <dgm:prSet presAssocID="{5B383308-FE66-44EE-9E85-853B44DCA809}" presName="dummy" presStyleCnt="0"/>
      <dgm:spPr/>
    </dgm:pt>
    <dgm:pt modelId="{D1831ECD-DD22-40E9-8214-C81E05AC81E1}" type="pres">
      <dgm:prSet presAssocID="{0B0CF906-7409-4922-BAFA-835C7562BE96}" presName="sibTrans" presStyleLbl="sibTrans2D1" presStyleIdx="6" presStyleCnt="9"/>
      <dgm:spPr/>
      <dgm:t>
        <a:bodyPr/>
        <a:lstStyle/>
        <a:p>
          <a:endParaRPr lang="tr-TR"/>
        </a:p>
      </dgm:t>
    </dgm:pt>
    <dgm:pt modelId="{580E2DBB-5AC6-4A74-B297-D3696C444B7F}" type="pres">
      <dgm:prSet presAssocID="{7D5EC5C8-2368-4A6C-870E-A57534E28AD8}" presName="node" presStyleLbl="node1" presStyleIdx="7" presStyleCnt="9" custScaleX="117950">
        <dgm:presLayoutVars>
          <dgm:bulletEnabled val="1"/>
        </dgm:presLayoutVars>
      </dgm:prSet>
      <dgm:spPr/>
      <dgm:t>
        <a:bodyPr/>
        <a:lstStyle/>
        <a:p>
          <a:endParaRPr lang="tr-TR"/>
        </a:p>
      </dgm:t>
    </dgm:pt>
    <dgm:pt modelId="{83C9C5CC-A782-4884-8B7E-62999C1807EF}" type="pres">
      <dgm:prSet presAssocID="{7D5EC5C8-2368-4A6C-870E-A57534E28AD8}" presName="dummy" presStyleCnt="0"/>
      <dgm:spPr/>
    </dgm:pt>
    <dgm:pt modelId="{2B9DB7F6-C150-4301-8494-A9CEC4885964}" type="pres">
      <dgm:prSet presAssocID="{BF9F3F7B-1904-4C46-9EAD-8A77C8E70409}" presName="sibTrans" presStyleLbl="sibTrans2D1" presStyleIdx="7" presStyleCnt="9"/>
      <dgm:spPr/>
      <dgm:t>
        <a:bodyPr/>
        <a:lstStyle/>
        <a:p>
          <a:endParaRPr lang="tr-TR"/>
        </a:p>
      </dgm:t>
    </dgm:pt>
    <dgm:pt modelId="{2A3FFC53-8631-4881-AE2C-2645990D6278}" type="pres">
      <dgm:prSet presAssocID="{3EF40CCE-CE42-4E54-AFEF-8FB08404E3BA}" presName="node" presStyleLbl="node1" presStyleIdx="8" presStyleCnt="9" custScaleX="123988">
        <dgm:presLayoutVars>
          <dgm:bulletEnabled val="1"/>
        </dgm:presLayoutVars>
      </dgm:prSet>
      <dgm:spPr/>
      <dgm:t>
        <a:bodyPr/>
        <a:lstStyle/>
        <a:p>
          <a:endParaRPr lang="tr-TR"/>
        </a:p>
      </dgm:t>
    </dgm:pt>
    <dgm:pt modelId="{3B1529E9-0769-4D76-9F13-9B198E54339B}" type="pres">
      <dgm:prSet presAssocID="{3EF40CCE-CE42-4E54-AFEF-8FB08404E3BA}" presName="dummy" presStyleCnt="0"/>
      <dgm:spPr/>
    </dgm:pt>
    <dgm:pt modelId="{71B8DCDA-75FB-498F-BFE2-4F8A6BF399C6}" type="pres">
      <dgm:prSet presAssocID="{A0292D54-3D90-4A82-8398-5E7D08B0AD14}" presName="sibTrans" presStyleLbl="sibTrans2D1" presStyleIdx="8" presStyleCnt="9"/>
      <dgm:spPr/>
      <dgm:t>
        <a:bodyPr/>
        <a:lstStyle/>
        <a:p>
          <a:endParaRPr lang="tr-TR"/>
        </a:p>
      </dgm:t>
    </dgm:pt>
  </dgm:ptLst>
  <dgm:cxnLst>
    <dgm:cxn modelId="{BFE2577B-E15B-4CC4-95BB-68F523602969}" type="presOf" srcId="{1C36CD00-C5E2-4A8D-B088-527A5EBEAC6A}" destId="{15BA71D3-38A6-480D-B8EA-BDE48C8DC0F3}" srcOrd="0" destOrd="0" presId="urn:microsoft.com/office/officeart/2005/8/layout/radial6"/>
    <dgm:cxn modelId="{64CFA2B1-926B-43D9-BF37-B433FECF1BD7}" type="presOf" srcId="{BF9F3F7B-1904-4C46-9EAD-8A77C8E70409}" destId="{2B9DB7F6-C150-4301-8494-A9CEC4885964}" srcOrd="0" destOrd="0" presId="urn:microsoft.com/office/officeart/2005/8/layout/radial6"/>
    <dgm:cxn modelId="{9DC0C876-1A4C-47CD-92E8-540EA3D884DF}" type="presOf" srcId="{EEAB68C5-A057-4B05-B26A-30665901D212}" destId="{85E0AC36-7B6D-4565-9F15-16DE5707BD98}" srcOrd="0" destOrd="0" presId="urn:microsoft.com/office/officeart/2005/8/layout/radial6"/>
    <dgm:cxn modelId="{29B1EFAE-8568-40BB-B2E4-8B93118F9DFC}" type="presOf" srcId="{5B383308-FE66-44EE-9E85-853B44DCA809}" destId="{926829B1-2F14-4256-99A2-490C14BEBB60}" srcOrd="0" destOrd="0" presId="urn:microsoft.com/office/officeart/2005/8/layout/radial6"/>
    <dgm:cxn modelId="{DCDE1AA6-BF8C-41B8-8F6E-B211AA9C7D1C}" srcId="{E43E2423-3444-4DAA-B62D-B72A50671A50}" destId="{3EF40CCE-CE42-4E54-AFEF-8FB08404E3BA}" srcOrd="8" destOrd="0" parTransId="{D5011ADF-7007-4AAB-B3B0-47686A4A0684}" sibTransId="{A0292D54-3D90-4A82-8398-5E7D08B0AD14}"/>
    <dgm:cxn modelId="{6B2652B2-3DD3-42B5-9615-47CE16FB6356}" type="presOf" srcId="{AE655F89-0855-47BE-BAC8-E5FA26655C26}" destId="{04B43E04-0E43-43E6-AE48-3258357682A2}" srcOrd="0" destOrd="0" presId="urn:microsoft.com/office/officeart/2005/8/layout/radial6"/>
    <dgm:cxn modelId="{EA59CC36-20C9-4678-8070-B50B063B78CC}" srcId="{E43E2423-3444-4DAA-B62D-B72A50671A50}" destId="{65A6053B-2428-488F-A9F1-E53165A71C9C}" srcOrd="1" destOrd="0" parTransId="{76E6F7D1-C1B9-4651-B0AE-4B223C9DC203}" sibTransId="{1C36CD00-C5E2-4A8D-B088-527A5EBEAC6A}"/>
    <dgm:cxn modelId="{39EAABE4-FCD5-42AE-ACCA-BED24F3347FE}" type="presOf" srcId="{A0292D54-3D90-4A82-8398-5E7D08B0AD14}" destId="{71B8DCDA-75FB-498F-BFE2-4F8A6BF399C6}" srcOrd="0" destOrd="0" presId="urn:microsoft.com/office/officeart/2005/8/layout/radial6"/>
    <dgm:cxn modelId="{45D45495-1F27-4CFD-805E-59143879AC0D}" type="presOf" srcId="{2523A549-C058-43CC-AC7C-AF629BABDFD4}" destId="{5302F524-8C6E-4927-A708-97AC2237B517}" srcOrd="0" destOrd="0" presId="urn:microsoft.com/office/officeart/2005/8/layout/radial6"/>
    <dgm:cxn modelId="{25A88377-738E-4915-BA55-7815B0A92A56}" type="presOf" srcId="{9F5B3311-D368-4CE7-A2B6-B710AC47C2B7}" destId="{456B3945-23C3-43DF-B2D2-C176A62202CC}" srcOrd="0" destOrd="0" presId="urn:microsoft.com/office/officeart/2005/8/layout/radial6"/>
    <dgm:cxn modelId="{FE0DD7DB-C9DA-46CD-AD53-C4CA2278FCDA}" type="presOf" srcId="{070ED614-6D55-4030-B4D0-99B7C78B09A1}" destId="{E372BFCC-1F25-43E3-A299-9E55ADB930F4}" srcOrd="0" destOrd="0" presId="urn:microsoft.com/office/officeart/2005/8/layout/radial6"/>
    <dgm:cxn modelId="{FD616D27-13B4-4B6F-9C23-59D0FA6566B9}" type="presOf" srcId="{7FF5B16F-4EF0-4294-8787-78D7947319DE}" destId="{6BB55CBE-8905-4166-9CF9-2F7A15C7D006}" srcOrd="0" destOrd="0" presId="urn:microsoft.com/office/officeart/2005/8/layout/radial6"/>
    <dgm:cxn modelId="{B4D16E84-99DD-499B-9E32-24B1D05F1704}" srcId="{E43E2423-3444-4DAA-B62D-B72A50671A50}" destId="{2523A549-C058-43CC-AC7C-AF629BABDFD4}" srcOrd="3" destOrd="0" parTransId="{1809F8A1-280A-48A1-A75D-3F15D7BA84FF}" sibTransId="{EEAB68C5-A057-4B05-B26A-30665901D212}"/>
    <dgm:cxn modelId="{4E68D3B2-2734-47F5-A881-8E90CCC0AB49}" type="presOf" srcId="{0EA484DA-7B6F-45B4-BE68-345D504BE1E2}" destId="{B5AC164C-BEB7-4A50-9817-D1933CDFCF0F}" srcOrd="0" destOrd="0" presId="urn:microsoft.com/office/officeart/2005/8/layout/radial6"/>
    <dgm:cxn modelId="{81315D2E-10A4-4084-AFE7-8DF914572E02}" srcId="{E43E2423-3444-4DAA-B62D-B72A50671A50}" destId="{240B3450-EADB-4C87-B665-4B1B0F1B1222}" srcOrd="5" destOrd="0" parTransId="{FA1C40B1-6049-42C6-8D4D-4ACE45F9FFCB}" sibTransId="{9F5B3311-D368-4CE7-A2B6-B710AC47C2B7}"/>
    <dgm:cxn modelId="{F96541A9-D111-478C-8ADC-89118CB78A57}" srcId="{E43E2423-3444-4DAA-B62D-B72A50671A50}" destId="{AE655F89-0855-47BE-BAC8-E5FA26655C26}" srcOrd="2" destOrd="0" parTransId="{8F5B710C-F7A1-4E70-BF9B-15260F9C2DF4}" sibTransId="{0EA484DA-7B6F-45B4-BE68-345D504BE1E2}"/>
    <dgm:cxn modelId="{71DD2D27-BC2E-4558-8A54-A69F3827DC3D}" type="presOf" srcId="{8A57B63F-B146-4AEF-8BF4-D1654E5324FC}" destId="{04002AF9-A73F-42F9-A089-CC61E50A1E91}" srcOrd="0" destOrd="0" presId="urn:microsoft.com/office/officeart/2005/8/layout/radial6"/>
    <dgm:cxn modelId="{F03EDB99-85AE-4A0C-8AD6-06A32A0030BC}" srcId="{E43E2423-3444-4DAA-B62D-B72A50671A50}" destId="{9FA58837-3A55-4CA5-A673-A9A0BA1A78B9}" srcOrd="0" destOrd="0" parTransId="{5BBE4F2A-5A14-4343-9E30-D9298B7B4C15}" sibTransId="{871E6ACA-7236-4003-939F-354D9C9073F4}"/>
    <dgm:cxn modelId="{7B972B71-0E23-4AE9-ADCF-B9C246AAFB2C}" type="presOf" srcId="{871E6ACA-7236-4003-939F-354D9C9073F4}" destId="{97129252-AA82-4A35-84E7-9022F096515F}" srcOrd="0" destOrd="0" presId="urn:microsoft.com/office/officeart/2005/8/layout/radial6"/>
    <dgm:cxn modelId="{CB574132-CE99-4C9A-9164-CA2FFD90D20F}" srcId="{E43E2423-3444-4DAA-B62D-B72A50671A50}" destId="{7D5EC5C8-2368-4A6C-870E-A57534E28AD8}" srcOrd="7" destOrd="0" parTransId="{C9297887-CD72-4A7D-963E-A554EAFEE3FD}" sibTransId="{BF9F3F7B-1904-4C46-9EAD-8A77C8E70409}"/>
    <dgm:cxn modelId="{520C9BE8-76B3-4452-B811-EC54E7BC2618}" srcId="{070ED614-6D55-4030-B4D0-99B7C78B09A1}" destId="{E43E2423-3444-4DAA-B62D-B72A50671A50}" srcOrd="0" destOrd="0" parTransId="{10067C89-FFC1-4E0F-9163-89E32F884085}" sibTransId="{AB1B0D6A-5F87-4E25-806D-133CBE976AAC}"/>
    <dgm:cxn modelId="{8441D594-D128-43D6-ADF2-AF6D006B0C21}" type="presOf" srcId="{240B3450-EADB-4C87-B665-4B1B0F1B1222}" destId="{71B79534-192E-4AD4-B8C7-D8036326C577}" srcOrd="0" destOrd="0" presId="urn:microsoft.com/office/officeart/2005/8/layout/radial6"/>
    <dgm:cxn modelId="{81A86811-F267-4ED1-92FD-C5C061E9F27F}" type="presOf" srcId="{E43E2423-3444-4DAA-B62D-B72A50671A50}" destId="{F6B9279C-B173-4833-B6AA-DCF5672CEAB2}" srcOrd="0" destOrd="0" presId="urn:microsoft.com/office/officeart/2005/8/layout/radial6"/>
    <dgm:cxn modelId="{0BE88CDE-12F6-46C1-9461-ABDDA5DDF6D0}" type="presOf" srcId="{65A6053B-2428-488F-A9F1-E53165A71C9C}" destId="{D61BFF3D-CC02-4C8D-ADB5-0909E9DC5B87}" srcOrd="0" destOrd="0" presId="urn:microsoft.com/office/officeart/2005/8/layout/radial6"/>
    <dgm:cxn modelId="{727C9F04-B065-4A8B-BE84-424DF192507E}" type="presOf" srcId="{3EF40CCE-CE42-4E54-AFEF-8FB08404E3BA}" destId="{2A3FFC53-8631-4881-AE2C-2645990D6278}" srcOrd="0" destOrd="0" presId="urn:microsoft.com/office/officeart/2005/8/layout/radial6"/>
    <dgm:cxn modelId="{E6932175-2F67-42C9-B55D-BA6714690E7B}" type="presOf" srcId="{7D5EC5C8-2368-4A6C-870E-A57534E28AD8}" destId="{580E2DBB-5AC6-4A74-B297-D3696C444B7F}" srcOrd="0" destOrd="0" presId="urn:microsoft.com/office/officeart/2005/8/layout/radial6"/>
    <dgm:cxn modelId="{E15BDDED-8153-44F5-973A-BF80FF1FEB02}" type="presOf" srcId="{0B0CF906-7409-4922-BAFA-835C7562BE96}" destId="{D1831ECD-DD22-40E9-8214-C81E05AC81E1}" srcOrd="0" destOrd="0" presId="urn:microsoft.com/office/officeart/2005/8/layout/radial6"/>
    <dgm:cxn modelId="{86E0B251-52ED-4025-8A43-E1AFD2EFEFE5}" srcId="{E43E2423-3444-4DAA-B62D-B72A50671A50}" destId="{5B383308-FE66-44EE-9E85-853B44DCA809}" srcOrd="6" destOrd="0" parTransId="{B89FF9E0-5854-437A-99EC-599449728EC1}" sibTransId="{0B0CF906-7409-4922-BAFA-835C7562BE96}"/>
    <dgm:cxn modelId="{333DF5E9-0B77-4BAD-8ADF-4046E0A66F4F}" srcId="{E43E2423-3444-4DAA-B62D-B72A50671A50}" destId="{7FF5B16F-4EF0-4294-8787-78D7947319DE}" srcOrd="4" destOrd="0" parTransId="{49360AF5-9DDF-469B-9CF2-11D0EFB444B8}" sibTransId="{8A57B63F-B146-4AEF-8BF4-D1654E5324FC}"/>
    <dgm:cxn modelId="{856F757B-3B58-4909-A304-80E7B85F83D7}" type="presOf" srcId="{9FA58837-3A55-4CA5-A673-A9A0BA1A78B9}" destId="{6F48F29F-B086-44BF-A552-7008473839FD}" srcOrd="0" destOrd="0" presId="urn:microsoft.com/office/officeart/2005/8/layout/radial6"/>
    <dgm:cxn modelId="{5E7E728A-F2FF-4B55-BA7C-D782F9D73CA9}" type="presParOf" srcId="{E372BFCC-1F25-43E3-A299-9E55ADB930F4}" destId="{F6B9279C-B173-4833-B6AA-DCF5672CEAB2}" srcOrd="0" destOrd="0" presId="urn:microsoft.com/office/officeart/2005/8/layout/radial6"/>
    <dgm:cxn modelId="{E550BDB4-092D-44E9-92D9-FA772C24A2D1}" type="presParOf" srcId="{E372BFCC-1F25-43E3-A299-9E55ADB930F4}" destId="{6F48F29F-B086-44BF-A552-7008473839FD}" srcOrd="1" destOrd="0" presId="urn:microsoft.com/office/officeart/2005/8/layout/radial6"/>
    <dgm:cxn modelId="{BB84B3EB-8911-4D6F-8D95-321C1CF7429B}" type="presParOf" srcId="{E372BFCC-1F25-43E3-A299-9E55ADB930F4}" destId="{7DB97F1D-4338-495F-AEC4-6CA70DC155DF}" srcOrd="2" destOrd="0" presId="urn:microsoft.com/office/officeart/2005/8/layout/radial6"/>
    <dgm:cxn modelId="{390337E3-BA3E-423E-B2C8-12546736090F}" type="presParOf" srcId="{E372BFCC-1F25-43E3-A299-9E55ADB930F4}" destId="{97129252-AA82-4A35-84E7-9022F096515F}" srcOrd="3" destOrd="0" presId="urn:microsoft.com/office/officeart/2005/8/layout/radial6"/>
    <dgm:cxn modelId="{0634CFCB-7604-455A-8910-2BD02CB0C208}" type="presParOf" srcId="{E372BFCC-1F25-43E3-A299-9E55ADB930F4}" destId="{D61BFF3D-CC02-4C8D-ADB5-0909E9DC5B87}" srcOrd="4" destOrd="0" presId="urn:microsoft.com/office/officeart/2005/8/layout/radial6"/>
    <dgm:cxn modelId="{B1A7A541-66A7-450E-91C5-4A35B9F6EEC4}" type="presParOf" srcId="{E372BFCC-1F25-43E3-A299-9E55ADB930F4}" destId="{5203CA7D-AFA8-48EA-83D7-5B4EB298A5E6}" srcOrd="5" destOrd="0" presId="urn:microsoft.com/office/officeart/2005/8/layout/radial6"/>
    <dgm:cxn modelId="{FF985658-D948-4058-A2EF-DAD95E1E8102}" type="presParOf" srcId="{E372BFCC-1F25-43E3-A299-9E55ADB930F4}" destId="{15BA71D3-38A6-480D-B8EA-BDE48C8DC0F3}" srcOrd="6" destOrd="0" presId="urn:microsoft.com/office/officeart/2005/8/layout/radial6"/>
    <dgm:cxn modelId="{A4AD9906-94FD-487E-8918-0F8F8967738B}" type="presParOf" srcId="{E372BFCC-1F25-43E3-A299-9E55ADB930F4}" destId="{04B43E04-0E43-43E6-AE48-3258357682A2}" srcOrd="7" destOrd="0" presId="urn:microsoft.com/office/officeart/2005/8/layout/radial6"/>
    <dgm:cxn modelId="{99435D57-5D02-498B-B385-F9AA8C900474}" type="presParOf" srcId="{E372BFCC-1F25-43E3-A299-9E55ADB930F4}" destId="{EBCFE742-606C-4E8D-94EA-91CF9FB51DB6}" srcOrd="8" destOrd="0" presId="urn:microsoft.com/office/officeart/2005/8/layout/radial6"/>
    <dgm:cxn modelId="{84E5E3AE-8A77-4A10-8A40-412A3C7238FE}" type="presParOf" srcId="{E372BFCC-1F25-43E3-A299-9E55ADB930F4}" destId="{B5AC164C-BEB7-4A50-9817-D1933CDFCF0F}" srcOrd="9" destOrd="0" presId="urn:microsoft.com/office/officeart/2005/8/layout/radial6"/>
    <dgm:cxn modelId="{472392A9-06BA-424A-BAF3-4BD9E3B989C0}" type="presParOf" srcId="{E372BFCC-1F25-43E3-A299-9E55ADB930F4}" destId="{5302F524-8C6E-4927-A708-97AC2237B517}" srcOrd="10" destOrd="0" presId="urn:microsoft.com/office/officeart/2005/8/layout/radial6"/>
    <dgm:cxn modelId="{89371DC8-C218-4841-B290-7FACD7C43279}" type="presParOf" srcId="{E372BFCC-1F25-43E3-A299-9E55ADB930F4}" destId="{473BE574-8DAB-4C89-A029-448119C9F990}" srcOrd="11" destOrd="0" presId="urn:microsoft.com/office/officeart/2005/8/layout/radial6"/>
    <dgm:cxn modelId="{F6E8FA20-B33E-41EE-895D-536C19E17AA2}" type="presParOf" srcId="{E372BFCC-1F25-43E3-A299-9E55ADB930F4}" destId="{85E0AC36-7B6D-4565-9F15-16DE5707BD98}" srcOrd="12" destOrd="0" presId="urn:microsoft.com/office/officeart/2005/8/layout/radial6"/>
    <dgm:cxn modelId="{F93A1553-FC25-407D-8B20-6407713713F3}" type="presParOf" srcId="{E372BFCC-1F25-43E3-A299-9E55ADB930F4}" destId="{6BB55CBE-8905-4166-9CF9-2F7A15C7D006}" srcOrd="13" destOrd="0" presId="urn:microsoft.com/office/officeart/2005/8/layout/radial6"/>
    <dgm:cxn modelId="{3FE63064-8E3D-4F37-B40F-2AFDA5685865}" type="presParOf" srcId="{E372BFCC-1F25-43E3-A299-9E55ADB930F4}" destId="{46700422-4EE3-4F49-942C-A9C17085D8C3}" srcOrd="14" destOrd="0" presId="urn:microsoft.com/office/officeart/2005/8/layout/radial6"/>
    <dgm:cxn modelId="{94669BF7-7A81-49DA-817D-A6D58CEA4E9F}" type="presParOf" srcId="{E372BFCC-1F25-43E3-A299-9E55ADB930F4}" destId="{04002AF9-A73F-42F9-A089-CC61E50A1E91}" srcOrd="15" destOrd="0" presId="urn:microsoft.com/office/officeart/2005/8/layout/radial6"/>
    <dgm:cxn modelId="{A52801BA-45F6-4E82-A6DE-156DABDC213D}" type="presParOf" srcId="{E372BFCC-1F25-43E3-A299-9E55ADB930F4}" destId="{71B79534-192E-4AD4-B8C7-D8036326C577}" srcOrd="16" destOrd="0" presId="urn:microsoft.com/office/officeart/2005/8/layout/radial6"/>
    <dgm:cxn modelId="{B64066FC-F86B-4860-9AC4-3291B23D8BB8}" type="presParOf" srcId="{E372BFCC-1F25-43E3-A299-9E55ADB930F4}" destId="{8915E8F5-DDE3-4B65-87A4-8E0CB8EEB577}" srcOrd="17" destOrd="0" presId="urn:microsoft.com/office/officeart/2005/8/layout/radial6"/>
    <dgm:cxn modelId="{76B52719-1E07-4D9F-9C2B-CC916C957ED3}" type="presParOf" srcId="{E372BFCC-1F25-43E3-A299-9E55ADB930F4}" destId="{456B3945-23C3-43DF-B2D2-C176A62202CC}" srcOrd="18" destOrd="0" presId="urn:microsoft.com/office/officeart/2005/8/layout/radial6"/>
    <dgm:cxn modelId="{BBF6062C-C321-43DB-B31D-15B97B6CE50B}" type="presParOf" srcId="{E372BFCC-1F25-43E3-A299-9E55ADB930F4}" destId="{926829B1-2F14-4256-99A2-490C14BEBB60}" srcOrd="19" destOrd="0" presId="urn:microsoft.com/office/officeart/2005/8/layout/radial6"/>
    <dgm:cxn modelId="{1E4D2D3D-6482-41B0-92C1-8B892D23BBE2}" type="presParOf" srcId="{E372BFCC-1F25-43E3-A299-9E55ADB930F4}" destId="{261B55A5-031B-463C-A02B-49A416B041DB}" srcOrd="20" destOrd="0" presId="urn:microsoft.com/office/officeart/2005/8/layout/radial6"/>
    <dgm:cxn modelId="{0C61F668-870E-4A07-A570-F439F0DF3E79}" type="presParOf" srcId="{E372BFCC-1F25-43E3-A299-9E55ADB930F4}" destId="{D1831ECD-DD22-40E9-8214-C81E05AC81E1}" srcOrd="21" destOrd="0" presId="urn:microsoft.com/office/officeart/2005/8/layout/radial6"/>
    <dgm:cxn modelId="{820F373E-20C3-468B-B7AD-37583D698F43}" type="presParOf" srcId="{E372BFCC-1F25-43E3-A299-9E55ADB930F4}" destId="{580E2DBB-5AC6-4A74-B297-D3696C444B7F}" srcOrd="22" destOrd="0" presId="urn:microsoft.com/office/officeart/2005/8/layout/radial6"/>
    <dgm:cxn modelId="{820BD75A-1A69-422C-BF0A-33E065FD5C59}" type="presParOf" srcId="{E372BFCC-1F25-43E3-A299-9E55ADB930F4}" destId="{83C9C5CC-A782-4884-8B7E-62999C1807EF}" srcOrd="23" destOrd="0" presId="urn:microsoft.com/office/officeart/2005/8/layout/radial6"/>
    <dgm:cxn modelId="{55824BA2-361B-4CDB-99C6-94F440D265F8}" type="presParOf" srcId="{E372BFCC-1F25-43E3-A299-9E55ADB930F4}" destId="{2B9DB7F6-C150-4301-8494-A9CEC4885964}" srcOrd="24" destOrd="0" presId="urn:microsoft.com/office/officeart/2005/8/layout/radial6"/>
    <dgm:cxn modelId="{A95D6F86-A89D-4090-A019-1B87F506B0BA}" type="presParOf" srcId="{E372BFCC-1F25-43E3-A299-9E55ADB930F4}" destId="{2A3FFC53-8631-4881-AE2C-2645990D6278}" srcOrd="25" destOrd="0" presId="urn:microsoft.com/office/officeart/2005/8/layout/radial6"/>
    <dgm:cxn modelId="{F1911501-40BC-40A2-AA8B-4FD7BDA79F65}" type="presParOf" srcId="{E372BFCC-1F25-43E3-A299-9E55ADB930F4}" destId="{3B1529E9-0769-4D76-9F13-9B198E54339B}" srcOrd="26" destOrd="0" presId="urn:microsoft.com/office/officeart/2005/8/layout/radial6"/>
    <dgm:cxn modelId="{90FA29F8-0ADD-44E1-B278-78A91EFD1A48}" type="presParOf" srcId="{E372BFCC-1F25-43E3-A299-9E55ADB930F4}" destId="{71B8DCDA-75FB-498F-BFE2-4F8A6BF399C6}"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0ED614-6D55-4030-B4D0-99B7C78B09A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tr-TR"/>
        </a:p>
      </dgm:t>
    </dgm:pt>
    <dgm:pt modelId="{E43E2423-3444-4DAA-B62D-B72A50671A50}">
      <dgm:prSet phldrT="[Metin]" custT="1"/>
      <dgm:spPr/>
      <dgm:t>
        <a:bodyPr/>
        <a:lstStyle/>
        <a:p>
          <a:r>
            <a:rPr lang="tr-TR" sz="800" b="1" dirty="0"/>
            <a:t>TEKNOLOJİK ZORLAMALAR </a:t>
          </a:r>
        </a:p>
      </dgm:t>
    </dgm:pt>
    <dgm:pt modelId="{10067C89-FFC1-4E0F-9163-89E32F884085}" type="parTrans" cxnId="{520C9BE8-76B3-4452-B811-EC54E7BC2618}">
      <dgm:prSet/>
      <dgm:spPr/>
      <dgm:t>
        <a:bodyPr/>
        <a:lstStyle/>
        <a:p>
          <a:endParaRPr lang="tr-TR"/>
        </a:p>
      </dgm:t>
    </dgm:pt>
    <dgm:pt modelId="{AB1B0D6A-5F87-4E25-806D-133CBE976AAC}" type="sibTrans" cxnId="{520C9BE8-76B3-4452-B811-EC54E7BC2618}">
      <dgm:prSet/>
      <dgm:spPr/>
      <dgm:t>
        <a:bodyPr/>
        <a:lstStyle/>
        <a:p>
          <a:endParaRPr lang="tr-TR"/>
        </a:p>
      </dgm:t>
    </dgm:pt>
    <dgm:pt modelId="{112CC4FB-588F-4FD8-A4FF-D7E7038BBDDF}">
      <dgm:prSet phldrT="[Metin]"/>
      <dgm:spPr/>
      <dgm:t>
        <a:bodyPr/>
        <a:lstStyle/>
        <a:p>
          <a:r>
            <a:rPr lang="tr-TR" dirty="0"/>
            <a:t>ENDÜSTRİ 4.0</a:t>
          </a:r>
        </a:p>
      </dgm:t>
    </dgm:pt>
    <dgm:pt modelId="{F3E29B02-9EAC-49C1-AC4C-29AF440C9E60}" type="parTrans" cxnId="{0E45FAA0-30FD-461E-8F12-E9961EA2E340}">
      <dgm:prSet/>
      <dgm:spPr/>
      <dgm:t>
        <a:bodyPr/>
        <a:lstStyle/>
        <a:p>
          <a:endParaRPr lang="tr-TR"/>
        </a:p>
      </dgm:t>
    </dgm:pt>
    <dgm:pt modelId="{8A9E8E47-BA56-4387-8E09-2DB0BF26978C}" type="sibTrans" cxnId="{0E45FAA0-30FD-461E-8F12-E9961EA2E340}">
      <dgm:prSet/>
      <dgm:spPr/>
      <dgm:t>
        <a:bodyPr/>
        <a:lstStyle/>
        <a:p>
          <a:endParaRPr lang="tr-TR"/>
        </a:p>
      </dgm:t>
    </dgm:pt>
    <dgm:pt modelId="{CA33D8CF-86E5-4CC8-8D40-4C16883677F8}">
      <dgm:prSet phldrT="[Metin]" phldr="1"/>
      <dgm:spPr/>
      <dgm:t>
        <a:bodyPr/>
        <a:lstStyle/>
        <a:p>
          <a:endParaRPr lang="tr-TR"/>
        </a:p>
      </dgm:t>
    </dgm:pt>
    <dgm:pt modelId="{F9766100-7DCD-4F28-B744-1664A81573E4}" type="parTrans" cxnId="{279A3096-C7E2-482E-AA28-665B4BFD01BD}">
      <dgm:prSet/>
      <dgm:spPr/>
      <dgm:t>
        <a:bodyPr/>
        <a:lstStyle/>
        <a:p>
          <a:endParaRPr lang="tr-TR"/>
        </a:p>
      </dgm:t>
    </dgm:pt>
    <dgm:pt modelId="{0F2448E3-087B-4E7C-8C2E-97024CC41233}" type="sibTrans" cxnId="{279A3096-C7E2-482E-AA28-665B4BFD01BD}">
      <dgm:prSet/>
      <dgm:spPr/>
      <dgm:t>
        <a:bodyPr/>
        <a:lstStyle/>
        <a:p>
          <a:endParaRPr lang="tr-TR"/>
        </a:p>
      </dgm:t>
    </dgm:pt>
    <dgm:pt modelId="{2AF44B03-48FE-471B-A223-91F2AD4160FF}">
      <dgm:prSet phldrT="[Metin]" phldr="1"/>
      <dgm:spPr/>
      <dgm:t>
        <a:bodyPr/>
        <a:lstStyle/>
        <a:p>
          <a:endParaRPr lang="tr-TR"/>
        </a:p>
      </dgm:t>
    </dgm:pt>
    <dgm:pt modelId="{A06C85CD-66D3-4951-B85D-9522D348DB9F}" type="parTrans" cxnId="{41D27096-C8D3-4BB0-9E81-4EFA533A54E8}">
      <dgm:prSet/>
      <dgm:spPr/>
      <dgm:t>
        <a:bodyPr/>
        <a:lstStyle/>
        <a:p>
          <a:endParaRPr lang="tr-TR"/>
        </a:p>
      </dgm:t>
    </dgm:pt>
    <dgm:pt modelId="{64E680D1-F7B0-4FBB-AE36-5ABBFF34AD88}" type="sibTrans" cxnId="{41D27096-C8D3-4BB0-9E81-4EFA533A54E8}">
      <dgm:prSet/>
      <dgm:spPr/>
      <dgm:t>
        <a:bodyPr/>
        <a:lstStyle/>
        <a:p>
          <a:endParaRPr lang="tr-TR"/>
        </a:p>
      </dgm:t>
    </dgm:pt>
    <dgm:pt modelId="{D34647D7-B48B-45E4-869A-A1B173BB3576}">
      <dgm:prSet phldrT="[Metin]" phldr="1"/>
      <dgm:spPr/>
      <dgm:t>
        <a:bodyPr/>
        <a:lstStyle/>
        <a:p>
          <a:endParaRPr lang="tr-TR"/>
        </a:p>
      </dgm:t>
    </dgm:pt>
    <dgm:pt modelId="{60439343-4282-4987-883B-4F35121B8035}" type="parTrans" cxnId="{1D47391F-03C0-4DEC-8E4E-C6F306A7FA15}">
      <dgm:prSet/>
      <dgm:spPr/>
      <dgm:t>
        <a:bodyPr/>
        <a:lstStyle/>
        <a:p>
          <a:endParaRPr lang="tr-TR"/>
        </a:p>
      </dgm:t>
    </dgm:pt>
    <dgm:pt modelId="{29096037-1A22-4005-BF39-E2AB9AB30DE5}" type="sibTrans" cxnId="{1D47391F-03C0-4DEC-8E4E-C6F306A7FA15}">
      <dgm:prSet/>
      <dgm:spPr/>
      <dgm:t>
        <a:bodyPr/>
        <a:lstStyle/>
        <a:p>
          <a:endParaRPr lang="tr-TR"/>
        </a:p>
      </dgm:t>
    </dgm:pt>
    <dgm:pt modelId="{9FA58837-3A55-4CA5-A673-A9A0BA1A78B9}">
      <dgm:prSet/>
      <dgm:spPr/>
      <dgm:t>
        <a:bodyPr/>
        <a:lstStyle/>
        <a:p>
          <a:r>
            <a:rPr lang="tr-TR" dirty="0"/>
            <a:t>MOBİL UYGULAMALAR</a:t>
          </a:r>
        </a:p>
      </dgm:t>
    </dgm:pt>
    <dgm:pt modelId="{5BBE4F2A-5A14-4343-9E30-D9298B7B4C15}" type="parTrans" cxnId="{F03EDB99-85AE-4A0C-8AD6-06A32A0030BC}">
      <dgm:prSet/>
      <dgm:spPr/>
      <dgm:t>
        <a:bodyPr/>
        <a:lstStyle/>
        <a:p>
          <a:endParaRPr lang="tr-TR"/>
        </a:p>
      </dgm:t>
    </dgm:pt>
    <dgm:pt modelId="{871E6ACA-7236-4003-939F-354D9C9073F4}" type="sibTrans" cxnId="{F03EDB99-85AE-4A0C-8AD6-06A32A0030BC}">
      <dgm:prSet/>
      <dgm:spPr/>
      <dgm:t>
        <a:bodyPr/>
        <a:lstStyle/>
        <a:p>
          <a:endParaRPr lang="tr-TR"/>
        </a:p>
      </dgm:t>
    </dgm:pt>
    <dgm:pt modelId="{65A6053B-2428-488F-A9F1-E53165A71C9C}">
      <dgm:prSet/>
      <dgm:spPr/>
      <dgm:t>
        <a:bodyPr/>
        <a:lstStyle/>
        <a:p>
          <a:r>
            <a:rPr lang="tr-TR" dirty="0"/>
            <a:t>UYDU BAZLI</a:t>
          </a:r>
        </a:p>
      </dgm:t>
    </dgm:pt>
    <dgm:pt modelId="{76E6F7D1-C1B9-4651-B0AE-4B223C9DC203}" type="parTrans" cxnId="{EA59CC36-20C9-4678-8070-B50B063B78CC}">
      <dgm:prSet/>
      <dgm:spPr/>
      <dgm:t>
        <a:bodyPr/>
        <a:lstStyle/>
        <a:p>
          <a:endParaRPr lang="tr-TR"/>
        </a:p>
      </dgm:t>
    </dgm:pt>
    <dgm:pt modelId="{1C36CD00-C5E2-4A8D-B088-527A5EBEAC6A}" type="sibTrans" cxnId="{EA59CC36-20C9-4678-8070-B50B063B78CC}">
      <dgm:prSet/>
      <dgm:spPr/>
      <dgm:t>
        <a:bodyPr/>
        <a:lstStyle/>
        <a:p>
          <a:endParaRPr lang="tr-TR"/>
        </a:p>
      </dgm:t>
    </dgm:pt>
    <dgm:pt modelId="{AE655F89-0855-47BE-BAC8-E5FA26655C26}">
      <dgm:prSet/>
      <dgm:spPr/>
      <dgm:t>
        <a:bodyPr/>
        <a:lstStyle/>
        <a:p>
          <a:r>
            <a:rPr lang="tr-TR" dirty="0"/>
            <a:t>3B – 4B</a:t>
          </a:r>
        </a:p>
      </dgm:t>
    </dgm:pt>
    <dgm:pt modelId="{8F5B710C-F7A1-4E70-BF9B-15260F9C2DF4}" type="parTrans" cxnId="{F96541A9-D111-478C-8ADC-89118CB78A57}">
      <dgm:prSet/>
      <dgm:spPr/>
      <dgm:t>
        <a:bodyPr/>
        <a:lstStyle/>
        <a:p>
          <a:endParaRPr lang="tr-TR"/>
        </a:p>
      </dgm:t>
    </dgm:pt>
    <dgm:pt modelId="{0EA484DA-7B6F-45B4-BE68-345D504BE1E2}" type="sibTrans" cxnId="{F96541A9-D111-478C-8ADC-89118CB78A57}">
      <dgm:prSet/>
      <dgm:spPr/>
      <dgm:t>
        <a:bodyPr/>
        <a:lstStyle/>
        <a:p>
          <a:endParaRPr lang="tr-TR"/>
        </a:p>
      </dgm:t>
    </dgm:pt>
    <dgm:pt modelId="{2523A549-C058-43CC-AC7C-AF629BABDFD4}">
      <dgm:prSet/>
      <dgm:spPr/>
      <dgm:t>
        <a:bodyPr/>
        <a:lstStyle/>
        <a:p>
          <a:r>
            <a:rPr lang="tr-TR" dirty="0"/>
            <a:t>AKILLI ŞEHİRLER</a:t>
          </a:r>
        </a:p>
      </dgm:t>
    </dgm:pt>
    <dgm:pt modelId="{1809F8A1-280A-48A1-A75D-3F15D7BA84FF}" type="parTrans" cxnId="{B4D16E84-99DD-499B-9E32-24B1D05F1704}">
      <dgm:prSet/>
      <dgm:spPr/>
      <dgm:t>
        <a:bodyPr/>
        <a:lstStyle/>
        <a:p>
          <a:endParaRPr lang="tr-TR"/>
        </a:p>
      </dgm:t>
    </dgm:pt>
    <dgm:pt modelId="{EEAB68C5-A057-4B05-B26A-30665901D212}" type="sibTrans" cxnId="{B4D16E84-99DD-499B-9E32-24B1D05F1704}">
      <dgm:prSet/>
      <dgm:spPr/>
      <dgm:t>
        <a:bodyPr/>
        <a:lstStyle/>
        <a:p>
          <a:endParaRPr lang="tr-TR"/>
        </a:p>
      </dgm:t>
    </dgm:pt>
    <dgm:pt modelId="{7FF5B16F-4EF0-4294-8787-78D7947319DE}">
      <dgm:prSet/>
      <dgm:spPr/>
      <dgm:t>
        <a:bodyPr/>
        <a:lstStyle/>
        <a:p>
          <a:r>
            <a:rPr lang="tr-TR" dirty="0"/>
            <a:t>KİTLE KAYNAK VERİ</a:t>
          </a:r>
        </a:p>
      </dgm:t>
    </dgm:pt>
    <dgm:pt modelId="{49360AF5-9DDF-469B-9CF2-11D0EFB444B8}" type="parTrans" cxnId="{333DF5E9-0B77-4BAD-8ADF-4046E0A66F4F}">
      <dgm:prSet/>
      <dgm:spPr/>
      <dgm:t>
        <a:bodyPr/>
        <a:lstStyle/>
        <a:p>
          <a:endParaRPr lang="tr-TR"/>
        </a:p>
      </dgm:t>
    </dgm:pt>
    <dgm:pt modelId="{8A57B63F-B146-4AEF-8BF4-D1654E5324FC}" type="sibTrans" cxnId="{333DF5E9-0B77-4BAD-8ADF-4046E0A66F4F}">
      <dgm:prSet/>
      <dgm:spPr/>
      <dgm:t>
        <a:bodyPr/>
        <a:lstStyle/>
        <a:p>
          <a:endParaRPr lang="tr-TR"/>
        </a:p>
      </dgm:t>
    </dgm:pt>
    <dgm:pt modelId="{240B3450-EADB-4C87-B665-4B1B0F1B1222}">
      <dgm:prSet/>
      <dgm:spPr/>
      <dgm:t>
        <a:bodyPr/>
        <a:lstStyle/>
        <a:p>
          <a:r>
            <a:rPr lang="tr-TR" dirty="0"/>
            <a:t>YENİ SENSÖRLER</a:t>
          </a:r>
        </a:p>
      </dgm:t>
    </dgm:pt>
    <dgm:pt modelId="{FA1C40B1-6049-42C6-8D4D-4ACE45F9FFCB}" type="parTrans" cxnId="{81315D2E-10A4-4084-AFE7-8DF914572E02}">
      <dgm:prSet/>
      <dgm:spPr/>
      <dgm:t>
        <a:bodyPr/>
        <a:lstStyle/>
        <a:p>
          <a:endParaRPr lang="tr-TR"/>
        </a:p>
      </dgm:t>
    </dgm:pt>
    <dgm:pt modelId="{9F5B3311-D368-4CE7-A2B6-B710AC47C2B7}" type="sibTrans" cxnId="{81315D2E-10A4-4084-AFE7-8DF914572E02}">
      <dgm:prSet/>
      <dgm:spPr/>
      <dgm:t>
        <a:bodyPr/>
        <a:lstStyle/>
        <a:p>
          <a:endParaRPr lang="tr-TR"/>
        </a:p>
      </dgm:t>
    </dgm:pt>
    <dgm:pt modelId="{5B383308-FE66-44EE-9E85-853B44DCA809}">
      <dgm:prSet/>
      <dgm:spPr/>
      <dgm:t>
        <a:bodyPr/>
        <a:lstStyle/>
        <a:p>
          <a:r>
            <a:rPr lang="tr-TR" dirty="0"/>
            <a:t>UZAKTAN ALGILAMA</a:t>
          </a:r>
        </a:p>
      </dgm:t>
    </dgm:pt>
    <dgm:pt modelId="{B89FF9E0-5854-437A-99EC-599449728EC1}" type="parTrans" cxnId="{86E0B251-52ED-4025-8A43-E1AFD2EFEFE5}">
      <dgm:prSet/>
      <dgm:spPr/>
      <dgm:t>
        <a:bodyPr/>
        <a:lstStyle/>
        <a:p>
          <a:endParaRPr lang="tr-TR"/>
        </a:p>
      </dgm:t>
    </dgm:pt>
    <dgm:pt modelId="{0B0CF906-7409-4922-BAFA-835C7562BE96}" type="sibTrans" cxnId="{86E0B251-52ED-4025-8A43-E1AFD2EFEFE5}">
      <dgm:prSet/>
      <dgm:spPr/>
      <dgm:t>
        <a:bodyPr/>
        <a:lstStyle/>
        <a:p>
          <a:endParaRPr lang="tr-TR"/>
        </a:p>
      </dgm:t>
    </dgm:pt>
    <dgm:pt modelId="{90ADB98B-084B-4F2E-8215-E6E2A6AB0F5B}">
      <dgm:prSet/>
      <dgm:spPr/>
      <dgm:t>
        <a:bodyPr/>
        <a:lstStyle/>
        <a:p>
          <a:endParaRPr lang="tr-TR"/>
        </a:p>
      </dgm:t>
    </dgm:pt>
    <dgm:pt modelId="{718286C9-1FE8-4327-8C95-693620E32398}" type="parTrans" cxnId="{D2D191E2-641D-4059-8BDB-2826585FEFA8}">
      <dgm:prSet/>
      <dgm:spPr/>
      <dgm:t>
        <a:bodyPr/>
        <a:lstStyle/>
        <a:p>
          <a:endParaRPr lang="tr-TR"/>
        </a:p>
      </dgm:t>
    </dgm:pt>
    <dgm:pt modelId="{7B15B4D0-4400-484F-BEB3-0532A574B9FB}" type="sibTrans" cxnId="{D2D191E2-641D-4059-8BDB-2826585FEFA8}">
      <dgm:prSet/>
      <dgm:spPr/>
      <dgm:t>
        <a:bodyPr/>
        <a:lstStyle/>
        <a:p>
          <a:endParaRPr lang="tr-TR"/>
        </a:p>
      </dgm:t>
    </dgm:pt>
    <dgm:pt modelId="{1656C325-4796-4227-8F00-8ADEE68EB7C8}">
      <dgm:prSet/>
      <dgm:spPr/>
      <dgm:t>
        <a:bodyPr/>
        <a:lstStyle/>
        <a:p>
          <a:endParaRPr lang="tr-TR"/>
        </a:p>
      </dgm:t>
    </dgm:pt>
    <dgm:pt modelId="{D4B98C61-0CD6-45A5-A4C6-3712C6DAC286}" type="parTrans" cxnId="{E2C85FC9-8300-40E5-B980-D9D9C2005710}">
      <dgm:prSet/>
      <dgm:spPr/>
      <dgm:t>
        <a:bodyPr/>
        <a:lstStyle/>
        <a:p>
          <a:endParaRPr lang="tr-TR"/>
        </a:p>
      </dgm:t>
    </dgm:pt>
    <dgm:pt modelId="{E9FDBE08-7DEF-4945-8A76-A1A32E5D6EAE}" type="sibTrans" cxnId="{E2C85FC9-8300-40E5-B980-D9D9C2005710}">
      <dgm:prSet/>
      <dgm:spPr/>
      <dgm:t>
        <a:bodyPr/>
        <a:lstStyle/>
        <a:p>
          <a:endParaRPr lang="tr-TR"/>
        </a:p>
      </dgm:t>
    </dgm:pt>
    <dgm:pt modelId="{AF6C8417-9D56-4447-9044-26B8B6243B9E}">
      <dgm:prSet/>
      <dgm:spPr/>
      <dgm:t>
        <a:bodyPr/>
        <a:lstStyle/>
        <a:p>
          <a:endParaRPr lang="tr-TR"/>
        </a:p>
      </dgm:t>
    </dgm:pt>
    <dgm:pt modelId="{61F0941B-2C56-45A0-93EC-3146C601ABFF}" type="parTrans" cxnId="{2B920EF2-E25B-42C5-8B49-13409D00D81F}">
      <dgm:prSet/>
      <dgm:spPr/>
      <dgm:t>
        <a:bodyPr/>
        <a:lstStyle/>
        <a:p>
          <a:endParaRPr lang="tr-TR"/>
        </a:p>
      </dgm:t>
    </dgm:pt>
    <dgm:pt modelId="{EAEF7A6E-07C6-4CC7-B506-A3E78AB4DF88}" type="sibTrans" cxnId="{2B920EF2-E25B-42C5-8B49-13409D00D81F}">
      <dgm:prSet/>
      <dgm:spPr/>
      <dgm:t>
        <a:bodyPr/>
        <a:lstStyle/>
        <a:p>
          <a:endParaRPr lang="tr-TR"/>
        </a:p>
      </dgm:t>
    </dgm:pt>
    <dgm:pt modelId="{19A2CAA3-8E11-461F-9E75-D5123CEC32F2}">
      <dgm:prSet/>
      <dgm:spPr/>
      <dgm:t>
        <a:bodyPr/>
        <a:lstStyle/>
        <a:p>
          <a:endParaRPr lang="tr-TR"/>
        </a:p>
      </dgm:t>
    </dgm:pt>
    <dgm:pt modelId="{DE50D7DC-DA02-4960-ADB7-34C9358F5DDD}" type="parTrans" cxnId="{966456E9-C53B-4496-A512-ADDC337F940F}">
      <dgm:prSet/>
      <dgm:spPr/>
      <dgm:t>
        <a:bodyPr/>
        <a:lstStyle/>
        <a:p>
          <a:endParaRPr lang="tr-TR"/>
        </a:p>
      </dgm:t>
    </dgm:pt>
    <dgm:pt modelId="{E503BDE9-24B9-4546-8CB7-F24DA8736FB4}" type="sibTrans" cxnId="{966456E9-C53B-4496-A512-ADDC337F940F}">
      <dgm:prSet/>
      <dgm:spPr/>
      <dgm:t>
        <a:bodyPr/>
        <a:lstStyle/>
        <a:p>
          <a:endParaRPr lang="tr-TR"/>
        </a:p>
      </dgm:t>
    </dgm:pt>
    <dgm:pt modelId="{E796A572-C182-4968-BF7C-F2A9A0D221E2}">
      <dgm:prSet/>
      <dgm:spPr/>
      <dgm:t>
        <a:bodyPr/>
        <a:lstStyle/>
        <a:p>
          <a:endParaRPr lang="tr-TR"/>
        </a:p>
      </dgm:t>
    </dgm:pt>
    <dgm:pt modelId="{29847086-A415-4BD0-90CC-417945A72C6E}" type="parTrans" cxnId="{25299E9A-0402-4E22-BCEC-F2D035AE30B5}">
      <dgm:prSet/>
      <dgm:spPr/>
      <dgm:t>
        <a:bodyPr/>
        <a:lstStyle/>
        <a:p>
          <a:endParaRPr lang="tr-TR"/>
        </a:p>
      </dgm:t>
    </dgm:pt>
    <dgm:pt modelId="{ADE48B28-B142-4E01-8733-0264969CAC0E}" type="sibTrans" cxnId="{25299E9A-0402-4E22-BCEC-F2D035AE30B5}">
      <dgm:prSet/>
      <dgm:spPr/>
      <dgm:t>
        <a:bodyPr/>
        <a:lstStyle/>
        <a:p>
          <a:endParaRPr lang="tr-TR"/>
        </a:p>
      </dgm:t>
    </dgm:pt>
    <dgm:pt modelId="{03DA2B49-7D65-4BBD-A480-03A629AE9887}">
      <dgm:prSet/>
      <dgm:spPr/>
      <dgm:t>
        <a:bodyPr/>
        <a:lstStyle/>
        <a:p>
          <a:endParaRPr lang="tr-TR"/>
        </a:p>
      </dgm:t>
    </dgm:pt>
    <dgm:pt modelId="{0A0F9C39-DBA1-49F3-93E0-7B81F05CBA6A}" type="parTrans" cxnId="{6DE1E533-571D-4C9B-AB3D-FD41B9BDD75A}">
      <dgm:prSet/>
      <dgm:spPr/>
      <dgm:t>
        <a:bodyPr/>
        <a:lstStyle/>
        <a:p>
          <a:endParaRPr lang="tr-TR"/>
        </a:p>
      </dgm:t>
    </dgm:pt>
    <dgm:pt modelId="{CFAA24F4-8037-4B26-BBB1-9650491B5087}" type="sibTrans" cxnId="{6DE1E533-571D-4C9B-AB3D-FD41B9BDD75A}">
      <dgm:prSet/>
      <dgm:spPr/>
      <dgm:t>
        <a:bodyPr/>
        <a:lstStyle/>
        <a:p>
          <a:endParaRPr lang="tr-TR"/>
        </a:p>
      </dgm:t>
    </dgm:pt>
    <dgm:pt modelId="{9B7CB1DB-99A1-4D9F-A1D5-743E57ABD86C}">
      <dgm:prSet/>
      <dgm:spPr/>
      <dgm:t>
        <a:bodyPr/>
        <a:lstStyle/>
        <a:p>
          <a:endParaRPr lang="tr-TR"/>
        </a:p>
      </dgm:t>
    </dgm:pt>
    <dgm:pt modelId="{88D77E3F-950D-4DEC-907E-5D66131F7252}" type="parTrans" cxnId="{DF14B877-CFBC-4085-9626-8C568A7D1D70}">
      <dgm:prSet/>
      <dgm:spPr/>
      <dgm:t>
        <a:bodyPr/>
        <a:lstStyle/>
        <a:p>
          <a:endParaRPr lang="tr-TR"/>
        </a:p>
      </dgm:t>
    </dgm:pt>
    <dgm:pt modelId="{1B283356-8CA7-417F-9482-2CA00347DFEF}" type="sibTrans" cxnId="{DF14B877-CFBC-4085-9626-8C568A7D1D70}">
      <dgm:prSet/>
      <dgm:spPr/>
      <dgm:t>
        <a:bodyPr/>
        <a:lstStyle/>
        <a:p>
          <a:endParaRPr lang="tr-TR"/>
        </a:p>
      </dgm:t>
    </dgm:pt>
    <dgm:pt modelId="{E372BFCC-1F25-43E3-A299-9E55ADB930F4}" type="pres">
      <dgm:prSet presAssocID="{070ED614-6D55-4030-B4D0-99B7C78B09A1}" presName="Name0" presStyleCnt="0">
        <dgm:presLayoutVars>
          <dgm:chMax val="1"/>
          <dgm:dir/>
          <dgm:animLvl val="ctr"/>
          <dgm:resizeHandles val="exact"/>
        </dgm:presLayoutVars>
      </dgm:prSet>
      <dgm:spPr/>
      <dgm:t>
        <a:bodyPr/>
        <a:lstStyle/>
        <a:p>
          <a:endParaRPr lang="tr-TR"/>
        </a:p>
      </dgm:t>
    </dgm:pt>
    <dgm:pt modelId="{F6B9279C-B173-4833-B6AA-DCF5672CEAB2}" type="pres">
      <dgm:prSet presAssocID="{E43E2423-3444-4DAA-B62D-B72A50671A50}" presName="centerShape" presStyleLbl="node0" presStyleIdx="0" presStyleCnt="1" custScaleX="109848"/>
      <dgm:spPr/>
      <dgm:t>
        <a:bodyPr/>
        <a:lstStyle/>
        <a:p>
          <a:endParaRPr lang="tr-TR"/>
        </a:p>
      </dgm:t>
    </dgm:pt>
    <dgm:pt modelId="{F2458E49-D835-459C-87BD-8308FD7307E8}" type="pres">
      <dgm:prSet presAssocID="{112CC4FB-588F-4FD8-A4FF-D7E7038BBDDF}" presName="node" presStyleLbl="node1" presStyleIdx="0" presStyleCnt="8">
        <dgm:presLayoutVars>
          <dgm:bulletEnabled val="1"/>
        </dgm:presLayoutVars>
      </dgm:prSet>
      <dgm:spPr/>
      <dgm:t>
        <a:bodyPr/>
        <a:lstStyle/>
        <a:p>
          <a:endParaRPr lang="tr-TR"/>
        </a:p>
      </dgm:t>
    </dgm:pt>
    <dgm:pt modelId="{982125EB-FA8B-4788-8016-4535BA94568E}" type="pres">
      <dgm:prSet presAssocID="{112CC4FB-588F-4FD8-A4FF-D7E7038BBDDF}" presName="dummy" presStyleCnt="0"/>
      <dgm:spPr/>
    </dgm:pt>
    <dgm:pt modelId="{03612C1B-1D49-4B68-9DD8-89E736D9B6C1}" type="pres">
      <dgm:prSet presAssocID="{8A9E8E47-BA56-4387-8E09-2DB0BF26978C}" presName="sibTrans" presStyleLbl="sibTrans2D1" presStyleIdx="0" presStyleCnt="8"/>
      <dgm:spPr/>
      <dgm:t>
        <a:bodyPr/>
        <a:lstStyle/>
        <a:p>
          <a:endParaRPr lang="tr-TR"/>
        </a:p>
      </dgm:t>
    </dgm:pt>
    <dgm:pt modelId="{6F48F29F-B086-44BF-A552-7008473839FD}" type="pres">
      <dgm:prSet presAssocID="{9FA58837-3A55-4CA5-A673-A9A0BA1A78B9}" presName="node" presStyleLbl="node1" presStyleIdx="1" presStyleCnt="8" custScaleX="109888">
        <dgm:presLayoutVars>
          <dgm:bulletEnabled val="1"/>
        </dgm:presLayoutVars>
      </dgm:prSet>
      <dgm:spPr/>
      <dgm:t>
        <a:bodyPr/>
        <a:lstStyle/>
        <a:p>
          <a:endParaRPr lang="tr-TR"/>
        </a:p>
      </dgm:t>
    </dgm:pt>
    <dgm:pt modelId="{7DB97F1D-4338-495F-AEC4-6CA70DC155DF}" type="pres">
      <dgm:prSet presAssocID="{9FA58837-3A55-4CA5-A673-A9A0BA1A78B9}" presName="dummy" presStyleCnt="0"/>
      <dgm:spPr/>
    </dgm:pt>
    <dgm:pt modelId="{97129252-AA82-4A35-84E7-9022F096515F}" type="pres">
      <dgm:prSet presAssocID="{871E6ACA-7236-4003-939F-354D9C9073F4}" presName="sibTrans" presStyleLbl="sibTrans2D1" presStyleIdx="1" presStyleCnt="8"/>
      <dgm:spPr/>
      <dgm:t>
        <a:bodyPr/>
        <a:lstStyle/>
        <a:p>
          <a:endParaRPr lang="tr-TR"/>
        </a:p>
      </dgm:t>
    </dgm:pt>
    <dgm:pt modelId="{D61BFF3D-CC02-4C8D-ADB5-0909E9DC5B87}" type="pres">
      <dgm:prSet presAssocID="{65A6053B-2428-488F-A9F1-E53165A71C9C}" presName="node" presStyleLbl="node1" presStyleIdx="2" presStyleCnt="8">
        <dgm:presLayoutVars>
          <dgm:bulletEnabled val="1"/>
        </dgm:presLayoutVars>
      </dgm:prSet>
      <dgm:spPr/>
      <dgm:t>
        <a:bodyPr/>
        <a:lstStyle/>
        <a:p>
          <a:endParaRPr lang="tr-TR"/>
        </a:p>
      </dgm:t>
    </dgm:pt>
    <dgm:pt modelId="{5203CA7D-AFA8-48EA-83D7-5B4EB298A5E6}" type="pres">
      <dgm:prSet presAssocID="{65A6053B-2428-488F-A9F1-E53165A71C9C}" presName="dummy" presStyleCnt="0"/>
      <dgm:spPr/>
    </dgm:pt>
    <dgm:pt modelId="{15BA71D3-38A6-480D-B8EA-BDE48C8DC0F3}" type="pres">
      <dgm:prSet presAssocID="{1C36CD00-C5E2-4A8D-B088-527A5EBEAC6A}" presName="sibTrans" presStyleLbl="sibTrans2D1" presStyleIdx="2" presStyleCnt="8"/>
      <dgm:spPr/>
      <dgm:t>
        <a:bodyPr/>
        <a:lstStyle/>
        <a:p>
          <a:endParaRPr lang="tr-TR"/>
        </a:p>
      </dgm:t>
    </dgm:pt>
    <dgm:pt modelId="{04B43E04-0E43-43E6-AE48-3258357682A2}" type="pres">
      <dgm:prSet presAssocID="{AE655F89-0855-47BE-BAC8-E5FA26655C26}" presName="node" presStyleLbl="node1" presStyleIdx="3" presStyleCnt="8">
        <dgm:presLayoutVars>
          <dgm:bulletEnabled val="1"/>
        </dgm:presLayoutVars>
      </dgm:prSet>
      <dgm:spPr/>
      <dgm:t>
        <a:bodyPr/>
        <a:lstStyle/>
        <a:p>
          <a:endParaRPr lang="tr-TR"/>
        </a:p>
      </dgm:t>
    </dgm:pt>
    <dgm:pt modelId="{EBCFE742-606C-4E8D-94EA-91CF9FB51DB6}" type="pres">
      <dgm:prSet presAssocID="{AE655F89-0855-47BE-BAC8-E5FA26655C26}" presName="dummy" presStyleCnt="0"/>
      <dgm:spPr/>
    </dgm:pt>
    <dgm:pt modelId="{B5AC164C-BEB7-4A50-9817-D1933CDFCF0F}" type="pres">
      <dgm:prSet presAssocID="{0EA484DA-7B6F-45B4-BE68-345D504BE1E2}" presName="sibTrans" presStyleLbl="sibTrans2D1" presStyleIdx="3" presStyleCnt="8"/>
      <dgm:spPr/>
      <dgm:t>
        <a:bodyPr/>
        <a:lstStyle/>
        <a:p>
          <a:endParaRPr lang="tr-TR"/>
        </a:p>
      </dgm:t>
    </dgm:pt>
    <dgm:pt modelId="{5302F524-8C6E-4927-A708-97AC2237B517}" type="pres">
      <dgm:prSet presAssocID="{2523A549-C058-43CC-AC7C-AF629BABDFD4}" presName="node" presStyleLbl="node1" presStyleIdx="4" presStyleCnt="8">
        <dgm:presLayoutVars>
          <dgm:bulletEnabled val="1"/>
        </dgm:presLayoutVars>
      </dgm:prSet>
      <dgm:spPr/>
      <dgm:t>
        <a:bodyPr/>
        <a:lstStyle/>
        <a:p>
          <a:endParaRPr lang="tr-TR"/>
        </a:p>
      </dgm:t>
    </dgm:pt>
    <dgm:pt modelId="{473BE574-8DAB-4C89-A029-448119C9F990}" type="pres">
      <dgm:prSet presAssocID="{2523A549-C058-43CC-AC7C-AF629BABDFD4}" presName="dummy" presStyleCnt="0"/>
      <dgm:spPr/>
    </dgm:pt>
    <dgm:pt modelId="{85E0AC36-7B6D-4565-9F15-16DE5707BD98}" type="pres">
      <dgm:prSet presAssocID="{EEAB68C5-A057-4B05-B26A-30665901D212}" presName="sibTrans" presStyleLbl="sibTrans2D1" presStyleIdx="4" presStyleCnt="8"/>
      <dgm:spPr/>
      <dgm:t>
        <a:bodyPr/>
        <a:lstStyle/>
        <a:p>
          <a:endParaRPr lang="tr-TR"/>
        </a:p>
      </dgm:t>
    </dgm:pt>
    <dgm:pt modelId="{6BB55CBE-8905-4166-9CF9-2F7A15C7D006}" type="pres">
      <dgm:prSet presAssocID="{7FF5B16F-4EF0-4294-8787-78D7947319DE}" presName="node" presStyleLbl="node1" presStyleIdx="5" presStyleCnt="8">
        <dgm:presLayoutVars>
          <dgm:bulletEnabled val="1"/>
        </dgm:presLayoutVars>
      </dgm:prSet>
      <dgm:spPr/>
      <dgm:t>
        <a:bodyPr/>
        <a:lstStyle/>
        <a:p>
          <a:endParaRPr lang="tr-TR"/>
        </a:p>
      </dgm:t>
    </dgm:pt>
    <dgm:pt modelId="{46700422-4EE3-4F49-942C-A9C17085D8C3}" type="pres">
      <dgm:prSet presAssocID="{7FF5B16F-4EF0-4294-8787-78D7947319DE}" presName="dummy" presStyleCnt="0"/>
      <dgm:spPr/>
    </dgm:pt>
    <dgm:pt modelId="{04002AF9-A73F-42F9-A089-CC61E50A1E91}" type="pres">
      <dgm:prSet presAssocID="{8A57B63F-B146-4AEF-8BF4-D1654E5324FC}" presName="sibTrans" presStyleLbl="sibTrans2D1" presStyleIdx="5" presStyleCnt="8"/>
      <dgm:spPr/>
      <dgm:t>
        <a:bodyPr/>
        <a:lstStyle/>
        <a:p>
          <a:endParaRPr lang="tr-TR"/>
        </a:p>
      </dgm:t>
    </dgm:pt>
    <dgm:pt modelId="{71B79534-192E-4AD4-B8C7-D8036326C577}" type="pres">
      <dgm:prSet presAssocID="{240B3450-EADB-4C87-B665-4B1B0F1B1222}" presName="node" presStyleLbl="node1" presStyleIdx="6" presStyleCnt="8">
        <dgm:presLayoutVars>
          <dgm:bulletEnabled val="1"/>
        </dgm:presLayoutVars>
      </dgm:prSet>
      <dgm:spPr/>
      <dgm:t>
        <a:bodyPr/>
        <a:lstStyle/>
        <a:p>
          <a:endParaRPr lang="tr-TR"/>
        </a:p>
      </dgm:t>
    </dgm:pt>
    <dgm:pt modelId="{8915E8F5-DDE3-4B65-87A4-8E0CB8EEB577}" type="pres">
      <dgm:prSet presAssocID="{240B3450-EADB-4C87-B665-4B1B0F1B1222}" presName="dummy" presStyleCnt="0"/>
      <dgm:spPr/>
    </dgm:pt>
    <dgm:pt modelId="{456B3945-23C3-43DF-B2D2-C176A62202CC}" type="pres">
      <dgm:prSet presAssocID="{9F5B3311-D368-4CE7-A2B6-B710AC47C2B7}" presName="sibTrans" presStyleLbl="sibTrans2D1" presStyleIdx="6" presStyleCnt="8"/>
      <dgm:spPr/>
      <dgm:t>
        <a:bodyPr/>
        <a:lstStyle/>
        <a:p>
          <a:endParaRPr lang="tr-TR"/>
        </a:p>
      </dgm:t>
    </dgm:pt>
    <dgm:pt modelId="{926829B1-2F14-4256-99A2-490C14BEBB60}" type="pres">
      <dgm:prSet presAssocID="{5B383308-FE66-44EE-9E85-853B44DCA809}" presName="node" presStyleLbl="node1" presStyleIdx="7" presStyleCnt="8">
        <dgm:presLayoutVars>
          <dgm:bulletEnabled val="1"/>
        </dgm:presLayoutVars>
      </dgm:prSet>
      <dgm:spPr/>
      <dgm:t>
        <a:bodyPr/>
        <a:lstStyle/>
        <a:p>
          <a:endParaRPr lang="tr-TR"/>
        </a:p>
      </dgm:t>
    </dgm:pt>
    <dgm:pt modelId="{261B55A5-031B-463C-A02B-49A416B041DB}" type="pres">
      <dgm:prSet presAssocID="{5B383308-FE66-44EE-9E85-853B44DCA809}" presName="dummy" presStyleCnt="0"/>
      <dgm:spPr/>
    </dgm:pt>
    <dgm:pt modelId="{D1831ECD-DD22-40E9-8214-C81E05AC81E1}" type="pres">
      <dgm:prSet presAssocID="{0B0CF906-7409-4922-BAFA-835C7562BE96}" presName="sibTrans" presStyleLbl="sibTrans2D1" presStyleIdx="7" presStyleCnt="8"/>
      <dgm:spPr/>
      <dgm:t>
        <a:bodyPr/>
        <a:lstStyle/>
        <a:p>
          <a:endParaRPr lang="tr-TR"/>
        </a:p>
      </dgm:t>
    </dgm:pt>
  </dgm:ptLst>
  <dgm:cxnLst>
    <dgm:cxn modelId="{E780F994-5EF8-4B8D-82D6-1E4CE9BC4671}" type="presOf" srcId="{8A9E8E47-BA56-4387-8E09-2DB0BF26978C}" destId="{03612C1B-1D49-4B68-9DD8-89E736D9B6C1}" srcOrd="0" destOrd="0" presId="urn:microsoft.com/office/officeart/2005/8/layout/radial6"/>
    <dgm:cxn modelId="{0E45FAA0-30FD-461E-8F12-E9961EA2E340}" srcId="{E43E2423-3444-4DAA-B62D-B72A50671A50}" destId="{112CC4FB-588F-4FD8-A4FF-D7E7038BBDDF}" srcOrd="0" destOrd="0" parTransId="{F3E29B02-9EAC-49C1-AC4C-29AF440C9E60}" sibTransId="{8A9E8E47-BA56-4387-8E09-2DB0BF26978C}"/>
    <dgm:cxn modelId="{DF14B877-CFBC-4085-9626-8C568A7D1D70}" srcId="{070ED614-6D55-4030-B4D0-99B7C78B09A1}" destId="{9B7CB1DB-99A1-4D9F-A1D5-743E57ABD86C}" srcOrd="8" destOrd="0" parTransId="{88D77E3F-950D-4DEC-907E-5D66131F7252}" sibTransId="{1B283356-8CA7-417F-9482-2CA00347DFEF}"/>
    <dgm:cxn modelId="{AA21836C-DAB8-414C-9DF6-C9BB3F8C4C81}" type="presOf" srcId="{070ED614-6D55-4030-B4D0-99B7C78B09A1}" destId="{E372BFCC-1F25-43E3-A299-9E55ADB930F4}" srcOrd="0" destOrd="0" presId="urn:microsoft.com/office/officeart/2005/8/layout/radial6"/>
    <dgm:cxn modelId="{966456E9-C53B-4496-A512-ADDC337F940F}" srcId="{070ED614-6D55-4030-B4D0-99B7C78B09A1}" destId="{19A2CAA3-8E11-461F-9E75-D5123CEC32F2}" srcOrd="5" destOrd="0" parTransId="{DE50D7DC-DA02-4960-ADB7-34C9358F5DDD}" sibTransId="{E503BDE9-24B9-4546-8CB7-F24DA8736FB4}"/>
    <dgm:cxn modelId="{DA0BADC9-EF26-4258-BE78-11B9E9F4BB8B}" type="presOf" srcId="{112CC4FB-588F-4FD8-A4FF-D7E7038BBDDF}" destId="{F2458E49-D835-459C-87BD-8308FD7307E8}" srcOrd="0" destOrd="0" presId="urn:microsoft.com/office/officeart/2005/8/layout/radial6"/>
    <dgm:cxn modelId="{2B920EF2-E25B-42C5-8B49-13409D00D81F}" srcId="{070ED614-6D55-4030-B4D0-99B7C78B09A1}" destId="{AF6C8417-9D56-4447-9044-26B8B6243B9E}" srcOrd="4" destOrd="0" parTransId="{61F0941B-2C56-45A0-93EC-3146C601ABFF}" sibTransId="{EAEF7A6E-07C6-4CC7-B506-A3E78AB4DF88}"/>
    <dgm:cxn modelId="{EA59CC36-20C9-4678-8070-B50B063B78CC}" srcId="{E43E2423-3444-4DAA-B62D-B72A50671A50}" destId="{65A6053B-2428-488F-A9F1-E53165A71C9C}" srcOrd="2" destOrd="0" parTransId="{76E6F7D1-C1B9-4651-B0AE-4B223C9DC203}" sibTransId="{1C36CD00-C5E2-4A8D-B088-527A5EBEAC6A}"/>
    <dgm:cxn modelId="{D4A0BA30-5CB1-4F85-A05B-8ACE9E88BC7F}" type="presOf" srcId="{2523A549-C058-43CC-AC7C-AF629BABDFD4}" destId="{5302F524-8C6E-4927-A708-97AC2237B517}" srcOrd="0" destOrd="0" presId="urn:microsoft.com/office/officeart/2005/8/layout/radial6"/>
    <dgm:cxn modelId="{D80AD0F5-45C4-4E9B-BDB3-CCAD3E458588}" type="presOf" srcId="{7FF5B16F-4EF0-4294-8787-78D7947319DE}" destId="{6BB55CBE-8905-4166-9CF9-2F7A15C7D006}" srcOrd="0" destOrd="0" presId="urn:microsoft.com/office/officeart/2005/8/layout/radial6"/>
    <dgm:cxn modelId="{B4D16E84-99DD-499B-9E32-24B1D05F1704}" srcId="{E43E2423-3444-4DAA-B62D-B72A50671A50}" destId="{2523A549-C058-43CC-AC7C-AF629BABDFD4}" srcOrd="4" destOrd="0" parTransId="{1809F8A1-280A-48A1-A75D-3F15D7BA84FF}" sibTransId="{EEAB68C5-A057-4B05-B26A-30665901D212}"/>
    <dgm:cxn modelId="{D2D191E2-641D-4059-8BDB-2826585FEFA8}" srcId="{070ED614-6D55-4030-B4D0-99B7C78B09A1}" destId="{90ADB98B-084B-4F2E-8215-E6E2A6AB0F5B}" srcOrd="2" destOrd="0" parTransId="{718286C9-1FE8-4327-8C95-693620E32398}" sibTransId="{7B15B4D0-4400-484F-BEB3-0532A574B9FB}"/>
    <dgm:cxn modelId="{E4355DB7-B511-4D1E-914C-8C53E1C4ACEC}" type="presOf" srcId="{8A57B63F-B146-4AEF-8BF4-D1654E5324FC}" destId="{04002AF9-A73F-42F9-A089-CC61E50A1E91}" srcOrd="0" destOrd="0" presId="urn:microsoft.com/office/officeart/2005/8/layout/radial6"/>
    <dgm:cxn modelId="{81315D2E-10A4-4084-AFE7-8DF914572E02}" srcId="{E43E2423-3444-4DAA-B62D-B72A50671A50}" destId="{240B3450-EADB-4C87-B665-4B1B0F1B1222}" srcOrd="6" destOrd="0" parTransId="{FA1C40B1-6049-42C6-8D4D-4ACE45F9FFCB}" sibTransId="{9F5B3311-D368-4CE7-A2B6-B710AC47C2B7}"/>
    <dgm:cxn modelId="{F96541A9-D111-478C-8ADC-89118CB78A57}" srcId="{E43E2423-3444-4DAA-B62D-B72A50671A50}" destId="{AE655F89-0855-47BE-BAC8-E5FA26655C26}" srcOrd="3" destOrd="0" parTransId="{8F5B710C-F7A1-4E70-BF9B-15260F9C2DF4}" sibTransId="{0EA484DA-7B6F-45B4-BE68-345D504BE1E2}"/>
    <dgm:cxn modelId="{E2C85FC9-8300-40E5-B980-D9D9C2005710}" srcId="{070ED614-6D55-4030-B4D0-99B7C78B09A1}" destId="{1656C325-4796-4227-8F00-8ADEE68EB7C8}" srcOrd="3" destOrd="0" parTransId="{D4B98C61-0CD6-45A5-A4C6-3712C6DAC286}" sibTransId="{E9FDBE08-7DEF-4945-8A76-A1A32E5D6EAE}"/>
    <dgm:cxn modelId="{F03EDB99-85AE-4A0C-8AD6-06A32A0030BC}" srcId="{E43E2423-3444-4DAA-B62D-B72A50671A50}" destId="{9FA58837-3A55-4CA5-A673-A9A0BA1A78B9}" srcOrd="1" destOrd="0" parTransId="{5BBE4F2A-5A14-4343-9E30-D9298B7B4C15}" sibTransId="{871E6ACA-7236-4003-939F-354D9C9073F4}"/>
    <dgm:cxn modelId="{279A3096-C7E2-482E-AA28-665B4BFD01BD}" srcId="{070ED614-6D55-4030-B4D0-99B7C78B09A1}" destId="{CA33D8CF-86E5-4CC8-8D40-4C16883677F8}" srcOrd="1" destOrd="0" parTransId="{F9766100-7DCD-4F28-B744-1664A81573E4}" sibTransId="{0F2448E3-087B-4E7C-8C2E-97024CC41233}"/>
    <dgm:cxn modelId="{5AD15917-C362-4231-88B3-4D3B20C5B82B}" type="presOf" srcId="{240B3450-EADB-4C87-B665-4B1B0F1B1222}" destId="{71B79534-192E-4AD4-B8C7-D8036326C577}" srcOrd="0" destOrd="0" presId="urn:microsoft.com/office/officeart/2005/8/layout/radial6"/>
    <dgm:cxn modelId="{ADD7FB99-FFAD-4FE9-93B8-5550FB3C4B6C}" type="presOf" srcId="{65A6053B-2428-488F-A9F1-E53165A71C9C}" destId="{D61BFF3D-CC02-4C8D-ADB5-0909E9DC5B87}" srcOrd="0" destOrd="0" presId="urn:microsoft.com/office/officeart/2005/8/layout/radial6"/>
    <dgm:cxn modelId="{D7A021E4-D8AC-45A6-AE76-8DC97FFB6D9E}" type="presOf" srcId="{9FA58837-3A55-4CA5-A673-A9A0BA1A78B9}" destId="{6F48F29F-B086-44BF-A552-7008473839FD}" srcOrd="0" destOrd="0" presId="urn:microsoft.com/office/officeart/2005/8/layout/radial6"/>
    <dgm:cxn modelId="{5434B66E-EEBE-4A47-B16C-E65948D72872}" type="presOf" srcId="{0B0CF906-7409-4922-BAFA-835C7562BE96}" destId="{D1831ECD-DD22-40E9-8214-C81E05AC81E1}" srcOrd="0" destOrd="0" presId="urn:microsoft.com/office/officeart/2005/8/layout/radial6"/>
    <dgm:cxn modelId="{520C9BE8-76B3-4452-B811-EC54E7BC2618}" srcId="{070ED614-6D55-4030-B4D0-99B7C78B09A1}" destId="{E43E2423-3444-4DAA-B62D-B72A50671A50}" srcOrd="0" destOrd="0" parTransId="{10067C89-FFC1-4E0F-9163-89E32F884085}" sibTransId="{AB1B0D6A-5F87-4E25-806D-133CBE976AAC}"/>
    <dgm:cxn modelId="{FA2FD374-AB99-4F7C-959D-DF73FAF03597}" type="presOf" srcId="{EEAB68C5-A057-4B05-B26A-30665901D212}" destId="{85E0AC36-7B6D-4565-9F15-16DE5707BD98}" srcOrd="0" destOrd="0" presId="urn:microsoft.com/office/officeart/2005/8/layout/radial6"/>
    <dgm:cxn modelId="{1D47391F-03C0-4DEC-8E4E-C6F306A7FA15}" srcId="{CA33D8CF-86E5-4CC8-8D40-4C16883677F8}" destId="{D34647D7-B48B-45E4-869A-A1B173BB3576}" srcOrd="1" destOrd="0" parTransId="{60439343-4282-4987-883B-4F35121B8035}" sibTransId="{29096037-1A22-4005-BF39-E2AB9AB30DE5}"/>
    <dgm:cxn modelId="{A9D44088-CDFA-4AED-813B-786224C30E59}" type="presOf" srcId="{0EA484DA-7B6F-45B4-BE68-345D504BE1E2}" destId="{B5AC164C-BEB7-4A50-9817-D1933CDFCF0F}" srcOrd="0" destOrd="0" presId="urn:microsoft.com/office/officeart/2005/8/layout/radial6"/>
    <dgm:cxn modelId="{F8C6C0FC-1705-4522-A7E7-C9CB9761AE86}" type="presOf" srcId="{AE655F89-0855-47BE-BAC8-E5FA26655C26}" destId="{04B43E04-0E43-43E6-AE48-3258357682A2}" srcOrd="0" destOrd="0" presId="urn:microsoft.com/office/officeart/2005/8/layout/radial6"/>
    <dgm:cxn modelId="{C0702E1B-088A-4923-B4B0-F646A4999AC3}" type="presOf" srcId="{9F5B3311-D368-4CE7-A2B6-B710AC47C2B7}" destId="{456B3945-23C3-43DF-B2D2-C176A62202CC}" srcOrd="0" destOrd="0" presId="urn:microsoft.com/office/officeart/2005/8/layout/radial6"/>
    <dgm:cxn modelId="{25299E9A-0402-4E22-BCEC-F2D035AE30B5}" srcId="{070ED614-6D55-4030-B4D0-99B7C78B09A1}" destId="{E796A572-C182-4968-BF7C-F2A9A0D221E2}" srcOrd="6" destOrd="0" parTransId="{29847086-A415-4BD0-90CC-417945A72C6E}" sibTransId="{ADE48B28-B142-4E01-8733-0264969CAC0E}"/>
    <dgm:cxn modelId="{31D32217-66F2-4BB1-9F2E-EB7940CCC19B}" type="presOf" srcId="{5B383308-FE66-44EE-9E85-853B44DCA809}" destId="{926829B1-2F14-4256-99A2-490C14BEBB60}" srcOrd="0" destOrd="0" presId="urn:microsoft.com/office/officeart/2005/8/layout/radial6"/>
    <dgm:cxn modelId="{86E0B251-52ED-4025-8A43-E1AFD2EFEFE5}" srcId="{E43E2423-3444-4DAA-B62D-B72A50671A50}" destId="{5B383308-FE66-44EE-9E85-853B44DCA809}" srcOrd="7" destOrd="0" parTransId="{B89FF9E0-5854-437A-99EC-599449728EC1}" sibTransId="{0B0CF906-7409-4922-BAFA-835C7562BE96}"/>
    <dgm:cxn modelId="{333DF5E9-0B77-4BAD-8ADF-4046E0A66F4F}" srcId="{E43E2423-3444-4DAA-B62D-B72A50671A50}" destId="{7FF5B16F-4EF0-4294-8787-78D7947319DE}" srcOrd="5" destOrd="0" parTransId="{49360AF5-9DDF-469B-9CF2-11D0EFB444B8}" sibTransId="{8A57B63F-B146-4AEF-8BF4-D1654E5324FC}"/>
    <dgm:cxn modelId="{26273740-2FCD-4D33-9004-C3E004ADDC34}" type="presOf" srcId="{E43E2423-3444-4DAA-B62D-B72A50671A50}" destId="{F6B9279C-B173-4833-B6AA-DCF5672CEAB2}" srcOrd="0" destOrd="0" presId="urn:microsoft.com/office/officeart/2005/8/layout/radial6"/>
    <dgm:cxn modelId="{41D27096-C8D3-4BB0-9E81-4EFA533A54E8}" srcId="{CA33D8CF-86E5-4CC8-8D40-4C16883677F8}" destId="{2AF44B03-48FE-471B-A223-91F2AD4160FF}" srcOrd="0" destOrd="0" parTransId="{A06C85CD-66D3-4951-B85D-9522D348DB9F}" sibTransId="{64E680D1-F7B0-4FBB-AE36-5ABBFF34AD88}"/>
    <dgm:cxn modelId="{DABE8131-A791-4A18-AD90-EA45AC944291}" type="presOf" srcId="{1C36CD00-C5E2-4A8D-B088-527A5EBEAC6A}" destId="{15BA71D3-38A6-480D-B8EA-BDE48C8DC0F3}" srcOrd="0" destOrd="0" presId="urn:microsoft.com/office/officeart/2005/8/layout/radial6"/>
    <dgm:cxn modelId="{6DE1E533-571D-4C9B-AB3D-FD41B9BDD75A}" srcId="{070ED614-6D55-4030-B4D0-99B7C78B09A1}" destId="{03DA2B49-7D65-4BBD-A480-03A629AE9887}" srcOrd="7" destOrd="0" parTransId="{0A0F9C39-DBA1-49F3-93E0-7B81F05CBA6A}" sibTransId="{CFAA24F4-8037-4B26-BBB1-9650491B5087}"/>
    <dgm:cxn modelId="{424AF0FE-96B9-4441-A112-EA444EC5A8C1}" type="presOf" srcId="{871E6ACA-7236-4003-939F-354D9C9073F4}" destId="{97129252-AA82-4A35-84E7-9022F096515F}" srcOrd="0" destOrd="0" presId="urn:microsoft.com/office/officeart/2005/8/layout/radial6"/>
    <dgm:cxn modelId="{EC5FD76F-1D31-413E-BF74-BC407FE4B2A9}" type="presParOf" srcId="{E372BFCC-1F25-43E3-A299-9E55ADB930F4}" destId="{F6B9279C-B173-4833-B6AA-DCF5672CEAB2}" srcOrd="0" destOrd="0" presId="urn:microsoft.com/office/officeart/2005/8/layout/radial6"/>
    <dgm:cxn modelId="{095CF4E8-23D8-464B-96AB-A6E4FC6D2FAE}" type="presParOf" srcId="{E372BFCC-1F25-43E3-A299-9E55ADB930F4}" destId="{F2458E49-D835-459C-87BD-8308FD7307E8}" srcOrd="1" destOrd="0" presId="urn:microsoft.com/office/officeart/2005/8/layout/radial6"/>
    <dgm:cxn modelId="{DBC45BC3-CF98-49D9-981A-4ADCDD4DC9B7}" type="presParOf" srcId="{E372BFCC-1F25-43E3-A299-9E55ADB930F4}" destId="{982125EB-FA8B-4788-8016-4535BA94568E}" srcOrd="2" destOrd="0" presId="urn:microsoft.com/office/officeart/2005/8/layout/radial6"/>
    <dgm:cxn modelId="{5B31C908-FFD3-4BB2-9200-D53A06C89F60}" type="presParOf" srcId="{E372BFCC-1F25-43E3-A299-9E55ADB930F4}" destId="{03612C1B-1D49-4B68-9DD8-89E736D9B6C1}" srcOrd="3" destOrd="0" presId="urn:microsoft.com/office/officeart/2005/8/layout/radial6"/>
    <dgm:cxn modelId="{532C43E4-9DE7-4A43-9AD6-C8CB24939A03}" type="presParOf" srcId="{E372BFCC-1F25-43E3-A299-9E55ADB930F4}" destId="{6F48F29F-B086-44BF-A552-7008473839FD}" srcOrd="4" destOrd="0" presId="urn:microsoft.com/office/officeart/2005/8/layout/radial6"/>
    <dgm:cxn modelId="{84A89882-D902-4B8D-8F77-529C4CD160D9}" type="presParOf" srcId="{E372BFCC-1F25-43E3-A299-9E55ADB930F4}" destId="{7DB97F1D-4338-495F-AEC4-6CA70DC155DF}" srcOrd="5" destOrd="0" presId="urn:microsoft.com/office/officeart/2005/8/layout/radial6"/>
    <dgm:cxn modelId="{02403CD7-9657-48B7-8157-49B658B31410}" type="presParOf" srcId="{E372BFCC-1F25-43E3-A299-9E55ADB930F4}" destId="{97129252-AA82-4A35-84E7-9022F096515F}" srcOrd="6" destOrd="0" presId="urn:microsoft.com/office/officeart/2005/8/layout/radial6"/>
    <dgm:cxn modelId="{A7063720-4247-415A-8968-56725880D844}" type="presParOf" srcId="{E372BFCC-1F25-43E3-A299-9E55ADB930F4}" destId="{D61BFF3D-CC02-4C8D-ADB5-0909E9DC5B87}" srcOrd="7" destOrd="0" presId="urn:microsoft.com/office/officeart/2005/8/layout/radial6"/>
    <dgm:cxn modelId="{0132A5AC-AE8E-4CD6-8E58-412481949B3F}" type="presParOf" srcId="{E372BFCC-1F25-43E3-A299-9E55ADB930F4}" destId="{5203CA7D-AFA8-48EA-83D7-5B4EB298A5E6}" srcOrd="8" destOrd="0" presId="urn:microsoft.com/office/officeart/2005/8/layout/radial6"/>
    <dgm:cxn modelId="{7DBCA2FF-70F2-41E7-AE29-610F4986613E}" type="presParOf" srcId="{E372BFCC-1F25-43E3-A299-9E55ADB930F4}" destId="{15BA71D3-38A6-480D-B8EA-BDE48C8DC0F3}" srcOrd="9" destOrd="0" presId="urn:microsoft.com/office/officeart/2005/8/layout/radial6"/>
    <dgm:cxn modelId="{33016CFB-62BC-4B50-AB35-D2C4F1E5AD6B}" type="presParOf" srcId="{E372BFCC-1F25-43E3-A299-9E55ADB930F4}" destId="{04B43E04-0E43-43E6-AE48-3258357682A2}" srcOrd="10" destOrd="0" presId="urn:microsoft.com/office/officeart/2005/8/layout/radial6"/>
    <dgm:cxn modelId="{14736D05-9A9B-40A9-B9F6-9413A8059B7D}" type="presParOf" srcId="{E372BFCC-1F25-43E3-A299-9E55ADB930F4}" destId="{EBCFE742-606C-4E8D-94EA-91CF9FB51DB6}" srcOrd="11" destOrd="0" presId="urn:microsoft.com/office/officeart/2005/8/layout/radial6"/>
    <dgm:cxn modelId="{A3B3B97A-210B-48DD-8AA3-A9C60FDDBBF9}" type="presParOf" srcId="{E372BFCC-1F25-43E3-A299-9E55ADB930F4}" destId="{B5AC164C-BEB7-4A50-9817-D1933CDFCF0F}" srcOrd="12" destOrd="0" presId="urn:microsoft.com/office/officeart/2005/8/layout/radial6"/>
    <dgm:cxn modelId="{0DA25433-C5CA-47F6-8713-A9D9F1831C74}" type="presParOf" srcId="{E372BFCC-1F25-43E3-A299-9E55ADB930F4}" destId="{5302F524-8C6E-4927-A708-97AC2237B517}" srcOrd="13" destOrd="0" presId="urn:microsoft.com/office/officeart/2005/8/layout/radial6"/>
    <dgm:cxn modelId="{8059BCB6-6E2D-406E-8DD8-82DEBE1E0914}" type="presParOf" srcId="{E372BFCC-1F25-43E3-A299-9E55ADB930F4}" destId="{473BE574-8DAB-4C89-A029-448119C9F990}" srcOrd="14" destOrd="0" presId="urn:microsoft.com/office/officeart/2005/8/layout/radial6"/>
    <dgm:cxn modelId="{C7934D74-124D-4C1B-8374-7D4F90C37977}" type="presParOf" srcId="{E372BFCC-1F25-43E3-A299-9E55ADB930F4}" destId="{85E0AC36-7B6D-4565-9F15-16DE5707BD98}" srcOrd="15" destOrd="0" presId="urn:microsoft.com/office/officeart/2005/8/layout/radial6"/>
    <dgm:cxn modelId="{6BD24E6A-5683-43B2-B6FC-2251A17FC648}" type="presParOf" srcId="{E372BFCC-1F25-43E3-A299-9E55ADB930F4}" destId="{6BB55CBE-8905-4166-9CF9-2F7A15C7D006}" srcOrd="16" destOrd="0" presId="urn:microsoft.com/office/officeart/2005/8/layout/radial6"/>
    <dgm:cxn modelId="{3A1209FB-D429-40C6-8DC7-A1F18048D382}" type="presParOf" srcId="{E372BFCC-1F25-43E3-A299-9E55ADB930F4}" destId="{46700422-4EE3-4F49-942C-A9C17085D8C3}" srcOrd="17" destOrd="0" presId="urn:microsoft.com/office/officeart/2005/8/layout/radial6"/>
    <dgm:cxn modelId="{B2F5D8EA-4B79-42DF-93F3-3FB9A1414498}" type="presParOf" srcId="{E372BFCC-1F25-43E3-A299-9E55ADB930F4}" destId="{04002AF9-A73F-42F9-A089-CC61E50A1E91}" srcOrd="18" destOrd="0" presId="urn:microsoft.com/office/officeart/2005/8/layout/radial6"/>
    <dgm:cxn modelId="{3863B412-A6BD-4674-B20E-131E48E16959}" type="presParOf" srcId="{E372BFCC-1F25-43E3-A299-9E55ADB930F4}" destId="{71B79534-192E-4AD4-B8C7-D8036326C577}" srcOrd="19" destOrd="0" presId="urn:microsoft.com/office/officeart/2005/8/layout/radial6"/>
    <dgm:cxn modelId="{B6392DC3-583F-4BA8-A4A5-8B7A67B40CFA}" type="presParOf" srcId="{E372BFCC-1F25-43E3-A299-9E55ADB930F4}" destId="{8915E8F5-DDE3-4B65-87A4-8E0CB8EEB577}" srcOrd="20" destOrd="0" presId="urn:microsoft.com/office/officeart/2005/8/layout/radial6"/>
    <dgm:cxn modelId="{5934E5C6-DB7F-4601-8DD0-94808C080416}" type="presParOf" srcId="{E372BFCC-1F25-43E3-A299-9E55ADB930F4}" destId="{456B3945-23C3-43DF-B2D2-C176A62202CC}" srcOrd="21" destOrd="0" presId="urn:microsoft.com/office/officeart/2005/8/layout/radial6"/>
    <dgm:cxn modelId="{C649B769-ED82-4A97-BB96-5EC1E20D6849}" type="presParOf" srcId="{E372BFCC-1F25-43E3-A299-9E55ADB930F4}" destId="{926829B1-2F14-4256-99A2-490C14BEBB60}" srcOrd="22" destOrd="0" presId="urn:microsoft.com/office/officeart/2005/8/layout/radial6"/>
    <dgm:cxn modelId="{ACCDBC72-291B-4A41-86B3-B1792AD53F01}" type="presParOf" srcId="{E372BFCC-1F25-43E3-A299-9E55ADB930F4}" destId="{261B55A5-031B-463C-A02B-49A416B041DB}" srcOrd="23" destOrd="0" presId="urn:microsoft.com/office/officeart/2005/8/layout/radial6"/>
    <dgm:cxn modelId="{923869CD-6641-4A5A-BCE6-4F26B88FF3B2}" type="presParOf" srcId="{E372BFCC-1F25-43E3-A299-9E55ADB930F4}" destId="{D1831ECD-DD22-40E9-8214-C81E05AC81E1}" srcOrd="24"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0ED614-6D55-4030-B4D0-99B7C78B09A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tr-TR"/>
        </a:p>
      </dgm:t>
    </dgm:pt>
    <dgm:pt modelId="{E43E2423-3444-4DAA-B62D-B72A50671A50}">
      <dgm:prSet phldrT="[Metin]"/>
      <dgm:spPr/>
      <dgm:t>
        <a:bodyPr/>
        <a:lstStyle/>
        <a:p>
          <a:r>
            <a:rPr lang="tr-TR" b="1" dirty="0"/>
            <a:t>TOPLUMSAL TALEPLER</a:t>
          </a:r>
        </a:p>
      </dgm:t>
    </dgm:pt>
    <dgm:pt modelId="{10067C89-FFC1-4E0F-9163-89E32F884085}" type="parTrans" cxnId="{520C9BE8-76B3-4452-B811-EC54E7BC2618}">
      <dgm:prSet/>
      <dgm:spPr/>
      <dgm:t>
        <a:bodyPr/>
        <a:lstStyle/>
        <a:p>
          <a:endParaRPr lang="tr-TR"/>
        </a:p>
      </dgm:t>
    </dgm:pt>
    <dgm:pt modelId="{AB1B0D6A-5F87-4E25-806D-133CBE976AAC}" type="sibTrans" cxnId="{520C9BE8-76B3-4452-B811-EC54E7BC2618}">
      <dgm:prSet/>
      <dgm:spPr/>
      <dgm:t>
        <a:bodyPr/>
        <a:lstStyle/>
        <a:p>
          <a:endParaRPr lang="tr-TR"/>
        </a:p>
      </dgm:t>
    </dgm:pt>
    <dgm:pt modelId="{734C17DA-0ECA-40BC-82C0-FF91D7047964}">
      <dgm:prSet custT="1"/>
      <dgm:spPr/>
      <dgm:t>
        <a:bodyPr/>
        <a:lstStyle/>
        <a:p>
          <a:r>
            <a:rPr lang="tr-TR" sz="600" dirty="0"/>
            <a:t>YENİ NESİL </a:t>
          </a:r>
          <a:r>
            <a:rPr lang="en-US" sz="600" dirty="0"/>
            <a:t>(</a:t>
          </a:r>
          <a:r>
            <a:rPr lang="tr-TR" sz="600" dirty="0"/>
            <a:t>GİZLİLİK, YÜKSEK TEKNOLOJİ, SOSYAL MEDYA</a:t>
          </a:r>
          <a:r>
            <a:rPr lang="en-US" sz="600" dirty="0"/>
            <a:t>)</a:t>
          </a:r>
          <a:endParaRPr lang="tr-TR" sz="600" dirty="0"/>
        </a:p>
      </dgm:t>
    </dgm:pt>
    <dgm:pt modelId="{F6D76C67-1684-4BD7-95BA-C239DDD00863}" type="parTrans" cxnId="{50D28D6F-CB69-493E-8F82-BAD9B3952A3C}">
      <dgm:prSet/>
      <dgm:spPr/>
      <dgm:t>
        <a:bodyPr/>
        <a:lstStyle/>
        <a:p>
          <a:endParaRPr lang="tr-TR"/>
        </a:p>
      </dgm:t>
    </dgm:pt>
    <dgm:pt modelId="{4A469349-CFCF-43C7-8838-AB6A5178140D}" type="sibTrans" cxnId="{50D28D6F-CB69-493E-8F82-BAD9B3952A3C}">
      <dgm:prSet/>
      <dgm:spPr/>
      <dgm:t>
        <a:bodyPr/>
        <a:lstStyle/>
        <a:p>
          <a:endParaRPr lang="tr-TR"/>
        </a:p>
      </dgm:t>
    </dgm:pt>
    <dgm:pt modelId="{9E35B7A9-B627-4925-9727-7F533BAC2E37}">
      <dgm:prSet/>
      <dgm:spPr/>
      <dgm:t>
        <a:bodyPr/>
        <a:lstStyle/>
        <a:p>
          <a:r>
            <a:rPr lang="tr-TR" dirty="0"/>
            <a:t>KURUMLARIN DEĞİŞEN ROLLERİ</a:t>
          </a:r>
        </a:p>
      </dgm:t>
    </dgm:pt>
    <dgm:pt modelId="{7DA3C558-5682-4FC5-9338-54258666DF23}" type="parTrans" cxnId="{FA1E11AD-546B-454B-876F-93B5D12F6B2E}">
      <dgm:prSet/>
      <dgm:spPr/>
      <dgm:t>
        <a:bodyPr/>
        <a:lstStyle/>
        <a:p>
          <a:endParaRPr lang="tr-TR"/>
        </a:p>
      </dgm:t>
    </dgm:pt>
    <dgm:pt modelId="{0FDB6CA4-B53A-4B8D-89D6-E0188F1ECFBC}" type="sibTrans" cxnId="{FA1E11AD-546B-454B-876F-93B5D12F6B2E}">
      <dgm:prSet/>
      <dgm:spPr/>
      <dgm:t>
        <a:bodyPr/>
        <a:lstStyle/>
        <a:p>
          <a:endParaRPr lang="tr-TR"/>
        </a:p>
      </dgm:t>
    </dgm:pt>
    <dgm:pt modelId="{DC6E86E8-0166-40BB-9C73-CA37EB75162F}">
      <dgm:prSet custT="1"/>
      <dgm:spPr/>
      <dgm:t>
        <a:bodyPr/>
        <a:lstStyle/>
        <a:p>
          <a:r>
            <a:rPr lang="tr-TR" sz="600" dirty="0"/>
            <a:t>HİZMETLERİMİZİN DİĞER KULLANICILARI </a:t>
          </a:r>
          <a:r>
            <a:rPr lang="en-US" sz="600" dirty="0"/>
            <a:t>(</a:t>
          </a:r>
          <a:r>
            <a:rPr lang="tr-TR" sz="600" dirty="0"/>
            <a:t>ADALET</a:t>
          </a:r>
          <a:r>
            <a:rPr lang="en-US" sz="600" dirty="0"/>
            <a:t>, </a:t>
          </a:r>
          <a:r>
            <a:rPr lang="tr-TR" sz="600" dirty="0"/>
            <a:t>TARIM</a:t>
          </a:r>
          <a:r>
            <a:rPr lang="en-US" sz="600" dirty="0"/>
            <a:t>,</a:t>
          </a:r>
          <a:r>
            <a:rPr lang="tr-TR" sz="600" dirty="0"/>
            <a:t> EKONOMİ, </a:t>
          </a:r>
          <a:r>
            <a:rPr lang="en-US" sz="600" dirty="0"/>
            <a:t> </a:t>
          </a:r>
          <a:r>
            <a:rPr lang="tr-TR" sz="600" dirty="0"/>
            <a:t>İKLİM DEĞİŞİKLİĞİ</a:t>
          </a:r>
          <a:r>
            <a:rPr lang="en-US" sz="500" dirty="0"/>
            <a:t>, </a:t>
          </a:r>
          <a:r>
            <a:rPr lang="tr-TR" sz="500" dirty="0"/>
            <a:t>PLANLAMA</a:t>
          </a:r>
          <a:r>
            <a:rPr lang="en-US" sz="500" dirty="0"/>
            <a:t>, ...)</a:t>
          </a:r>
          <a:endParaRPr lang="tr-TR" sz="500" dirty="0"/>
        </a:p>
      </dgm:t>
    </dgm:pt>
    <dgm:pt modelId="{52762B6E-4E46-4158-8021-212D6B7E75B6}" type="parTrans" cxnId="{E5F5B006-9204-4BB5-9EAE-F0AAE953FE58}">
      <dgm:prSet/>
      <dgm:spPr/>
      <dgm:t>
        <a:bodyPr/>
        <a:lstStyle/>
        <a:p>
          <a:endParaRPr lang="tr-TR"/>
        </a:p>
      </dgm:t>
    </dgm:pt>
    <dgm:pt modelId="{BF174C23-6EC1-4364-9BFE-806C64857A11}" type="sibTrans" cxnId="{E5F5B006-9204-4BB5-9EAE-F0AAE953FE58}">
      <dgm:prSet/>
      <dgm:spPr/>
      <dgm:t>
        <a:bodyPr/>
        <a:lstStyle/>
        <a:p>
          <a:endParaRPr lang="tr-TR"/>
        </a:p>
      </dgm:t>
    </dgm:pt>
    <dgm:pt modelId="{8B628B36-D398-48A3-9379-B4CFCB353255}">
      <dgm:prSet custT="1"/>
      <dgm:spPr/>
      <dgm:t>
        <a:bodyPr/>
        <a:lstStyle/>
        <a:p>
          <a:r>
            <a:rPr lang="tr-TR" sz="600" b="1" dirty="0"/>
            <a:t>MÜLKİYET GÜVENCESİ</a:t>
          </a:r>
        </a:p>
      </dgm:t>
    </dgm:pt>
    <dgm:pt modelId="{5269B300-236C-4B7A-82C3-8172D5CBF217}" type="parTrans" cxnId="{D20FE629-684C-44C7-8182-11FB438C1C7F}">
      <dgm:prSet/>
      <dgm:spPr/>
      <dgm:t>
        <a:bodyPr/>
        <a:lstStyle/>
        <a:p>
          <a:endParaRPr lang="tr-TR"/>
        </a:p>
      </dgm:t>
    </dgm:pt>
    <dgm:pt modelId="{360315CF-B090-491B-B188-6257D01A4982}" type="sibTrans" cxnId="{D20FE629-684C-44C7-8182-11FB438C1C7F}">
      <dgm:prSet/>
      <dgm:spPr/>
      <dgm:t>
        <a:bodyPr/>
        <a:lstStyle/>
        <a:p>
          <a:endParaRPr lang="tr-TR"/>
        </a:p>
      </dgm:t>
    </dgm:pt>
    <dgm:pt modelId="{19AFC181-A174-4767-B909-5DD06A282B40}">
      <dgm:prSet custT="1"/>
      <dgm:spPr/>
      <dgm:t>
        <a:bodyPr/>
        <a:lstStyle/>
        <a:p>
          <a:r>
            <a:rPr lang="tr-TR" sz="600" b="0" i="0" u="none" dirty="0"/>
            <a:t>VERİMLİLİĞİ ARTTIRMAK</a:t>
          </a:r>
          <a:endParaRPr lang="tr-TR" sz="500" b="1" dirty="0"/>
        </a:p>
      </dgm:t>
    </dgm:pt>
    <dgm:pt modelId="{141EB251-652E-436A-B323-1B6A37E34A4E}" type="parTrans" cxnId="{46FB9D03-84A0-4D85-B877-C9E62DBBADA7}">
      <dgm:prSet/>
      <dgm:spPr/>
      <dgm:t>
        <a:bodyPr/>
        <a:lstStyle/>
        <a:p>
          <a:endParaRPr lang="tr-TR"/>
        </a:p>
      </dgm:t>
    </dgm:pt>
    <dgm:pt modelId="{30D1E44E-7F17-4091-AD2D-103606128173}" type="sibTrans" cxnId="{46FB9D03-84A0-4D85-B877-C9E62DBBADA7}">
      <dgm:prSet/>
      <dgm:spPr/>
      <dgm:t>
        <a:bodyPr/>
        <a:lstStyle/>
        <a:p>
          <a:endParaRPr lang="tr-TR"/>
        </a:p>
      </dgm:t>
    </dgm:pt>
    <dgm:pt modelId="{AD32987F-BAEF-4B92-95DE-3F521222D291}">
      <dgm:prSet custT="1"/>
      <dgm:spPr/>
      <dgm:t>
        <a:bodyPr/>
        <a:lstStyle/>
        <a:p>
          <a:r>
            <a:rPr lang="tr-TR" sz="600" dirty="0"/>
            <a:t>HIZLI TEPKİ SÜRESİ</a:t>
          </a:r>
        </a:p>
      </dgm:t>
    </dgm:pt>
    <dgm:pt modelId="{5E237988-3A44-4C72-9B05-418D5CA325D2}" type="parTrans" cxnId="{5D51476E-5817-488B-B9BE-823A86330772}">
      <dgm:prSet/>
      <dgm:spPr/>
      <dgm:t>
        <a:bodyPr/>
        <a:lstStyle/>
        <a:p>
          <a:endParaRPr lang="tr-TR"/>
        </a:p>
      </dgm:t>
    </dgm:pt>
    <dgm:pt modelId="{060444C5-7BA0-4235-ADE9-F52E58828A5B}" type="sibTrans" cxnId="{5D51476E-5817-488B-B9BE-823A86330772}">
      <dgm:prSet/>
      <dgm:spPr/>
      <dgm:t>
        <a:bodyPr/>
        <a:lstStyle/>
        <a:p>
          <a:endParaRPr lang="tr-TR"/>
        </a:p>
      </dgm:t>
    </dgm:pt>
    <dgm:pt modelId="{0C2042F4-5FB1-48EE-9D8A-39FB9B4E9F4C}">
      <dgm:prSet custT="1"/>
      <dgm:spPr/>
      <dgm:t>
        <a:bodyPr/>
        <a:lstStyle/>
        <a:p>
          <a:r>
            <a:rPr lang="tr-TR" sz="600" b="1" dirty="0"/>
            <a:t>AÇIK VERİ</a:t>
          </a:r>
        </a:p>
      </dgm:t>
    </dgm:pt>
    <dgm:pt modelId="{97C9C890-4FF6-43AB-B106-F87EC5D733DF}" type="parTrans" cxnId="{900E0DA8-C4C2-4FA4-9582-1032D5753983}">
      <dgm:prSet/>
      <dgm:spPr/>
      <dgm:t>
        <a:bodyPr/>
        <a:lstStyle/>
        <a:p>
          <a:endParaRPr lang="tr-TR"/>
        </a:p>
      </dgm:t>
    </dgm:pt>
    <dgm:pt modelId="{5565B920-7BA1-4ED5-8CCA-A59ECF32C711}" type="sibTrans" cxnId="{900E0DA8-C4C2-4FA4-9582-1032D5753983}">
      <dgm:prSet/>
      <dgm:spPr/>
      <dgm:t>
        <a:bodyPr/>
        <a:lstStyle/>
        <a:p>
          <a:endParaRPr lang="tr-TR"/>
        </a:p>
      </dgm:t>
    </dgm:pt>
    <dgm:pt modelId="{E372BFCC-1F25-43E3-A299-9E55ADB930F4}" type="pres">
      <dgm:prSet presAssocID="{070ED614-6D55-4030-B4D0-99B7C78B09A1}" presName="Name0" presStyleCnt="0">
        <dgm:presLayoutVars>
          <dgm:chMax val="1"/>
          <dgm:dir/>
          <dgm:animLvl val="ctr"/>
          <dgm:resizeHandles val="exact"/>
        </dgm:presLayoutVars>
      </dgm:prSet>
      <dgm:spPr/>
      <dgm:t>
        <a:bodyPr/>
        <a:lstStyle/>
        <a:p>
          <a:endParaRPr lang="tr-TR"/>
        </a:p>
      </dgm:t>
    </dgm:pt>
    <dgm:pt modelId="{F6B9279C-B173-4833-B6AA-DCF5672CEAB2}" type="pres">
      <dgm:prSet presAssocID="{E43E2423-3444-4DAA-B62D-B72A50671A50}" presName="centerShape" presStyleLbl="node0" presStyleIdx="0" presStyleCnt="1"/>
      <dgm:spPr/>
      <dgm:t>
        <a:bodyPr/>
        <a:lstStyle/>
        <a:p>
          <a:endParaRPr lang="tr-TR"/>
        </a:p>
      </dgm:t>
    </dgm:pt>
    <dgm:pt modelId="{83979FAE-70B6-44C6-BC60-9AB1C7454629}" type="pres">
      <dgm:prSet presAssocID="{734C17DA-0ECA-40BC-82C0-FF91D7047964}" presName="node" presStyleLbl="node1" presStyleIdx="0" presStyleCnt="7" custScaleX="123227" custScaleY="121189">
        <dgm:presLayoutVars>
          <dgm:bulletEnabled val="1"/>
        </dgm:presLayoutVars>
      </dgm:prSet>
      <dgm:spPr/>
      <dgm:t>
        <a:bodyPr/>
        <a:lstStyle/>
        <a:p>
          <a:endParaRPr lang="tr-TR"/>
        </a:p>
      </dgm:t>
    </dgm:pt>
    <dgm:pt modelId="{3C83481B-6B95-4C4B-8CB0-AF3460F07C2E}" type="pres">
      <dgm:prSet presAssocID="{734C17DA-0ECA-40BC-82C0-FF91D7047964}" presName="dummy" presStyleCnt="0"/>
      <dgm:spPr/>
    </dgm:pt>
    <dgm:pt modelId="{678F9F16-DE36-4FB7-8B5B-0D67557DA136}" type="pres">
      <dgm:prSet presAssocID="{4A469349-CFCF-43C7-8838-AB6A5178140D}" presName="sibTrans" presStyleLbl="sibTrans2D1" presStyleIdx="0" presStyleCnt="7"/>
      <dgm:spPr/>
      <dgm:t>
        <a:bodyPr/>
        <a:lstStyle/>
        <a:p>
          <a:endParaRPr lang="tr-TR"/>
        </a:p>
      </dgm:t>
    </dgm:pt>
    <dgm:pt modelId="{73718497-3DF0-4163-9381-51E60A201E23}" type="pres">
      <dgm:prSet presAssocID="{9E35B7A9-B627-4925-9727-7F533BAC2E37}" presName="node" presStyleLbl="node1" presStyleIdx="1" presStyleCnt="7" custScaleX="116637" custScaleY="106551" custRadScaleRad="101858" custRadScaleInc="56195">
        <dgm:presLayoutVars>
          <dgm:bulletEnabled val="1"/>
        </dgm:presLayoutVars>
      </dgm:prSet>
      <dgm:spPr/>
      <dgm:t>
        <a:bodyPr/>
        <a:lstStyle/>
        <a:p>
          <a:endParaRPr lang="tr-TR"/>
        </a:p>
      </dgm:t>
    </dgm:pt>
    <dgm:pt modelId="{9D774A34-2A1C-40C2-9AFB-FEB597A61E0E}" type="pres">
      <dgm:prSet presAssocID="{9E35B7A9-B627-4925-9727-7F533BAC2E37}" presName="dummy" presStyleCnt="0"/>
      <dgm:spPr/>
    </dgm:pt>
    <dgm:pt modelId="{2F4D819D-5072-4969-99F5-A259432CB3B5}" type="pres">
      <dgm:prSet presAssocID="{0FDB6CA4-B53A-4B8D-89D6-E0188F1ECFBC}" presName="sibTrans" presStyleLbl="sibTrans2D1" presStyleIdx="1" presStyleCnt="7"/>
      <dgm:spPr/>
      <dgm:t>
        <a:bodyPr/>
        <a:lstStyle/>
        <a:p>
          <a:endParaRPr lang="tr-TR"/>
        </a:p>
      </dgm:t>
    </dgm:pt>
    <dgm:pt modelId="{620A8CC7-3CC0-4997-A40F-3AD920D6EE38}" type="pres">
      <dgm:prSet presAssocID="{DC6E86E8-0166-40BB-9C73-CA37EB75162F}" presName="node" presStyleLbl="node1" presStyleIdx="2" presStyleCnt="7" custScaleX="135699" custScaleY="131767">
        <dgm:presLayoutVars>
          <dgm:bulletEnabled val="1"/>
        </dgm:presLayoutVars>
      </dgm:prSet>
      <dgm:spPr/>
      <dgm:t>
        <a:bodyPr/>
        <a:lstStyle/>
        <a:p>
          <a:endParaRPr lang="tr-TR"/>
        </a:p>
      </dgm:t>
    </dgm:pt>
    <dgm:pt modelId="{47A5C63A-A159-4C62-B2C3-F238038EE7AB}" type="pres">
      <dgm:prSet presAssocID="{DC6E86E8-0166-40BB-9C73-CA37EB75162F}" presName="dummy" presStyleCnt="0"/>
      <dgm:spPr/>
    </dgm:pt>
    <dgm:pt modelId="{79A761DC-CC93-4C19-88E3-E31A5C7F0F6B}" type="pres">
      <dgm:prSet presAssocID="{BF174C23-6EC1-4364-9BFE-806C64857A11}" presName="sibTrans" presStyleLbl="sibTrans2D1" presStyleIdx="2" presStyleCnt="7"/>
      <dgm:spPr/>
      <dgm:t>
        <a:bodyPr/>
        <a:lstStyle/>
        <a:p>
          <a:endParaRPr lang="tr-TR"/>
        </a:p>
      </dgm:t>
    </dgm:pt>
    <dgm:pt modelId="{C719BA82-24D8-43A0-9D38-6F5F9F883E55}" type="pres">
      <dgm:prSet presAssocID="{8B628B36-D398-48A3-9379-B4CFCB353255}" presName="node" presStyleLbl="node1" presStyleIdx="3" presStyleCnt="7" custScaleX="83296" custScaleY="89059">
        <dgm:presLayoutVars>
          <dgm:bulletEnabled val="1"/>
        </dgm:presLayoutVars>
      </dgm:prSet>
      <dgm:spPr/>
      <dgm:t>
        <a:bodyPr/>
        <a:lstStyle/>
        <a:p>
          <a:endParaRPr lang="tr-TR"/>
        </a:p>
      </dgm:t>
    </dgm:pt>
    <dgm:pt modelId="{4EA77219-D61A-49DC-B0EC-569E5B902384}" type="pres">
      <dgm:prSet presAssocID="{8B628B36-D398-48A3-9379-B4CFCB353255}" presName="dummy" presStyleCnt="0"/>
      <dgm:spPr/>
    </dgm:pt>
    <dgm:pt modelId="{E296B666-4DAF-4DDB-81E0-7A3759396371}" type="pres">
      <dgm:prSet presAssocID="{360315CF-B090-491B-B188-6257D01A4982}" presName="sibTrans" presStyleLbl="sibTrans2D1" presStyleIdx="3" presStyleCnt="7"/>
      <dgm:spPr/>
      <dgm:t>
        <a:bodyPr/>
        <a:lstStyle/>
        <a:p>
          <a:endParaRPr lang="tr-TR"/>
        </a:p>
      </dgm:t>
    </dgm:pt>
    <dgm:pt modelId="{53DD4132-67ED-4220-A9D0-4941D796994A}" type="pres">
      <dgm:prSet presAssocID="{19AFC181-A174-4767-B909-5DD06A282B40}" presName="node" presStyleLbl="node1" presStyleIdx="4" presStyleCnt="7" custScaleX="88115" custScaleY="89059">
        <dgm:presLayoutVars>
          <dgm:bulletEnabled val="1"/>
        </dgm:presLayoutVars>
      </dgm:prSet>
      <dgm:spPr/>
      <dgm:t>
        <a:bodyPr/>
        <a:lstStyle/>
        <a:p>
          <a:endParaRPr lang="tr-TR"/>
        </a:p>
      </dgm:t>
    </dgm:pt>
    <dgm:pt modelId="{A857354B-406D-46FB-978A-478DFE2CEB7C}" type="pres">
      <dgm:prSet presAssocID="{19AFC181-A174-4767-B909-5DD06A282B40}" presName="dummy" presStyleCnt="0"/>
      <dgm:spPr/>
    </dgm:pt>
    <dgm:pt modelId="{836B84F8-CE5E-4D6F-B3EE-3E8D23C9B973}" type="pres">
      <dgm:prSet presAssocID="{30D1E44E-7F17-4091-AD2D-103606128173}" presName="sibTrans" presStyleLbl="sibTrans2D1" presStyleIdx="4" presStyleCnt="7"/>
      <dgm:spPr/>
      <dgm:t>
        <a:bodyPr/>
        <a:lstStyle/>
        <a:p>
          <a:endParaRPr lang="tr-TR"/>
        </a:p>
      </dgm:t>
    </dgm:pt>
    <dgm:pt modelId="{CB26073E-1016-4B3C-B0D2-309814E902FD}" type="pres">
      <dgm:prSet presAssocID="{AD32987F-BAEF-4B92-95DE-3F521222D291}" presName="node" presStyleLbl="node1" presStyleIdx="5" presStyleCnt="7">
        <dgm:presLayoutVars>
          <dgm:bulletEnabled val="1"/>
        </dgm:presLayoutVars>
      </dgm:prSet>
      <dgm:spPr/>
      <dgm:t>
        <a:bodyPr/>
        <a:lstStyle/>
        <a:p>
          <a:endParaRPr lang="tr-TR"/>
        </a:p>
      </dgm:t>
    </dgm:pt>
    <dgm:pt modelId="{81C0AAB3-A089-441D-A910-53FECFA7CD3A}" type="pres">
      <dgm:prSet presAssocID="{AD32987F-BAEF-4B92-95DE-3F521222D291}" presName="dummy" presStyleCnt="0"/>
      <dgm:spPr/>
    </dgm:pt>
    <dgm:pt modelId="{ED0E39D1-D2CF-4EE0-A77D-33D89EA6BD05}" type="pres">
      <dgm:prSet presAssocID="{060444C5-7BA0-4235-ADE9-F52E58828A5B}" presName="sibTrans" presStyleLbl="sibTrans2D1" presStyleIdx="5" presStyleCnt="7"/>
      <dgm:spPr/>
      <dgm:t>
        <a:bodyPr/>
        <a:lstStyle/>
        <a:p>
          <a:endParaRPr lang="tr-TR"/>
        </a:p>
      </dgm:t>
    </dgm:pt>
    <dgm:pt modelId="{29A600FF-25F8-404C-A796-380EFB53CC34}" type="pres">
      <dgm:prSet presAssocID="{0C2042F4-5FB1-48EE-9D8A-39FB9B4E9F4C}" presName="node" presStyleLbl="node1" presStyleIdx="6" presStyleCnt="7">
        <dgm:presLayoutVars>
          <dgm:bulletEnabled val="1"/>
        </dgm:presLayoutVars>
      </dgm:prSet>
      <dgm:spPr/>
      <dgm:t>
        <a:bodyPr/>
        <a:lstStyle/>
        <a:p>
          <a:endParaRPr lang="tr-TR"/>
        </a:p>
      </dgm:t>
    </dgm:pt>
    <dgm:pt modelId="{3086F730-C74D-4553-A1D8-815A79AF2910}" type="pres">
      <dgm:prSet presAssocID="{0C2042F4-5FB1-48EE-9D8A-39FB9B4E9F4C}" presName="dummy" presStyleCnt="0"/>
      <dgm:spPr/>
    </dgm:pt>
    <dgm:pt modelId="{F8478F29-4826-4373-A407-92013B2A6842}" type="pres">
      <dgm:prSet presAssocID="{5565B920-7BA1-4ED5-8CCA-A59ECF32C711}" presName="sibTrans" presStyleLbl="sibTrans2D1" presStyleIdx="6" presStyleCnt="7"/>
      <dgm:spPr/>
      <dgm:t>
        <a:bodyPr/>
        <a:lstStyle/>
        <a:p>
          <a:endParaRPr lang="tr-TR"/>
        </a:p>
      </dgm:t>
    </dgm:pt>
  </dgm:ptLst>
  <dgm:cxnLst>
    <dgm:cxn modelId="{23B8CCDD-9E84-4922-96BC-EF09C1B6F529}" type="presOf" srcId="{4A469349-CFCF-43C7-8838-AB6A5178140D}" destId="{678F9F16-DE36-4FB7-8B5B-0D67557DA136}" srcOrd="0" destOrd="0" presId="urn:microsoft.com/office/officeart/2005/8/layout/radial6"/>
    <dgm:cxn modelId="{9F041C03-F252-4C4C-8CC0-8F5110111992}" type="presOf" srcId="{8B628B36-D398-48A3-9379-B4CFCB353255}" destId="{C719BA82-24D8-43A0-9D38-6F5F9F883E55}" srcOrd="0" destOrd="0" presId="urn:microsoft.com/office/officeart/2005/8/layout/radial6"/>
    <dgm:cxn modelId="{D20FE629-684C-44C7-8182-11FB438C1C7F}" srcId="{E43E2423-3444-4DAA-B62D-B72A50671A50}" destId="{8B628B36-D398-48A3-9379-B4CFCB353255}" srcOrd="3" destOrd="0" parTransId="{5269B300-236C-4B7A-82C3-8172D5CBF217}" sibTransId="{360315CF-B090-491B-B188-6257D01A4982}"/>
    <dgm:cxn modelId="{E5F5B006-9204-4BB5-9EAE-F0AAE953FE58}" srcId="{E43E2423-3444-4DAA-B62D-B72A50671A50}" destId="{DC6E86E8-0166-40BB-9C73-CA37EB75162F}" srcOrd="2" destOrd="0" parTransId="{52762B6E-4E46-4158-8021-212D6B7E75B6}" sibTransId="{BF174C23-6EC1-4364-9BFE-806C64857A11}"/>
    <dgm:cxn modelId="{A4DEA6E5-9303-488D-A71D-26E68215AE8B}" type="presOf" srcId="{E43E2423-3444-4DAA-B62D-B72A50671A50}" destId="{F6B9279C-B173-4833-B6AA-DCF5672CEAB2}" srcOrd="0" destOrd="0" presId="urn:microsoft.com/office/officeart/2005/8/layout/radial6"/>
    <dgm:cxn modelId="{50D28D6F-CB69-493E-8F82-BAD9B3952A3C}" srcId="{E43E2423-3444-4DAA-B62D-B72A50671A50}" destId="{734C17DA-0ECA-40BC-82C0-FF91D7047964}" srcOrd="0" destOrd="0" parTransId="{F6D76C67-1684-4BD7-95BA-C239DDD00863}" sibTransId="{4A469349-CFCF-43C7-8838-AB6A5178140D}"/>
    <dgm:cxn modelId="{FA1E11AD-546B-454B-876F-93B5D12F6B2E}" srcId="{E43E2423-3444-4DAA-B62D-B72A50671A50}" destId="{9E35B7A9-B627-4925-9727-7F533BAC2E37}" srcOrd="1" destOrd="0" parTransId="{7DA3C558-5682-4FC5-9338-54258666DF23}" sibTransId="{0FDB6CA4-B53A-4B8D-89D6-E0188F1ECFBC}"/>
    <dgm:cxn modelId="{1FA138EA-B7C6-4434-B2DC-16DAAE097EF6}" type="presOf" srcId="{DC6E86E8-0166-40BB-9C73-CA37EB75162F}" destId="{620A8CC7-3CC0-4997-A40F-3AD920D6EE38}" srcOrd="0" destOrd="0" presId="urn:microsoft.com/office/officeart/2005/8/layout/radial6"/>
    <dgm:cxn modelId="{5746140F-8E5B-4007-964C-DDF0C8C299B2}" type="presOf" srcId="{734C17DA-0ECA-40BC-82C0-FF91D7047964}" destId="{83979FAE-70B6-44C6-BC60-9AB1C7454629}" srcOrd="0" destOrd="0" presId="urn:microsoft.com/office/officeart/2005/8/layout/radial6"/>
    <dgm:cxn modelId="{E827CBEB-3296-43BA-A40B-9B915A395E21}" type="presOf" srcId="{19AFC181-A174-4767-B909-5DD06A282B40}" destId="{53DD4132-67ED-4220-A9D0-4941D796994A}" srcOrd="0" destOrd="0" presId="urn:microsoft.com/office/officeart/2005/8/layout/radial6"/>
    <dgm:cxn modelId="{BB10BECF-022A-4CD6-BAC1-5813D575F1B8}" type="presOf" srcId="{5565B920-7BA1-4ED5-8CCA-A59ECF32C711}" destId="{F8478F29-4826-4373-A407-92013B2A6842}" srcOrd="0" destOrd="0" presId="urn:microsoft.com/office/officeart/2005/8/layout/radial6"/>
    <dgm:cxn modelId="{4895DBC0-798D-4797-9993-A7FC43498C55}" type="presOf" srcId="{360315CF-B090-491B-B188-6257D01A4982}" destId="{E296B666-4DAF-4DDB-81E0-7A3759396371}" srcOrd="0" destOrd="0" presId="urn:microsoft.com/office/officeart/2005/8/layout/radial6"/>
    <dgm:cxn modelId="{900E0DA8-C4C2-4FA4-9582-1032D5753983}" srcId="{E43E2423-3444-4DAA-B62D-B72A50671A50}" destId="{0C2042F4-5FB1-48EE-9D8A-39FB9B4E9F4C}" srcOrd="6" destOrd="0" parTransId="{97C9C890-4FF6-43AB-B106-F87EC5D733DF}" sibTransId="{5565B920-7BA1-4ED5-8CCA-A59ECF32C711}"/>
    <dgm:cxn modelId="{547A76A4-8DEE-467A-B07E-0EFEC1C654E9}" type="presOf" srcId="{9E35B7A9-B627-4925-9727-7F533BAC2E37}" destId="{73718497-3DF0-4163-9381-51E60A201E23}" srcOrd="0" destOrd="0" presId="urn:microsoft.com/office/officeart/2005/8/layout/radial6"/>
    <dgm:cxn modelId="{409EFC8F-6588-458C-8D7B-EA2F40B76C4B}" type="presOf" srcId="{070ED614-6D55-4030-B4D0-99B7C78B09A1}" destId="{E372BFCC-1F25-43E3-A299-9E55ADB930F4}" srcOrd="0" destOrd="0" presId="urn:microsoft.com/office/officeart/2005/8/layout/radial6"/>
    <dgm:cxn modelId="{520C9BE8-76B3-4452-B811-EC54E7BC2618}" srcId="{070ED614-6D55-4030-B4D0-99B7C78B09A1}" destId="{E43E2423-3444-4DAA-B62D-B72A50671A50}" srcOrd="0" destOrd="0" parTransId="{10067C89-FFC1-4E0F-9163-89E32F884085}" sibTransId="{AB1B0D6A-5F87-4E25-806D-133CBE976AAC}"/>
    <dgm:cxn modelId="{7A881F69-F120-4216-A14E-19DD4570553D}" type="presOf" srcId="{BF174C23-6EC1-4364-9BFE-806C64857A11}" destId="{79A761DC-CC93-4C19-88E3-E31A5C7F0F6B}" srcOrd="0" destOrd="0" presId="urn:microsoft.com/office/officeart/2005/8/layout/radial6"/>
    <dgm:cxn modelId="{22B09EC5-B7F8-42F8-B019-C85B58315943}" type="presOf" srcId="{0FDB6CA4-B53A-4B8D-89D6-E0188F1ECFBC}" destId="{2F4D819D-5072-4969-99F5-A259432CB3B5}" srcOrd="0" destOrd="0" presId="urn:microsoft.com/office/officeart/2005/8/layout/radial6"/>
    <dgm:cxn modelId="{6C8B2AE0-F80C-40CC-9D41-782662CD7CBE}" type="presOf" srcId="{30D1E44E-7F17-4091-AD2D-103606128173}" destId="{836B84F8-CE5E-4D6F-B3EE-3E8D23C9B973}" srcOrd="0" destOrd="0" presId="urn:microsoft.com/office/officeart/2005/8/layout/radial6"/>
    <dgm:cxn modelId="{E90FFB87-253F-4644-939D-DA0978A367DA}" type="presOf" srcId="{060444C5-7BA0-4235-ADE9-F52E58828A5B}" destId="{ED0E39D1-D2CF-4EE0-A77D-33D89EA6BD05}" srcOrd="0" destOrd="0" presId="urn:microsoft.com/office/officeart/2005/8/layout/radial6"/>
    <dgm:cxn modelId="{46FB9D03-84A0-4D85-B877-C9E62DBBADA7}" srcId="{E43E2423-3444-4DAA-B62D-B72A50671A50}" destId="{19AFC181-A174-4767-B909-5DD06A282B40}" srcOrd="4" destOrd="0" parTransId="{141EB251-652E-436A-B323-1B6A37E34A4E}" sibTransId="{30D1E44E-7F17-4091-AD2D-103606128173}"/>
    <dgm:cxn modelId="{635B4FA8-1B9E-4C84-9A40-CB198A856871}" type="presOf" srcId="{0C2042F4-5FB1-48EE-9D8A-39FB9B4E9F4C}" destId="{29A600FF-25F8-404C-A796-380EFB53CC34}" srcOrd="0" destOrd="0" presId="urn:microsoft.com/office/officeart/2005/8/layout/radial6"/>
    <dgm:cxn modelId="{5D51476E-5817-488B-B9BE-823A86330772}" srcId="{E43E2423-3444-4DAA-B62D-B72A50671A50}" destId="{AD32987F-BAEF-4B92-95DE-3F521222D291}" srcOrd="5" destOrd="0" parTransId="{5E237988-3A44-4C72-9B05-418D5CA325D2}" sibTransId="{060444C5-7BA0-4235-ADE9-F52E58828A5B}"/>
    <dgm:cxn modelId="{1E4446E4-4714-429A-B1EC-3B29DB30CF42}" type="presOf" srcId="{AD32987F-BAEF-4B92-95DE-3F521222D291}" destId="{CB26073E-1016-4B3C-B0D2-309814E902FD}" srcOrd="0" destOrd="0" presId="urn:microsoft.com/office/officeart/2005/8/layout/radial6"/>
    <dgm:cxn modelId="{E04FD5EB-5F9D-4EC3-9E17-6C0E67064189}" type="presParOf" srcId="{E372BFCC-1F25-43E3-A299-9E55ADB930F4}" destId="{F6B9279C-B173-4833-B6AA-DCF5672CEAB2}" srcOrd="0" destOrd="0" presId="urn:microsoft.com/office/officeart/2005/8/layout/radial6"/>
    <dgm:cxn modelId="{CBD641EE-0122-4455-AEB3-D3BCC56F4A0A}" type="presParOf" srcId="{E372BFCC-1F25-43E3-A299-9E55ADB930F4}" destId="{83979FAE-70B6-44C6-BC60-9AB1C7454629}" srcOrd="1" destOrd="0" presId="urn:microsoft.com/office/officeart/2005/8/layout/radial6"/>
    <dgm:cxn modelId="{626590AA-F49C-4F42-A890-65E296D15FAA}" type="presParOf" srcId="{E372BFCC-1F25-43E3-A299-9E55ADB930F4}" destId="{3C83481B-6B95-4C4B-8CB0-AF3460F07C2E}" srcOrd="2" destOrd="0" presId="urn:microsoft.com/office/officeart/2005/8/layout/radial6"/>
    <dgm:cxn modelId="{8D9170C8-685F-4879-8C4F-6F3C90C8E756}" type="presParOf" srcId="{E372BFCC-1F25-43E3-A299-9E55ADB930F4}" destId="{678F9F16-DE36-4FB7-8B5B-0D67557DA136}" srcOrd="3" destOrd="0" presId="urn:microsoft.com/office/officeart/2005/8/layout/radial6"/>
    <dgm:cxn modelId="{6112538A-63AD-469A-A63F-10E6E3C53630}" type="presParOf" srcId="{E372BFCC-1F25-43E3-A299-9E55ADB930F4}" destId="{73718497-3DF0-4163-9381-51E60A201E23}" srcOrd="4" destOrd="0" presId="urn:microsoft.com/office/officeart/2005/8/layout/radial6"/>
    <dgm:cxn modelId="{84CBE2C0-C72C-4026-BD7A-07AC4627804A}" type="presParOf" srcId="{E372BFCC-1F25-43E3-A299-9E55ADB930F4}" destId="{9D774A34-2A1C-40C2-9AFB-FEB597A61E0E}" srcOrd="5" destOrd="0" presId="urn:microsoft.com/office/officeart/2005/8/layout/radial6"/>
    <dgm:cxn modelId="{2ED7389F-D6D8-49BE-8A3E-C5B41BDFD212}" type="presParOf" srcId="{E372BFCC-1F25-43E3-A299-9E55ADB930F4}" destId="{2F4D819D-5072-4969-99F5-A259432CB3B5}" srcOrd="6" destOrd="0" presId="urn:microsoft.com/office/officeart/2005/8/layout/radial6"/>
    <dgm:cxn modelId="{900C043C-1F8F-4A5F-A7AC-F487C41D81FC}" type="presParOf" srcId="{E372BFCC-1F25-43E3-A299-9E55ADB930F4}" destId="{620A8CC7-3CC0-4997-A40F-3AD920D6EE38}" srcOrd="7" destOrd="0" presId="urn:microsoft.com/office/officeart/2005/8/layout/radial6"/>
    <dgm:cxn modelId="{3A46511A-FF9C-403E-B6D8-D8F788B8354D}" type="presParOf" srcId="{E372BFCC-1F25-43E3-A299-9E55ADB930F4}" destId="{47A5C63A-A159-4C62-B2C3-F238038EE7AB}" srcOrd="8" destOrd="0" presId="urn:microsoft.com/office/officeart/2005/8/layout/radial6"/>
    <dgm:cxn modelId="{2394A4FA-A5BA-4FDA-AC27-8C7DB40C80A9}" type="presParOf" srcId="{E372BFCC-1F25-43E3-A299-9E55ADB930F4}" destId="{79A761DC-CC93-4C19-88E3-E31A5C7F0F6B}" srcOrd="9" destOrd="0" presId="urn:microsoft.com/office/officeart/2005/8/layout/radial6"/>
    <dgm:cxn modelId="{7D658183-21BB-444B-810A-82094CCD8B12}" type="presParOf" srcId="{E372BFCC-1F25-43E3-A299-9E55ADB930F4}" destId="{C719BA82-24D8-43A0-9D38-6F5F9F883E55}" srcOrd="10" destOrd="0" presId="urn:microsoft.com/office/officeart/2005/8/layout/radial6"/>
    <dgm:cxn modelId="{EA822612-BC1F-4DA1-A43D-18BF47DB3F69}" type="presParOf" srcId="{E372BFCC-1F25-43E3-A299-9E55ADB930F4}" destId="{4EA77219-D61A-49DC-B0EC-569E5B902384}" srcOrd="11" destOrd="0" presId="urn:microsoft.com/office/officeart/2005/8/layout/radial6"/>
    <dgm:cxn modelId="{6A1A6697-CDD5-439E-AFAB-3DE504CFAD6B}" type="presParOf" srcId="{E372BFCC-1F25-43E3-A299-9E55ADB930F4}" destId="{E296B666-4DAF-4DDB-81E0-7A3759396371}" srcOrd="12" destOrd="0" presId="urn:microsoft.com/office/officeart/2005/8/layout/radial6"/>
    <dgm:cxn modelId="{9F17E2F4-83EE-4AC2-9D0D-B793BD6E1596}" type="presParOf" srcId="{E372BFCC-1F25-43E3-A299-9E55ADB930F4}" destId="{53DD4132-67ED-4220-A9D0-4941D796994A}" srcOrd="13" destOrd="0" presId="urn:microsoft.com/office/officeart/2005/8/layout/radial6"/>
    <dgm:cxn modelId="{70A8EA45-2BF8-4DF6-AA89-4C13526F3B85}" type="presParOf" srcId="{E372BFCC-1F25-43E3-A299-9E55ADB930F4}" destId="{A857354B-406D-46FB-978A-478DFE2CEB7C}" srcOrd="14" destOrd="0" presId="urn:microsoft.com/office/officeart/2005/8/layout/radial6"/>
    <dgm:cxn modelId="{5950E157-9136-4E6F-B811-6B502ABF72BF}" type="presParOf" srcId="{E372BFCC-1F25-43E3-A299-9E55ADB930F4}" destId="{836B84F8-CE5E-4D6F-B3EE-3E8D23C9B973}" srcOrd="15" destOrd="0" presId="urn:microsoft.com/office/officeart/2005/8/layout/radial6"/>
    <dgm:cxn modelId="{321C7D07-4E2F-4BBC-A22C-00238788A3A7}" type="presParOf" srcId="{E372BFCC-1F25-43E3-A299-9E55ADB930F4}" destId="{CB26073E-1016-4B3C-B0D2-309814E902FD}" srcOrd="16" destOrd="0" presId="urn:microsoft.com/office/officeart/2005/8/layout/radial6"/>
    <dgm:cxn modelId="{D2602811-741E-4E77-805D-B1F84F04AB0A}" type="presParOf" srcId="{E372BFCC-1F25-43E3-A299-9E55ADB930F4}" destId="{81C0AAB3-A089-441D-A910-53FECFA7CD3A}" srcOrd="17" destOrd="0" presId="urn:microsoft.com/office/officeart/2005/8/layout/radial6"/>
    <dgm:cxn modelId="{A8B32AE4-A83D-45BE-B7D4-D4A00EA32331}" type="presParOf" srcId="{E372BFCC-1F25-43E3-A299-9E55ADB930F4}" destId="{ED0E39D1-D2CF-4EE0-A77D-33D89EA6BD05}" srcOrd="18" destOrd="0" presId="urn:microsoft.com/office/officeart/2005/8/layout/radial6"/>
    <dgm:cxn modelId="{E00313BF-E7E6-4BAB-B7F5-E73E1DEA8B46}" type="presParOf" srcId="{E372BFCC-1F25-43E3-A299-9E55ADB930F4}" destId="{29A600FF-25F8-404C-A796-380EFB53CC34}" srcOrd="19" destOrd="0" presId="urn:microsoft.com/office/officeart/2005/8/layout/radial6"/>
    <dgm:cxn modelId="{3D047F0F-1A58-4597-B391-DBD23ADB6CAF}" type="presParOf" srcId="{E372BFCC-1F25-43E3-A299-9E55ADB930F4}" destId="{3086F730-C74D-4553-A1D8-815A79AF2910}" srcOrd="20" destOrd="0" presId="urn:microsoft.com/office/officeart/2005/8/layout/radial6"/>
    <dgm:cxn modelId="{5B740EFC-50D0-4E6F-8C5B-92924C575B81}" type="presParOf" srcId="{E372BFCC-1F25-43E3-A299-9E55ADB930F4}" destId="{F8478F29-4826-4373-A407-92013B2A6842}" srcOrd="21" destOrd="0" presId="urn:microsoft.com/office/officeart/2005/8/layout/radial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0ED614-6D55-4030-B4D0-99B7C78B09A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tr-TR"/>
        </a:p>
      </dgm:t>
    </dgm:pt>
    <dgm:pt modelId="{E43E2423-3444-4DAA-B62D-B72A50671A50}">
      <dgm:prSet phldrT="[Metin]" custT="1"/>
      <dgm:spPr/>
      <dgm:t>
        <a:bodyPr/>
        <a:lstStyle/>
        <a:p>
          <a:r>
            <a:rPr lang="tr-TR" sz="800" b="1" dirty="0"/>
            <a:t>DIŞ ETKENLER</a:t>
          </a:r>
        </a:p>
      </dgm:t>
    </dgm:pt>
    <dgm:pt modelId="{10067C89-FFC1-4E0F-9163-89E32F884085}" type="parTrans" cxnId="{520C9BE8-76B3-4452-B811-EC54E7BC2618}">
      <dgm:prSet/>
      <dgm:spPr/>
      <dgm:t>
        <a:bodyPr/>
        <a:lstStyle/>
        <a:p>
          <a:endParaRPr lang="tr-TR"/>
        </a:p>
      </dgm:t>
    </dgm:pt>
    <dgm:pt modelId="{AB1B0D6A-5F87-4E25-806D-133CBE976AAC}" type="sibTrans" cxnId="{520C9BE8-76B3-4452-B811-EC54E7BC2618}">
      <dgm:prSet/>
      <dgm:spPr/>
      <dgm:t>
        <a:bodyPr/>
        <a:lstStyle/>
        <a:p>
          <a:endParaRPr lang="tr-TR"/>
        </a:p>
      </dgm:t>
    </dgm:pt>
    <dgm:pt modelId="{112CC4FB-588F-4FD8-A4FF-D7E7038BBDDF}">
      <dgm:prSet phldrT="[Metin]"/>
      <dgm:spPr/>
      <dgm:t>
        <a:bodyPr/>
        <a:lstStyle/>
        <a:p>
          <a:r>
            <a:rPr lang="tr-TR" dirty="0"/>
            <a:t>BİRLEŞMİŞ MİLLETLER</a:t>
          </a:r>
        </a:p>
      </dgm:t>
    </dgm:pt>
    <dgm:pt modelId="{F3E29B02-9EAC-49C1-AC4C-29AF440C9E60}" type="parTrans" cxnId="{0E45FAA0-30FD-461E-8F12-E9961EA2E340}">
      <dgm:prSet/>
      <dgm:spPr/>
      <dgm:t>
        <a:bodyPr/>
        <a:lstStyle/>
        <a:p>
          <a:endParaRPr lang="tr-TR"/>
        </a:p>
      </dgm:t>
    </dgm:pt>
    <dgm:pt modelId="{8A9E8E47-BA56-4387-8E09-2DB0BF26978C}" type="sibTrans" cxnId="{0E45FAA0-30FD-461E-8F12-E9961EA2E340}">
      <dgm:prSet/>
      <dgm:spPr/>
      <dgm:t>
        <a:bodyPr/>
        <a:lstStyle/>
        <a:p>
          <a:endParaRPr lang="tr-TR"/>
        </a:p>
      </dgm:t>
    </dgm:pt>
    <dgm:pt modelId="{CA33D8CF-86E5-4CC8-8D40-4C16883677F8}">
      <dgm:prSet phldrT="[Metin]" phldr="1"/>
      <dgm:spPr/>
      <dgm:t>
        <a:bodyPr/>
        <a:lstStyle/>
        <a:p>
          <a:endParaRPr lang="tr-TR"/>
        </a:p>
      </dgm:t>
    </dgm:pt>
    <dgm:pt modelId="{F9766100-7DCD-4F28-B744-1664A81573E4}" type="parTrans" cxnId="{279A3096-C7E2-482E-AA28-665B4BFD01BD}">
      <dgm:prSet/>
      <dgm:spPr/>
      <dgm:t>
        <a:bodyPr/>
        <a:lstStyle/>
        <a:p>
          <a:endParaRPr lang="tr-TR"/>
        </a:p>
      </dgm:t>
    </dgm:pt>
    <dgm:pt modelId="{0F2448E3-087B-4E7C-8C2E-97024CC41233}" type="sibTrans" cxnId="{279A3096-C7E2-482E-AA28-665B4BFD01BD}">
      <dgm:prSet/>
      <dgm:spPr/>
      <dgm:t>
        <a:bodyPr/>
        <a:lstStyle/>
        <a:p>
          <a:endParaRPr lang="tr-TR"/>
        </a:p>
      </dgm:t>
    </dgm:pt>
    <dgm:pt modelId="{2AF44B03-48FE-471B-A223-91F2AD4160FF}">
      <dgm:prSet phldrT="[Metin]" phldr="1"/>
      <dgm:spPr/>
      <dgm:t>
        <a:bodyPr/>
        <a:lstStyle/>
        <a:p>
          <a:endParaRPr lang="tr-TR"/>
        </a:p>
      </dgm:t>
    </dgm:pt>
    <dgm:pt modelId="{A06C85CD-66D3-4951-B85D-9522D348DB9F}" type="parTrans" cxnId="{41D27096-C8D3-4BB0-9E81-4EFA533A54E8}">
      <dgm:prSet/>
      <dgm:spPr/>
      <dgm:t>
        <a:bodyPr/>
        <a:lstStyle/>
        <a:p>
          <a:endParaRPr lang="tr-TR"/>
        </a:p>
      </dgm:t>
    </dgm:pt>
    <dgm:pt modelId="{64E680D1-F7B0-4FBB-AE36-5ABBFF34AD88}" type="sibTrans" cxnId="{41D27096-C8D3-4BB0-9E81-4EFA533A54E8}">
      <dgm:prSet/>
      <dgm:spPr/>
      <dgm:t>
        <a:bodyPr/>
        <a:lstStyle/>
        <a:p>
          <a:endParaRPr lang="tr-TR"/>
        </a:p>
      </dgm:t>
    </dgm:pt>
    <dgm:pt modelId="{D34647D7-B48B-45E4-869A-A1B173BB3576}">
      <dgm:prSet phldrT="[Metin]" phldr="1"/>
      <dgm:spPr/>
      <dgm:t>
        <a:bodyPr/>
        <a:lstStyle/>
        <a:p>
          <a:endParaRPr lang="tr-TR"/>
        </a:p>
      </dgm:t>
    </dgm:pt>
    <dgm:pt modelId="{60439343-4282-4987-883B-4F35121B8035}" type="parTrans" cxnId="{1D47391F-03C0-4DEC-8E4E-C6F306A7FA15}">
      <dgm:prSet/>
      <dgm:spPr/>
      <dgm:t>
        <a:bodyPr/>
        <a:lstStyle/>
        <a:p>
          <a:endParaRPr lang="tr-TR"/>
        </a:p>
      </dgm:t>
    </dgm:pt>
    <dgm:pt modelId="{29096037-1A22-4005-BF39-E2AB9AB30DE5}" type="sibTrans" cxnId="{1D47391F-03C0-4DEC-8E4E-C6F306A7FA15}">
      <dgm:prSet/>
      <dgm:spPr/>
      <dgm:t>
        <a:bodyPr/>
        <a:lstStyle/>
        <a:p>
          <a:endParaRPr lang="tr-TR"/>
        </a:p>
      </dgm:t>
    </dgm:pt>
    <dgm:pt modelId="{9FA58837-3A55-4CA5-A673-A9A0BA1A78B9}">
      <dgm:prSet/>
      <dgm:spPr/>
      <dgm:t>
        <a:bodyPr/>
        <a:lstStyle/>
        <a:p>
          <a:r>
            <a:rPr lang="tr-TR" dirty="0"/>
            <a:t>DÜNYA BANKASI</a:t>
          </a:r>
        </a:p>
      </dgm:t>
    </dgm:pt>
    <dgm:pt modelId="{5BBE4F2A-5A14-4343-9E30-D9298B7B4C15}" type="parTrans" cxnId="{F03EDB99-85AE-4A0C-8AD6-06A32A0030BC}">
      <dgm:prSet/>
      <dgm:spPr/>
      <dgm:t>
        <a:bodyPr/>
        <a:lstStyle/>
        <a:p>
          <a:endParaRPr lang="tr-TR"/>
        </a:p>
      </dgm:t>
    </dgm:pt>
    <dgm:pt modelId="{871E6ACA-7236-4003-939F-354D9C9073F4}" type="sibTrans" cxnId="{F03EDB99-85AE-4A0C-8AD6-06A32A0030BC}">
      <dgm:prSet/>
      <dgm:spPr/>
      <dgm:t>
        <a:bodyPr/>
        <a:lstStyle/>
        <a:p>
          <a:endParaRPr lang="tr-TR"/>
        </a:p>
      </dgm:t>
    </dgm:pt>
    <dgm:pt modelId="{65A6053B-2428-488F-A9F1-E53165A71C9C}">
      <dgm:prSet/>
      <dgm:spPr/>
      <dgm:t>
        <a:bodyPr/>
        <a:lstStyle/>
        <a:p>
          <a:r>
            <a:rPr lang="tr-TR" dirty="0"/>
            <a:t>KURUMSAL YAPILAR </a:t>
          </a:r>
        </a:p>
      </dgm:t>
    </dgm:pt>
    <dgm:pt modelId="{76E6F7D1-C1B9-4651-B0AE-4B223C9DC203}" type="parTrans" cxnId="{EA59CC36-20C9-4678-8070-B50B063B78CC}">
      <dgm:prSet/>
      <dgm:spPr/>
      <dgm:t>
        <a:bodyPr/>
        <a:lstStyle/>
        <a:p>
          <a:endParaRPr lang="tr-TR"/>
        </a:p>
      </dgm:t>
    </dgm:pt>
    <dgm:pt modelId="{1C36CD00-C5E2-4A8D-B088-527A5EBEAC6A}" type="sibTrans" cxnId="{EA59CC36-20C9-4678-8070-B50B063B78CC}">
      <dgm:prSet/>
      <dgm:spPr/>
      <dgm:t>
        <a:bodyPr/>
        <a:lstStyle/>
        <a:p>
          <a:endParaRPr lang="tr-TR"/>
        </a:p>
      </dgm:t>
    </dgm:pt>
    <dgm:pt modelId="{AE655F89-0855-47BE-BAC8-E5FA26655C26}">
      <dgm:prSet/>
      <dgm:spPr/>
      <dgm:t>
        <a:bodyPr/>
        <a:lstStyle/>
        <a:p>
          <a:r>
            <a:rPr lang="tr-TR" dirty="0"/>
            <a:t>AKADEMİK ÇEVRE</a:t>
          </a:r>
        </a:p>
      </dgm:t>
    </dgm:pt>
    <dgm:pt modelId="{8F5B710C-F7A1-4E70-BF9B-15260F9C2DF4}" type="parTrans" cxnId="{F96541A9-D111-478C-8ADC-89118CB78A57}">
      <dgm:prSet/>
      <dgm:spPr/>
      <dgm:t>
        <a:bodyPr/>
        <a:lstStyle/>
        <a:p>
          <a:endParaRPr lang="tr-TR"/>
        </a:p>
      </dgm:t>
    </dgm:pt>
    <dgm:pt modelId="{0EA484DA-7B6F-45B4-BE68-345D504BE1E2}" type="sibTrans" cxnId="{F96541A9-D111-478C-8ADC-89118CB78A57}">
      <dgm:prSet/>
      <dgm:spPr/>
      <dgm:t>
        <a:bodyPr/>
        <a:lstStyle/>
        <a:p>
          <a:endParaRPr lang="tr-TR"/>
        </a:p>
      </dgm:t>
    </dgm:pt>
    <dgm:pt modelId="{2523A549-C058-43CC-AC7C-AF629BABDFD4}">
      <dgm:prSet/>
      <dgm:spPr/>
      <dgm:t>
        <a:bodyPr/>
        <a:lstStyle/>
        <a:p>
          <a:r>
            <a:rPr lang="tr-TR" dirty="0"/>
            <a:t>ŞİRKETLER</a:t>
          </a:r>
        </a:p>
      </dgm:t>
    </dgm:pt>
    <dgm:pt modelId="{1809F8A1-280A-48A1-A75D-3F15D7BA84FF}" type="parTrans" cxnId="{B4D16E84-99DD-499B-9E32-24B1D05F1704}">
      <dgm:prSet/>
      <dgm:spPr/>
      <dgm:t>
        <a:bodyPr/>
        <a:lstStyle/>
        <a:p>
          <a:endParaRPr lang="tr-TR"/>
        </a:p>
      </dgm:t>
    </dgm:pt>
    <dgm:pt modelId="{EEAB68C5-A057-4B05-B26A-30665901D212}" type="sibTrans" cxnId="{B4D16E84-99DD-499B-9E32-24B1D05F1704}">
      <dgm:prSet/>
      <dgm:spPr/>
      <dgm:t>
        <a:bodyPr/>
        <a:lstStyle/>
        <a:p>
          <a:endParaRPr lang="tr-TR"/>
        </a:p>
      </dgm:t>
    </dgm:pt>
    <dgm:pt modelId="{7FF5B16F-4EF0-4294-8787-78D7947319DE}">
      <dgm:prSet/>
      <dgm:spPr/>
      <dgm:t>
        <a:bodyPr/>
        <a:lstStyle/>
        <a:p>
          <a:r>
            <a:rPr lang="tr-TR" dirty="0"/>
            <a:t>KARDEŞ KURUMLAR</a:t>
          </a:r>
        </a:p>
      </dgm:t>
    </dgm:pt>
    <dgm:pt modelId="{49360AF5-9DDF-469B-9CF2-11D0EFB444B8}" type="parTrans" cxnId="{333DF5E9-0B77-4BAD-8ADF-4046E0A66F4F}">
      <dgm:prSet/>
      <dgm:spPr/>
      <dgm:t>
        <a:bodyPr/>
        <a:lstStyle/>
        <a:p>
          <a:endParaRPr lang="tr-TR"/>
        </a:p>
      </dgm:t>
    </dgm:pt>
    <dgm:pt modelId="{8A57B63F-B146-4AEF-8BF4-D1654E5324FC}" type="sibTrans" cxnId="{333DF5E9-0B77-4BAD-8ADF-4046E0A66F4F}">
      <dgm:prSet/>
      <dgm:spPr/>
      <dgm:t>
        <a:bodyPr/>
        <a:lstStyle/>
        <a:p>
          <a:endParaRPr lang="tr-TR"/>
        </a:p>
      </dgm:t>
    </dgm:pt>
    <dgm:pt modelId="{90ADB98B-084B-4F2E-8215-E6E2A6AB0F5B}">
      <dgm:prSet/>
      <dgm:spPr/>
      <dgm:t>
        <a:bodyPr/>
        <a:lstStyle/>
        <a:p>
          <a:endParaRPr lang="tr-TR"/>
        </a:p>
      </dgm:t>
    </dgm:pt>
    <dgm:pt modelId="{718286C9-1FE8-4327-8C95-693620E32398}" type="parTrans" cxnId="{D2D191E2-641D-4059-8BDB-2826585FEFA8}">
      <dgm:prSet/>
      <dgm:spPr/>
      <dgm:t>
        <a:bodyPr/>
        <a:lstStyle/>
        <a:p>
          <a:endParaRPr lang="tr-TR"/>
        </a:p>
      </dgm:t>
    </dgm:pt>
    <dgm:pt modelId="{7B15B4D0-4400-484F-BEB3-0532A574B9FB}" type="sibTrans" cxnId="{D2D191E2-641D-4059-8BDB-2826585FEFA8}">
      <dgm:prSet/>
      <dgm:spPr/>
      <dgm:t>
        <a:bodyPr/>
        <a:lstStyle/>
        <a:p>
          <a:endParaRPr lang="tr-TR"/>
        </a:p>
      </dgm:t>
    </dgm:pt>
    <dgm:pt modelId="{1656C325-4796-4227-8F00-8ADEE68EB7C8}">
      <dgm:prSet/>
      <dgm:spPr/>
      <dgm:t>
        <a:bodyPr/>
        <a:lstStyle/>
        <a:p>
          <a:endParaRPr lang="tr-TR"/>
        </a:p>
      </dgm:t>
    </dgm:pt>
    <dgm:pt modelId="{D4B98C61-0CD6-45A5-A4C6-3712C6DAC286}" type="parTrans" cxnId="{E2C85FC9-8300-40E5-B980-D9D9C2005710}">
      <dgm:prSet/>
      <dgm:spPr/>
      <dgm:t>
        <a:bodyPr/>
        <a:lstStyle/>
        <a:p>
          <a:endParaRPr lang="tr-TR"/>
        </a:p>
      </dgm:t>
    </dgm:pt>
    <dgm:pt modelId="{E9FDBE08-7DEF-4945-8A76-A1A32E5D6EAE}" type="sibTrans" cxnId="{E2C85FC9-8300-40E5-B980-D9D9C2005710}">
      <dgm:prSet/>
      <dgm:spPr/>
      <dgm:t>
        <a:bodyPr/>
        <a:lstStyle/>
        <a:p>
          <a:endParaRPr lang="tr-TR"/>
        </a:p>
      </dgm:t>
    </dgm:pt>
    <dgm:pt modelId="{AF6C8417-9D56-4447-9044-26B8B6243B9E}">
      <dgm:prSet/>
      <dgm:spPr/>
      <dgm:t>
        <a:bodyPr/>
        <a:lstStyle/>
        <a:p>
          <a:endParaRPr lang="tr-TR"/>
        </a:p>
      </dgm:t>
    </dgm:pt>
    <dgm:pt modelId="{61F0941B-2C56-45A0-93EC-3146C601ABFF}" type="parTrans" cxnId="{2B920EF2-E25B-42C5-8B49-13409D00D81F}">
      <dgm:prSet/>
      <dgm:spPr/>
      <dgm:t>
        <a:bodyPr/>
        <a:lstStyle/>
        <a:p>
          <a:endParaRPr lang="tr-TR"/>
        </a:p>
      </dgm:t>
    </dgm:pt>
    <dgm:pt modelId="{EAEF7A6E-07C6-4CC7-B506-A3E78AB4DF88}" type="sibTrans" cxnId="{2B920EF2-E25B-42C5-8B49-13409D00D81F}">
      <dgm:prSet/>
      <dgm:spPr/>
      <dgm:t>
        <a:bodyPr/>
        <a:lstStyle/>
        <a:p>
          <a:endParaRPr lang="tr-TR"/>
        </a:p>
      </dgm:t>
    </dgm:pt>
    <dgm:pt modelId="{19A2CAA3-8E11-461F-9E75-D5123CEC32F2}">
      <dgm:prSet/>
      <dgm:spPr/>
      <dgm:t>
        <a:bodyPr/>
        <a:lstStyle/>
        <a:p>
          <a:endParaRPr lang="tr-TR"/>
        </a:p>
      </dgm:t>
    </dgm:pt>
    <dgm:pt modelId="{DE50D7DC-DA02-4960-ADB7-34C9358F5DDD}" type="parTrans" cxnId="{966456E9-C53B-4496-A512-ADDC337F940F}">
      <dgm:prSet/>
      <dgm:spPr/>
      <dgm:t>
        <a:bodyPr/>
        <a:lstStyle/>
        <a:p>
          <a:endParaRPr lang="tr-TR"/>
        </a:p>
      </dgm:t>
    </dgm:pt>
    <dgm:pt modelId="{E503BDE9-24B9-4546-8CB7-F24DA8736FB4}" type="sibTrans" cxnId="{966456E9-C53B-4496-A512-ADDC337F940F}">
      <dgm:prSet/>
      <dgm:spPr/>
      <dgm:t>
        <a:bodyPr/>
        <a:lstStyle/>
        <a:p>
          <a:endParaRPr lang="tr-TR"/>
        </a:p>
      </dgm:t>
    </dgm:pt>
    <dgm:pt modelId="{E796A572-C182-4968-BF7C-F2A9A0D221E2}">
      <dgm:prSet/>
      <dgm:spPr/>
      <dgm:t>
        <a:bodyPr/>
        <a:lstStyle/>
        <a:p>
          <a:endParaRPr lang="tr-TR"/>
        </a:p>
      </dgm:t>
    </dgm:pt>
    <dgm:pt modelId="{29847086-A415-4BD0-90CC-417945A72C6E}" type="parTrans" cxnId="{25299E9A-0402-4E22-BCEC-F2D035AE30B5}">
      <dgm:prSet/>
      <dgm:spPr/>
      <dgm:t>
        <a:bodyPr/>
        <a:lstStyle/>
        <a:p>
          <a:endParaRPr lang="tr-TR"/>
        </a:p>
      </dgm:t>
    </dgm:pt>
    <dgm:pt modelId="{ADE48B28-B142-4E01-8733-0264969CAC0E}" type="sibTrans" cxnId="{25299E9A-0402-4E22-BCEC-F2D035AE30B5}">
      <dgm:prSet/>
      <dgm:spPr/>
      <dgm:t>
        <a:bodyPr/>
        <a:lstStyle/>
        <a:p>
          <a:endParaRPr lang="tr-TR"/>
        </a:p>
      </dgm:t>
    </dgm:pt>
    <dgm:pt modelId="{03DA2B49-7D65-4BBD-A480-03A629AE9887}">
      <dgm:prSet/>
      <dgm:spPr/>
      <dgm:t>
        <a:bodyPr/>
        <a:lstStyle/>
        <a:p>
          <a:endParaRPr lang="tr-TR"/>
        </a:p>
      </dgm:t>
    </dgm:pt>
    <dgm:pt modelId="{0A0F9C39-DBA1-49F3-93E0-7B81F05CBA6A}" type="parTrans" cxnId="{6DE1E533-571D-4C9B-AB3D-FD41B9BDD75A}">
      <dgm:prSet/>
      <dgm:spPr/>
      <dgm:t>
        <a:bodyPr/>
        <a:lstStyle/>
        <a:p>
          <a:endParaRPr lang="tr-TR"/>
        </a:p>
      </dgm:t>
    </dgm:pt>
    <dgm:pt modelId="{CFAA24F4-8037-4B26-BBB1-9650491B5087}" type="sibTrans" cxnId="{6DE1E533-571D-4C9B-AB3D-FD41B9BDD75A}">
      <dgm:prSet/>
      <dgm:spPr/>
      <dgm:t>
        <a:bodyPr/>
        <a:lstStyle/>
        <a:p>
          <a:endParaRPr lang="tr-TR"/>
        </a:p>
      </dgm:t>
    </dgm:pt>
    <dgm:pt modelId="{9B7CB1DB-99A1-4D9F-A1D5-743E57ABD86C}">
      <dgm:prSet/>
      <dgm:spPr/>
      <dgm:t>
        <a:bodyPr/>
        <a:lstStyle/>
        <a:p>
          <a:endParaRPr lang="tr-TR"/>
        </a:p>
      </dgm:t>
    </dgm:pt>
    <dgm:pt modelId="{88D77E3F-950D-4DEC-907E-5D66131F7252}" type="parTrans" cxnId="{DF14B877-CFBC-4085-9626-8C568A7D1D70}">
      <dgm:prSet/>
      <dgm:spPr/>
      <dgm:t>
        <a:bodyPr/>
        <a:lstStyle/>
        <a:p>
          <a:endParaRPr lang="tr-TR"/>
        </a:p>
      </dgm:t>
    </dgm:pt>
    <dgm:pt modelId="{1B283356-8CA7-417F-9482-2CA00347DFEF}" type="sibTrans" cxnId="{DF14B877-CFBC-4085-9626-8C568A7D1D70}">
      <dgm:prSet/>
      <dgm:spPr/>
      <dgm:t>
        <a:bodyPr/>
        <a:lstStyle/>
        <a:p>
          <a:endParaRPr lang="tr-TR"/>
        </a:p>
      </dgm:t>
    </dgm:pt>
    <dgm:pt modelId="{E372BFCC-1F25-43E3-A299-9E55ADB930F4}" type="pres">
      <dgm:prSet presAssocID="{070ED614-6D55-4030-B4D0-99B7C78B09A1}" presName="Name0" presStyleCnt="0">
        <dgm:presLayoutVars>
          <dgm:chMax val="1"/>
          <dgm:dir/>
          <dgm:animLvl val="ctr"/>
          <dgm:resizeHandles val="exact"/>
        </dgm:presLayoutVars>
      </dgm:prSet>
      <dgm:spPr/>
      <dgm:t>
        <a:bodyPr/>
        <a:lstStyle/>
        <a:p>
          <a:endParaRPr lang="tr-TR"/>
        </a:p>
      </dgm:t>
    </dgm:pt>
    <dgm:pt modelId="{F6B9279C-B173-4833-B6AA-DCF5672CEAB2}" type="pres">
      <dgm:prSet presAssocID="{E43E2423-3444-4DAA-B62D-B72A50671A50}" presName="centerShape" presStyleLbl="node0" presStyleIdx="0" presStyleCnt="1"/>
      <dgm:spPr/>
      <dgm:t>
        <a:bodyPr/>
        <a:lstStyle/>
        <a:p>
          <a:endParaRPr lang="tr-TR"/>
        </a:p>
      </dgm:t>
    </dgm:pt>
    <dgm:pt modelId="{F2458E49-D835-459C-87BD-8308FD7307E8}" type="pres">
      <dgm:prSet presAssocID="{112CC4FB-588F-4FD8-A4FF-D7E7038BBDDF}" presName="node" presStyleLbl="node1" presStyleIdx="0" presStyleCnt="6">
        <dgm:presLayoutVars>
          <dgm:bulletEnabled val="1"/>
        </dgm:presLayoutVars>
      </dgm:prSet>
      <dgm:spPr/>
      <dgm:t>
        <a:bodyPr/>
        <a:lstStyle/>
        <a:p>
          <a:endParaRPr lang="tr-TR"/>
        </a:p>
      </dgm:t>
    </dgm:pt>
    <dgm:pt modelId="{982125EB-FA8B-4788-8016-4535BA94568E}" type="pres">
      <dgm:prSet presAssocID="{112CC4FB-588F-4FD8-A4FF-D7E7038BBDDF}" presName="dummy" presStyleCnt="0"/>
      <dgm:spPr/>
    </dgm:pt>
    <dgm:pt modelId="{03612C1B-1D49-4B68-9DD8-89E736D9B6C1}" type="pres">
      <dgm:prSet presAssocID="{8A9E8E47-BA56-4387-8E09-2DB0BF26978C}" presName="sibTrans" presStyleLbl="sibTrans2D1" presStyleIdx="0" presStyleCnt="6"/>
      <dgm:spPr/>
      <dgm:t>
        <a:bodyPr/>
        <a:lstStyle/>
        <a:p>
          <a:endParaRPr lang="tr-TR"/>
        </a:p>
      </dgm:t>
    </dgm:pt>
    <dgm:pt modelId="{6F48F29F-B086-44BF-A552-7008473839FD}" type="pres">
      <dgm:prSet presAssocID="{9FA58837-3A55-4CA5-A673-A9A0BA1A78B9}" presName="node" presStyleLbl="node1" presStyleIdx="1" presStyleCnt="6">
        <dgm:presLayoutVars>
          <dgm:bulletEnabled val="1"/>
        </dgm:presLayoutVars>
      </dgm:prSet>
      <dgm:spPr/>
      <dgm:t>
        <a:bodyPr/>
        <a:lstStyle/>
        <a:p>
          <a:endParaRPr lang="tr-TR"/>
        </a:p>
      </dgm:t>
    </dgm:pt>
    <dgm:pt modelId="{7DB97F1D-4338-495F-AEC4-6CA70DC155DF}" type="pres">
      <dgm:prSet presAssocID="{9FA58837-3A55-4CA5-A673-A9A0BA1A78B9}" presName="dummy" presStyleCnt="0"/>
      <dgm:spPr/>
    </dgm:pt>
    <dgm:pt modelId="{97129252-AA82-4A35-84E7-9022F096515F}" type="pres">
      <dgm:prSet presAssocID="{871E6ACA-7236-4003-939F-354D9C9073F4}" presName="sibTrans" presStyleLbl="sibTrans2D1" presStyleIdx="1" presStyleCnt="6"/>
      <dgm:spPr/>
      <dgm:t>
        <a:bodyPr/>
        <a:lstStyle/>
        <a:p>
          <a:endParaRPr lang="tr-TR"/>
        </a:p>
      </dgm:t>
    </dgm:pt>
    <dgm:pt modelId="{D61BFF3D-CC02-4C8D-ADB5-0909E9DC5B87}" type="pres">
      <dgm:prSet presAssocID="{65A6053B-2428-488F-A9F1-E53165A71C9C}" presName="node" presStyleLbl="node1" presStyleIdx="2" presStyleCnt="6">
        <dgm:presLayoutVars>
          <dgm:bulletEnabled val="1"/>
        </dgm:presLayoutVars>
      </dgm:prSet>
      <dgm:spPr/>
      <dgm:t>
        <a:bodyPr/>
        <a:lstStyle/>
        <a:p>
          <a:endParaRPr lang="tr-TR"/>
        </a:p>
      </dgm:t>
    </dgm:pt>
    <dgm:pt modelId="{5203CA7D-AFA8-48EA-83D7-5B4EB298A5E6}" type="pres">
      <dgm:prSet presAssocID="{65A6053B-2428-488F-A9F1-E53165A71C9C}" presName="dummy" presStyleCnt="0"/>
      <dgm:spPr/>
    </dgm:pt>
    <dgm:pt modelId="{15BA71D3-38A6-480D-B8EA-BDE48C8DC0F3}" type="pres">
      <dgm:prSet presAssocID="{1C36CD00-C5E2-4A8D-B088-527A5EBEAC6A}" presName="sibTrans" presStyleLbl="sibTrans2D1" presStyleIdx="2" presStyleCnt="6"/>
      <dgm:spPr/>
      <dgm:t>
        <a:bodyPr/>
        <a:lstStyle/>
        <a:p>
          <a:endParaRPr lang="tr-TR"/>
        </a:p>
      </dgm:t>
    </dgm:pt>
    <dgm:pt modelId="{04B43E04-0E43-43E6-AE48-3258357682A2}" type="pres">
      <dgm:prSet presAssocID="{AE655F89-0855-47BE-BAC8-E5FA26655C26}" presName="node" presStyleLbl="node1" presStyleIdx="3" presStyleCnt="6">
        <dgm:presLayoutVars>
          <dgm:bulletEnabled val="1"/>
        </dgm:presLayoutVars>
      </dgm:prSet>
      <dgm:spPr/>
      <dgm:t>
        <a:bodyPr/>
        <a:lstStyle/>
        <a:p>
          <a:endParaRPr lang="tr-TR"/>
        </a:p>
      </dgm:t>
    </dgm:pt>
    <dgm:pt modelId="{EBCFE742-606C-4E8D-94EA-91CF9FB51DB6}" type="pres">
      <dgm:prSet presAssocID="{AE655F89-0855-47BE-BAC8-E5FA26655C26}" presName="dummy" presStyleCnt="0"/>
      <dgm:spPr/>
    </dgm:pt>
    <dgm:pt modelId="{B5AC164C-BEB7-4A50-9817-D1933CDFCF0F}" type="pres">
      <dgm:prSet presAssocID="{0EA484DA-7B6F-45B4-BE68-345D504BE1E2}" presName="sibTrans" presStyleLbl="sibTrans2D1" presStyleIdx="3" presStyleCnt="6"/>
      <dgm:spPr/>
      <dgm:t>
        <a:bodyPr/>
        <a:lstStyle/>
        <a:p>
          <a:endParaRPr lang="tr-TR"/>
        </a:p>
      </dgm:t>
    </dgm:pt>
    <dgm:pt modelId="{5302F524-8C6E-4927-A708-97AC2237B517}" type="pres">
      <dgm:prSet presAssocID="{2523A549-C058-43CC-AC7C-AF629BABDFD4}" presName="node" presStyleLbl="node1" presStyleIdx="4" presStyleCnt="6">
        <dgm:presLayoutVars>
          <dgm:bulletEnabled val="1"/>
        </dgm:presLayoutVars>
      </dgm:prSet>
      <dgm:spPr/>
      <dgm:t>
        <a:bodyPr/>
        <a:lstStyle/>
        <a:p>
          <a:endParaRPr lang="tr-TR"/>
        </a:p>
      </dgm:t>
    </dgm:pt>
    <dgm:pt modelId="{473BE574-8DAB-4C89-A029-448119C9F990}" type="pres">
      <dgm:prSet presAssocID="{2523A549-C058-43CC-AC7C-AF629BABDFD4}" presName="dummy" presStyleCnt="0"/>
      <dgm:spPr/>
    </dgm:pt>
    <dgm:pt modelId="{85E0AC36-7B6D-4565-9F15-16DE5707BD98}" type="pres">
      <dgm:prSet presAssocID="{EEAB68C5-A057-4B05-B26A-30665901D212}" presName="sibTrans" presStyleLbl="sibTrans2D1" presStyleIdx="4" presStyleCnt="6"/>
      <dgm:spPr/>
      <dgm:t>
        <a:bodyPr/>
        <a:lstStyle/>
        <a:p>
          <a:endParaRPr lang="tr-TR"/>
        </a:p>
      </dgm:t>
    </dgm:pt>
    <dgm:pt modelId="{6BB55CBE-8905-4166-9CF9-2F7A15C7D006}" type="pres">
      <dgm:prSet presAssocID="{7FF5B16F-4EF0-4294-8787-78D7947319DE}" presName="node" presStyleLbl="node1" presStyleIdx="5" presStyleCnt="6" custScaleX="120620" custRadScaleRad="94924" custRadScaleInc="4651">
        <dgm:presLayoutVars>
          <dgm:bulletEnabled val="1"/>
        </dgm:presLayoutVars>
      </dgm:prSet>
      <dgm:spPr/>
      <dgm:t>
        <a:bodyPr/>
        <a:lstStyle/>
        <a:p>
          <a:endParaRPr lang="tr-TR"/>
        </a:p>
      </dgm:t>
    </dgm:pt>
    <dgm:pt modelId="{46700422-4EE3-4F49-942C-A9C17085D8C3}" type="pres">
      <dgm:prSet presAssocID="{7FF5B16F-4EF0-4294-8787-78D7947319DE}" presName="dummy" presStyleCnt="0"/>
      <dgm:spPr/>
    </dgm:pt>
    <dgm:pt modelId="{04002AF9-A73F-42F9-A089-CC61E50A1E91}" type="pres">
      <dgm:prSet presAssocID="{8A57B63F-B146-4AEF-8BF4-D1654E5324FC}" presName="sibTrans" presStyleLbl="sibTrans2D1" presStyleIdx="5" presStyleCnt="6"/>
      <dgm:spPr/>
      <dgm:t>
        <a:bodyPr/>
        <a:lstStyle/>
        <a:p>
          <a:endParaRPr lang="tr-TR"/>
        </a:p>
      </dgm:t>
    </dgm:pt>
  </dgm:ptLst>
  <dgm:cxnLst>
    <dgm:cxn modelId="{0E45FAA0-30FD-461E-8F12-E9961EA2E340}" srcId="{E43E2423-3444-4DAA-B62D-B72A50671A50}" destId="{112CC4FB-588F-4FD8-A4FF-D7E7038BBDDF}" srcOrd="0" destOrd="0" parTransId="{F3E29B02-9EAC-49C1-AC4C-29AF440C9E60}" sibTransId="{8A9E8E47-BA56-4387-8E09-2DB0BF26978C}"/>
    <dgm:cxn modelId="{D782C2F2-285F-4060-BFE8-7B90A223AA14}" type="presOf" srcId="{65A6053B-2428-488F-A9F1-E53165A71C9C}" destId="{D61BFF3D-CC02-4C8D-ADB5-0909E9DC5B87}" srcOrd="0" destOrd="0" presId="urn:microsoft.com/office/officeart/2005/8/layout/radial6"/>
    <dgm:cxn modelId="{449499B7-1BEF-495C-904D-E8F7A54205E4}" type="presOf" srcId="{8A9E8E47-BA56-4387-8E09-2DB0BF26978C}" destId="{03612C1B-1D49-4B68-9DD8-89E736D9B6C1}" srcOrd="0" destOrd="0" presId="urn:microsoft.com/office/officeart/2005/8/layout/radial6"/>
    <dgm:cxn modelId="{BDBB9ED9-A79D-4559-ACF3-80A5DC0FBB1A}" type="presOf" srcId="{2523A549-C058-43CC-AC7C-AF629BABDFD4}" destId="{5302F524-8C6E-4927-A708-97AC2237B517}" srcOrd="0" destOrd="0" presId="urn:microsoft.com/office/officeart/2005/8/layout/radial6"/>
    <dgm:cxn modelId="{DF14B877-CFBC-4085-9626-8C568A7D1D70}" srcId="{070ED614-6D55-4030-B4D0-99B7C78B09A1}" destId="{9B7CB1DB-99A1-4D9F-A1D5-743E57ABD86C}" srcOrd="8" destOrd="0" parTransId="{88D77E3F-950D-4DEC-907E-5D66131F7252}" sibTransId="{1B283356-8CA7-417F-9482-2CA00347DFEF}"/>
    <dgm:cxn modelId="{966456E9-C53B-4496-A512-ADDC337F940F}" srcId="{070ED614-6D55-4030-B4D0-99B7C78B09A1}" destId="{19A2CAA3-8E11-461F-9E75-D5123CEC32F2}" srcOrd="5" destOrd="0" parTransId="{DE50D7DC-DA02-4960-ADB7-34C9358F5DDD}" sibTransId="{E503BDE9-24B9-4546-8CB7-F24DA8736FB4}"/>
    <dgm:cxn modelId="{ED5A6952-E7B9-478F-895E-8710ED4120B6}" type="presOf" srcId="{E43E2423-3444-4DAA-B62D-B72A50671A50}" destId="{F6B9279C-B173-4833-B6AA-DCF5672CEAB2}" srcOrd="0" destOrd="0" presId="urn:microsoft.com/office/officeart/2005/8/layout/radial6"/>
    <dgm:cxn modelId="{6E8CC1F9-7234-4899-9BF9-E9F8BD549EE7}" type="presOf" srcId="{EEAB68C5-A057-4B05-B26A-30665901D212}" destId="{85E0AC36-7B6D-4565-9F15-16DE5707BD98}" srcOrd="0" destOrd="0" presId="urn:microsoft.com/office/officeart/2005/8/layout/radial6"/>
    <dgm:cxn modelId="{2B920EF2-E25B-42C5-8B49-13409D00D81F}" srcId="{070ED614-6D55-4030-B4D0-99B7C78B09A1}" destId="{AF6C8417-9D56-4447-9044-26B8B6243B9E}" srcOrd="4" destOrd="0" parTransId="{61F0941B-2C56-45A0-93EC-3146C601ABFF}" sibTransId="{EAEF7A6E-07C6-4CC7-B506-A3E78AB4DF88}"/>
    <dgm:cxn modelId="{EA59CC36-20C9-4678-8070-B50B063B78CC}" srcId="{E43E2423-3444-4DAA-B62D-B72A50671A50}" destId="{65A6053B-2428-488F-A9F1-E53165A71C9C}" srcOrd="2" destOrd="0" parTransId="{76E6F7D1-C1B9-4651-B0AE-4B223C9DC203}" sibTransId="{1C36CD00-C5E2-4A8D-B088-527A5EBEAC6A}"/>
    <dgm:cxn modelId="{3D02E7F2-3D21-49FB-ABEE-B7925392743D}" type="presOf" srcId="{9FA58837-3A55-4CA5-A673-A9A0BA1A78B9}" destId="{6F48F29F-B086-44BF-A552-7008473839FD}" srcOrd="0" destOrd="0" presId="urn:microsoft.com/office/officeart/2005/8/layout/radial6"/>
    <dgm:cxn modelId="{B4D16E84-99DD-499B-9E32-24B1D05F1704}" srcId="{E43E2423-3444-4DAA-B62D-B72A50671A50}" destId="{2523A549-C058-43CC-AC7C-AF629BABDFD4}" srcOrd="4" destOrd="0" parTransId="{1809F8A1-280A-48A1-A75D-3F15D7BA84FF}" sibTransId="{EEAB68C5-A057-4B05-B26A-30665901D212}"/>
    <dgm:cxn modelId="{D2D191E2-641D-4059-8BDB-2826585FEFA8}" srcId="{070ED614-6D55-4030-B4D0-99B7C78B09A1}" destId="{90ADB98B-084B-4F2E-8215-E6E2A6AB0F5B}" srcOrd="2" destOrd="0" parTransId="{718286C9-1FE8-4327-8C95-693620E32398}" sibTransId="{7B15B4D0-4400-484F-BEB3-0532A574B9FB}"/>
    <dgm:cxn modelId="{F96541A9-D111-478C-8ADC-89118CB78A57}" srcId="{E43E2423-3444-4DAA-B62D-B72A50671A50}" destId="{AE655F89-0855-47BE-BAC8-E5FA26655C26}" srcOrd="3" destOrd="0" parTransId="{8F5B710C-F7A1-4E70-BF9B-15260F9C2DF4}" sibTransId="{0EA484DA-7B6F-45B4-BE68-345D504BE1E2}"/>
    <dgm:cxn modelId="{E2C85FC9-8300-40E5-B980-D9D9C2005710}" srcId="{070ED614-6D55-4030-B4D0-99B7C78B09A1}" destId="{1656C325-4796-4227-8F00-8ADEE68EB7C8}" srcOrd="3" destOrd="0" parTransId="{D4B98C61-0CD6-45A5-A4C6-3712C6DAC286}" sibTransId="{E9FDBE08-7DEF-4945-8A76-A1A32E5D6EAE}"/>
    <dgm:cxn modelId="{F03EDB99-85AE-4A0C-8AD6-06A32A0030BC}" srcId="{E43E2423-3444-4DAA-B62D-B72A50671A50}" destId="{9FA58837-3A55-4CA5-A673-A9A0BA1A78B9}" srcOrd="1" destOrd="0" parTransId="{5BBE4F2A-5A14-4343-9E30-D9298B7B4C15}" sibTransId="{871E6ACA-7236-4003-939F-354D9C9073F4}"/>
    <dgm:cxn modelId="{279A3096-C7E2-482E-AA28-665B4BFD01BD}" srcId="{070ED614-6D55-4030-B4D0-99B7C78B09A1}" destId="{CA33D8CF-86E5-4CC8-8D40-4C16883677F8}" srcOrd="1" destOrd="0" parTransId="{F9766100-7DCD-4F28-B744-1664A81573E4}" sibTransId="{0F2448E3-087B-4E7C-8C2E-97024CC41233}"/>
    <dgm:cxn modelId="{4DA6C5A7-97F0-4939-B1F8-6AD3CAA2CB85}" type="presOf" srcId="{1C36CD00-C5E2-4A8D-B088-527A5EBEAC6A}" destId="{15BA71D3-38A6-480D-B8EA-BDE48C8DC0F3}" srcOrd="0" destOrd="0" presId="urn:microsoft.com/office/officeart/2005/8/layout/radial6"/>
    <dgm:cxn modelId="{6E354C23-C40B-48AD-BF14-3DCC8D0496F7}" type="presOf" srcId="{8A57B63F-B146-4AEF-8BF4-D1654E5324FC}" destId="{04002AF9-A73F-42F9-A089-CC61E50A1E91}" srcOrd="0" destOrd="0" presId="urn:microsoft.com/office/officeart/2005/8/layout/radial6"/>
    <dgm:cxn modelId="{520C9BE8-76B3-4452-B811-EC54E7BC2618}" srcId="{070ED614-6D55-4030-B4D0-99B7C78B09A1}" destId="{E43E2423-3444-4DAA-B62D-B72A50671A50}" srcOrd="0" destOrd="0" parTransId="{10067C89-FFC1-4E0F-9163-89E32F884085}" sibTransId="{AB1B0D6A-5F87-4E25-806D-133CBE976AAC}"/>
    <dgm:cxn modelId="{1D47391F-03C0-4DEC-8E4E-C6F306A7FA15}" srcId="{CA33D8CF-86E5-4CC8-8D40-4C16883677F8}" destId="{D34647D7-B48B-45E4-869A-A1B173BB3576}" srcOrd="1" destOrd="0" parTransId="{60439343-4282-4987-883B-4F35121B8035}" sibTransId="{29096037-1A22-4005-BF39-E2AB9AB30DE5}"/>
    <dgm:cxn modelId="{486B2BED-D618-4FAC-9FDC-00FEFE2CA7F4}" type="presOf" srcId="{871E6ACA-7236-4003-939F-354D9C9073F4}" destId="{97129252-AA82-4A35-84E7-9022F096515F}" srcOrd="0" destOrd="0" presId="urn:microsoft.com/office/officeart/2005/8/layout/radial6"/>
    <dgm:cxn modelId="{0A1762EA-98A3-4345-AF3E-9C35A781A145}" type="presOf" srcId="{0EA484DA-7B6F-45B4-BE68-345D504BE1E2}" destId="{B5AC164C-BEB7-4A50-9817-D1933CDFCF0F}" srcOrd="0" destOrd="0" presId="urn:microsoft.com/office/officeart/2005/8/layout/radial6"/>
    <dgm:cxn modelId="{860FBD9E-648A-4981-85B0-9FB2184EB6E6}" type="presOf" srcId="{070ED614-6D55-4030-B4D0-99B7C78B09A1}" destId="{E372BFCC-1F25-43E3-A299-9E55ADB930F4}" srcOrd="0" destOrd="0" presId="urn:microsoft.com/office/officeart/2005/8/layout/radial6"/>
    <dgm:cxn modelId="{3D8C731C-D383-4CD7-96E1-810612435970}" type="presOf" srcId="{7FF5B16F-4EF0-4294-8787-78D7947319DE}" destId="{6BB55CBE-8905-4166-9CF9-2F7A15C7D006}" srcOrd="0" destOrd="0" presId="urn:microsoft.com/office/officeart/2005/8/layout/radial6"/>
    <dgm:cxn modelId="{25299E9A-0402-4E22-BCEC-F2D035AE30B5}" srcId="{070ED614-6D55-4030-B4D0-99B7C78B09A1}" destId="{E796A572-C182-4968-BF7C-F2A9A0D221E2}" srcOrd="6" destOrd="0" parTransId="{29847086-A415-4BD0-90CC-417945A72C6E}" sibTransId="{ADE48B28-B142-4E01-8733-0264969CAC0E}"/>
    <dgm:cxn modelId="{333DF5E9-0B77-4BAD-8ADF-4046E0A66F4F}" srcId="{E43E2423-3444-4DAA-B62D-B72A50671A50}" destId="{7FF5B16F-4EF0-4294-8787-78D7947319DE}" srcOrd="5" destOrd="0" parTransId="{49360AF5-9DDF-469B-9CF2-11D0EFB444B8}" sibTransId="{8A57B63F-B146-4AEF-8BF4-D1654E5324FC}"/>
    <dgm:cxn modelId="{41D27096-C8D3-4BB0-9E81-4EFA533A54E8}" srcId="{CA33D8CF-86E5-4CC8-8D40-4C16883677F8}" destId="{2AF44B03-48FE-471B-A223-91F2AD4160FF}" srcOrd="0" destOrd="0" parTransId="{A06C85CD-66D3-4951-B85D-9522D348DB9F}" sibTransId="{64E680D1-F7B0-4FBB-AE36-5ABBFF34AD88}"/>
    <dgm:cxn modelId="{01BF0EB7-7067-498A-977C-728F0A197B3A}" type="presOf" srcId="{112CC4FB-588F-4FD8-A4FF-D7E7038BBDDF}" destId="{F2458E49-D835-459C-87BD-8308FD7307E8}" srcOrd="0" destOrd="0" presId="urn:microsoft.com/office/officeart/2005/8/layout/radial6"/>
    <dgm:cxn modelId="{8DB6D9BD-3D75-4989-A6A0-BD590026BD54}" type="presOf" srcId="{AE655F89-0855-47BE-BAC8-E5FA26655C26}" destId="{04B43E04-0E43-43E6-AE48-3258357682A2}" srcOrd="0" destOrd="0" presId="urn:microsoft.com/office/officeart/2005/8/layout/radial6"/>
    <dgm:cxn modelId="{6DE1E533-571D-4C9B-AB3D-FD41B9BDD75A}" srcId="{070ED614-6D55-4030-B4D0-99B7C78B09A1}" destId="{03DA2B49-7D65-4BBD-A480-03A629AE9887}" srcOrd="7" destOrd="0" parTransId="{0A0F9C39-DBA1-49F3-93E0-7B81F05CBA6A}" sibTransId="{CFAA24F4-8037-4B26-BBB1-9650491B5087}"/>
    <dgm:cxn modelId="{72AB58FC-E638-4698-9999-845E903B1330}" type="presParOf" srcId="{E372BFCC-1F25-43E3-A299-9E55ADB930F4}" destId="{F6B9279C-B173-4833-B6AA-DCF5672CEAB2}" srcOrd="0" destOrd="0" presId="urn:microsoft.com/office/officeart/2005/8/layout/radial6"/>
    <dgm:cxn modelId="{811836D9-DEC4-4B88-8A31-AC9569FAC9D6}" type="presParOf" srcId="{E372BFCC-1F25-43E3-A299-9E55ADB930F4}" destId="{F2458E49-D835-459C-87BD-8308FD7307E8}" srcOrd="1" destOrd="0" presId="urn:microsoft.com/office/officeart/2005/8/layout/radial6"/>
    <dgm:cxn modelId="{8CBD23EB-F82E-4493-826A-792107AC1BEF}" type="presParOf" srcId="{E372BFCC-1F25-43E3-A299-9E55ADB930F4}" destId="{982125EB-FA8B-4788-8016-4535BA94568E}" srcOrd="2" destOrd="0" presId="urn:microsoft.com/office/officeart/2005/8/layout/radial6"/>
    <dgm:cxn modelId="{1252D3F8-EDCA-4191-9CEC-1E9AAE14A723}" type="presParOf" srcId="{E372BFCC-1F25-43E3-A299-9E55ADB930F4}" destId="{03612C1B-1D49-4B68-9DD8-89E736D9B6C1}" srcOrd="3" destOrd="0" presId="urn:microsoft.com/office/officeart/2005/8/layout/radial6"/>
    <dgm:cxn modelId="{4688ACE4-94A4-4841-8B35-279F8D3EDB9D}" type="presParOf" srcId="{E372BFCC-1F25-43E3-A299-9E55ADB930F4}" destId="{6F48F29F-B086-44BF-A552-7008473839FD}" srcOrd="4" destOrd="0" presId="urn:microsoft.com/office/officeart/2005/8/layout/radial6"/>
    <dgm:cxn modelId="{74ED790B-9F63-45EF-A80A-FF24DCF6B947}" type="presParOf" srcId="{E372BFCC-1F25-43E3-A299-9E55ADB930F4}" destId="{7DB97F1D-4338-495F-AEC4-6CA70DC155DF}" srcOrd="5" destOrd="0" presId="urn:microsoft.com/office/officeart/2005/8/layout/radial6"/>
    <dgm:cxn modelId="{C10947A5-263C-4B58-A077-79F7B9807A96}" type="presParOf" srcId="{E372BFCC-1F25-43E3-A299-9E55ADB930F4}" destId="{97129252-AA82-4A35-84E7-9022F096515F}" srcOrd="6" destOrd="0" presId="urn:microsoft.com/office/officeart/2005/8/layout/radial6"/>
    <dgm:cxn modelId="{F3F9E067-C746-49C1-B6E1-30866F603BF4}" type="presParOf" srcId="{E372BFCC-1F25-43E3-A299-9E55ADB930F4}" destId="{D61BFF3D-CC02-4C8D-ADB5-0909E9DC5B87}" srcOrd="7" destOrd="0" presId="urn:microsoft.com/office/officeart/2005/8/layout/radial6"/>
    <dgm:cxn modelId="{A637E0E0-8AA2-450A-B50D-1C5EDA60A179}" type="presParOf" srcId="{E372BFCC-1F25-43E3-A299-9E55ADB930F4}" destId="{5203CA7D-AFA8-48EA-83D7-5B4EB298A5E6}" srcOrd="8" destOrd="0" presId="urn:microsoft.com/office/officeart/2005/8/layout/radial6"/>
    <dgm:cxn modelId="{27C50DA3-9C60-40B5-B387-D852D74B4610}" type="presParOf" srcId="{E372BFCC-1F25-43E3-A299-9E55ADB930F4}" destId="{15BA71D3-38A6-480D-B8EA-BDE48C8DC0F3}" srcOrd="9" destOrd="0" presId="urn:microsoft.com/office/officeart/2005/8/layout/radial6"/>
    <dgm:cxn modelId="{BF0D777E-9924-4429-8488-4CF7AC384A0D}" type="presParOf" srcId="{E372BFCC-1F25-43E3-A299-9E55ADB930F4}" destId="{04B43E04-0E43-43E6-AE48-3258357682A2}" srcOrd="10" destOrd="0" presId="urn:microsoft.com/office/officeart/2005/8/layout/radial6"/>
    <dgm:cxn modelId="{575D95A8-2C73-426F-B88A-953DB5800307}" type="presParOf" srcId="{E372BFCC-1F25-43E3-A299-9E55ADB930F4}" destId="{EBCFE742-606C-4E8D-94EA-91CF9FB51DB6}" srcOrd="11" destOrd="0" presId="urn:microsoft.com/office/officeart/2005/8/layout/radial6"/>
    <dgm:cxn modelId="{2EB39D7E-7CC0-4A13-B851-FD094E502431}" type="presParOf" srcId="{E372BFCC-1F25-43E3-A299-9E55ADB930F4}" destId="{B5AC164C-BEB7-4A50-9817-D1933CDFCF0F}" srcOrd="12" destOrd="0" presId="urn:microsoft.com/office/officeart/2005/8/layout/radial6"/>
    <dgm:cxn modelId="{ACB70331-9E9D-447D-A61C-CD7DDF4D6148}" type="presParOf" srcId="{E372BFCC-1F25-43E3-A299-9E55ADB930F4}" destId="{5302F524-8C6E-4927-A708-97AC2237B517}" srcOrd="13" destOrd="0" presId="urn:microsoft.com/office/officeart/2005/8/layout/radial6"/>
    <dgm:cxn modelId="{0BB8B311-4C61-41AB-B5E0-CC14FF290A66}" type="presParOf" srcId="{E372BFCC-1F25-43E3-A299-9E55ADB930F4}" destId="{473BE574-8DAB-4C89-A029-448119C9F990}" srcOrd="14" destOrd="0" presId="urn:microsoft.com/office/officeart/2005/8/layout/radial6"/>
    <dgm:cxn modelId="{B0A0D19F-8355-4EEC-AE49-62F3F428A32E}" type="presParOf" srcId="{E372BFCC-1F25-43E3-A299-9E55ADB930F4}" destId="{85E0AC36-7B6D-4565-9F15-16DE5707BD98}" srcOrd="15" destOrd="0" presId="urn:microsoft.com/office/officeart/2005/8/layout/radial6"/>
    <dgm:cxn modelId="{F31FDBC9-E28A-43DF-8DC9-2C79C7F3F0F4}" type="presParOf" srcId="{E372BFCC-1F25-43E3-A299-9E55ADB930F4}" destId="{6BB55CBE-8905-4166-9CF9-2F7A15C7D006}" srcOrd="16" destOrd="0" presId="urn:microsoft.com/office/officeart/2005/8/layout/radial6"/>
    <dgm:cxn modelId="{6C3D49B9-DAC7-4089-8504-7F80375CB463}" type="presParOf" srcId="{E372BFCC-1F25-43E3-A299-9E55ADB930F4}" destId="{46700422-4EE3-4F49-942C-A9C17085D8C3}" srcOrd="17" destOrd="0" presId="urn:microsoft.com/office/officeart/2005/8/layout/radial6"/>
    <dgm:cxn modelId="{971BD3B3-C4BF-40F2-A0AB-CD49C4FDD9CB}" type="presParOf" srcId="{E372BFCC-1F25-43E3-A299-9E55ADB930F4}" destId="{04002AF9-A73F-42F9-A089-CC61E50A1E91}" srcOrd="18" destOrd="0" presId="urn:microsoft.com/office/officeart/2005/8/layout/radial6"/>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3DC8C2-412E-4CF3-AE48-F6EB1A4617D3}"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tr-TR"/>
        </a:p>
      </dgm:t>
    </dgm:pt>
    <dgm:pt modelId="{A16D35A7-4B0B-4144-BF04-8A7E362DA6EB}">
      <dgm:prSet custT="1"/>
      <dgm:spPr/>
      <dgm:t>
        <a:bodyPr/>
        <a:lstStyle/>
        <a:p>
          <a:r>
            <a:rPr lang="tr-TR" sz="600" dirty="0"/>
            <a:t>SİYASAL İSTİKRAR</a:t>
          </a:r>
        </a:p>
      </dgm:t>
    </dgm:pt>
    <dgm:pt modelId="{54CEC545-4BA0-4BA5-BA92-6A1E3CAC7B59}" type="parTrans" cxnId="{55C2DF86-85CA-4DF5-B216-09C1EBB785C2}">
      <dgm:prSet/>
      <dgm:spPr/>
      <dgm:t>
        <a:bodyPr/>
        <a:lstStyle/>
        <a:p>
          <a:endParaRPr lang="tr-TR"/>
        </a:p>
      </dgm:t>
    </dgm:pt>
    <dgm:pt modelId="{B600B652-4663-45E5-81EE-535DFD7017C7}" type="sibTrans" cxnId="{55C2DF86-85CA-4DF5-B216-09C1EBB785C2}">
      <dgm:prSet/>
      <dgm:spPr/>
      <dgm:t>
        <a:bodyPr/>
        <a:lstStyle/>
        <a:p>
          <a:endParaRPr lang="tr-TR"/>
        </a:p>
      </dgm:t>
    </dgm:pt>
    <dgm:pt modelId="{D9E997E2-4D6C-4216-ADC8-0A582FC811E4}">
      <dgm:prSet custT="1"/>
      <dgm:spPr/>
      <dgm:t>
        <a:bodyPr/>
        <a:lstStyle/>
        <a:p>
          <a:r>
            <a:rPr lang="tr-TR" sz="600" dirty="0"/>
            <a:t>ECONOMİK PROBLEMLER</a:t>
          </a:r>
        </a:p>
      </dgm:t>
    </dgm:pt>
    <dgm:pt modelId="{859449A4-6B57-4DED-B159-CA3E3C6BED09}" type="parTrans" cxnId="{218323E1-4532-4DBF-9BB3-F950829E773B}">
      <dgm:prSet/>
      <dgm:spPr/>
      <dgm:t>
        <a:bodyPr/>
        <a:lstStyle/>
        <a:p>
          <a:endParaRPr lang="tr-TR"/>
        </a:p>
      </dgm:t>
    </dgm:pt>
    <dgm:pt modelId="{87B2C4C3-394F-4466-8C75-D935B3E2F9BD}" type="sibTrans" cxnId="{218323E1-4532-4DBF-9BB3-F950829E773B}">
      <dgm:prSet/>
      <dgm:spPr/>
      <dgm:t>
        <a:bodyPr/>
        <a:lstStyle/>
        <a:p>
          <a:endParaRPr lang="tr-TR"/>
        </a:p>
      </dgm:t>
    </dgm:pt>
    <dgm:pt modelId="{62A0544D-59E0-40EF-B539-5E0CD2A3DBF9}">
      <dgm:prSet custT="1"/>
      <dgm:spPr/>
      <dgm:t>
        <a:bodyPr/>
        <a:lstStyle/>
        <a:p>
          <a:r>
            <a:rPr lang="tr-TR" sz="600" dirty="0"/>
            <a:t>ETKİN KAMU</a:t>
          </a:r>
        </a:p>
      </dgm:t>
    </dgm:pt>
    <dgm:pt modelId="{A57398EB-6CD5-4DC4-A7F3-A6E9B4B6A30F}" type="parTrans" cxnId="{0A7FC5CA-4931-4E74-9B37-A8CEE71371F6}">
      <dgm:prSet/>
      <dgm:spPr/>
      <dgm:t>
        <a:bodyPr/>
        <a:lstStyle/>
        <a:p>
          <a:endParaRPr lang="tr-TR"/>
        </a:p>
      </dgm:t>
    </dgm:pt>
    <dgm:pt modelId="{EAA75DAD-CB62-4C74-8A25-A9659997DC8D}" type="sibTrans" cxnId="{0A7FC5CA-4931-4E74-9B37-A8CEE71371F6}">
      <dgm:prSet/>
      <dgm:spPr/>
      <dgm:t>
        <a:bodyPr/>
        <a:lstStyle/>
        <a:p>
          <a:endParaRPr lang="tr-TR"/>
        </a:p>
      </dgm:t>
    </dgm:pt>
    <dgm:pt modelId="{30A5A6DD-4883-439C-A154-2D342E0E67CE}">
      <dgm:prSet custT="1"/>
      <dgm:spPr/>
      <dgm:t>
        <a:bodyPr/>
        <a:lstStyle/>
        <a:p>
          <a:r>
            <a:rPr lang="tr-TR" sz="600" dirty="0"/>
            <a:t>ÜNİVERSİTELER</a:t>
          </a:r>
          <a:endParaRPr lang="tr-TR" sz="500" dirty="0"/>
        </a:p>
      </dgm:t>
    </dgm:pt>
    <dgm:pt modelId="{5D928B40-0A6A-4D84-93CC-94CDFA3C279C}" type="parTrans" cxnId="{8218BE72-8F5C-45D5-A224-6D35FD0B8DDC}">
      <dgm:prSet/>
      <dgm:spPr/>
      <dgm:t>
        <a:bodyPr/>
        <a:lstStyle/>
        <a:p>
          <a:endParaRPr lang="tr-TR"/>
        </a:p>
      </dgm:t>
    </dgm:pt>
    <dgm:pt modelId="{31D2A381-8F6C-40E9-8154-DEC1A1E10285}" type="sibTrans" cxnId="{8218BE72-8F5C-45D5-A224-6D35FD0B8DDC}">
      <dgm:prSet/>
      <dgm:spPr/>
      <dgm:t>
        <a:bodyPr/>
        <a:lstStyle/>
        <a:p>
          <a:endParaRPr lang="tr-TR"/>
        </a:p>
      </dgm:t>
    </dgm:pt>
    <dgm:pt modelId="{6EED5279-227B-467A-AE6C-AC9980F06FB4}">
      <dgm:prSet custT="1"/>
      <dgm:spPr/>
      <dgm:t>
        <a:bodyPr/>
        <a:lstStyle/>
        <a:p>
          <a:r>
            <a:rPr lang="tr-TR" sz="600" dirty="0"/>
            <a:t>SÜRDÜRÜLEBİLİR ÖZEL SEKTÖR</a:t>
          </a:r>
        </a:p>
      </dgm:t>
    </dgm:pt>
    <dgm:pt modelId="{1956DE6B-6372-4CA9-9CB3-748B7D8CC6AA}" type="parTrans" cxnId="{121F4FCD-6399-460C-B699-36B33D132554}">
      <dgm:prSet/>
      <dgm:spPr/>
      <dgm:t>
        <a:bodyPr/>
        <a:lstStyle/>
        <a:p>
          <a:endParaRPr lang="tr-TR"/>
        </a:p>
      </dgm:t>
    </dgm:pt>
    <dgm:pt modelId="{98E67142-EBCD-4405-92C6-B18BE72D237B}" type="sibTrans" cxnId="{121F4FCD-6399-460C-B699-36B33D132554}">
      <dgm:prSet/>
      <dgm:spPr/>
      <dgm:t>
        <a:bodyPr/>
        <a:lstStyle/>
        <a:p>
          <a:endParaRPr lang="tr-TR"/>
        </a:p>
      </dgm:t>
    </dgm:pt>
    <dgm:pt modelId="{C6459CE0-3E33-4EA8-9AEB-6B644CD2E71C}">
      <dgm:prSet custT="1"/>
      <dgm:spPr/>
      <dgm:t>
        <a:bodyPr/>
        <a:lstStyle/>
        <a:p>
          <a:r>
            <a:rPr lang="tr-TR" sz="600" dirty="0"/>
            <a:t>TEKNOLOJİ KULLANIMI</a:t>
          </a:r>
        </a:p>
      </dgm:t>
    </dgm:pt>
    <dgm:pt modelId="{2FE13D20-726F-4D66-B01A-73267D4E2357}" type="parTrans" cxnId="{0307CB98-73C8-40C1-AB38-7BD56F11B86E}">
      <dgm:prSet/>
      <dgm:spPr/>
      <dgm:t>
        <a:bodyPr/>
        <a:lstStyle/>
        <a:p>
          <a:endParaRPr lang="tr-TR"/>
        </a:p>
      </dgm:t>
    </dgm:pt>
    <dgm:pt modelId="{ADEEC5B2-A3DD-442F-AC52-45FFFD30BD39}" type="sibTrans" cxnId="{0307CB98-73C8-40C1-AB38-7BD56F11B86E}">
      <dgm:prSet/>
      <dgm:spPr/>
      <dgm:t>
        <a:bodyPr/>
        <a:lstStyle/>
        <a:p>
          <a:endParaRPr lang="tr-TR"/>
        </a:p>
      </dgm:t>
    </dgm:pt>
    <dgm:pt modelId="{6D3521F3-0C6D-4938-9365-446356FD1419}">
      <dgm:prSet custT="1"/>
      <dgm:spPr/>
      <dgm:t>
        <a:bodyPr/>
        <a:lstStyle/>
        <a:p>
          <a:r>
            <a:rPr lang="tr-TR" sz="600" dirty="0"/>
            <a:t>SAYISAL ÜRETİM</a:t>
          </a:r>
        </a:p>
      </dgm:t>
    </dgm:pt>
    <dgm:pt modelId="{BA1829BA-DEBF-48F4-931A-627F3E9E6A3F}" type="parTrans" cxnId="{EAD53D49-376A-4865-933A-B4DA108EE239}">
      <dgm:prSet/>
      <dgm:spPr/>
      <dgm:t>
        <a:bodyPr/>
        <a:lstStyle/>
        <a:p>
          <a:endParaRPr lang="tr-TR"/>
        </a:p>
      </dgm:t>
    </dgm:pt>
    <dgm:pt modelId="{75E9F7D7-7A25-444C-BD85-A93E7EF86B83}" type="sibTrans" cxnId="{EAD53D49-376A-4865-933A-B4DA108EE239}">
      <dgm:prSet/>
      <dgm:spPr/>
      <dgm:t>
        <a:bodyPr/>
        <a:lstStyle/>
        <a:p>
          <a:endParaRPr lang="tr-TR"/>
        </a:p>
      </dgm:t>
    </dgm:pt>
    <dgm:pt modelId="{1D431627-E359-4466-A650-7A7790B5ED2A}">
      <dgm:prSet custT="1"/>
      <dgm:spPr/>
      <dgm:t>
        <a:bodyPr/>
        <a:lstStyle/>
        <a:p>
          <a:r>
            <a:rPr lang="tr-TR" sz="600" dirty="0"/>
            <a:t>KALİTE</a:t>
          </a:r>
          <a:endParaRPr lang="tr-TR" sz="500" dirty="0"/>
        </a:p>
      </dgm:t>
    </dgm:pt>
    <dgm:pt modelId="{AEBBB6FB-8C07-480B-AA9C-F282EB27AB85}" type="parTrans" cxnId="{2522F8E9-E44E-4055-BAA3-B9F608AF1762}">
      <dgm:prSet/>
      <dgm:spPr/>
      <dgm:t>
        <a:bodyPr/>
        <a:lstStyle/>
        <a:p>
          <a:endParaRPr lang="tr-TR"/>
        </a:p>
      </dgm:t>
    </dgm:pt>
    <dgm:pt modelId="{5E402DFA-2719-4BDB-9BD8-974D9EF96EB9}" type="sibTrans" cxnId="{2522F8E9-E44E-4055-BAA3-B9F608AF1762}">
      <dgm:prSet/>
      <dgm:spPr/>
      <dgm:t>
        <a:bodyPr/>
        <a:lstStyle/>
        <a:p>
          <a:endParaRPr lang="tr-TR"/>
        </a:p>
      </dgm:t>
    </dgm:pt>
    <dgm:pt modelId="{09314243-BDC4-40FB-80A9-85A1635F8145}">
      <dgm:prSet custT="1"/>
      <dgm:spPr/>
      <dgm:t>
        <a:bodyPr/>
        <a:lstStyle/>
        <a:p>
          <a:r>
            <a:rPr lang="tr-TR" sz="600" dirty="0"/>
            <a:t>VERİ PAYLAŞIMI</a:t>
          </a:r>
        </a:p>
      </dgm:t>
    </dgm:pt>
    <dgm:pt modelId="{41C189A5-9090-4360-8E4A-A01E8E795E6B}" type="parTrans" cxnId="{6911B1A6-B622-4639-94A6-D885259802DB}">
      <dgm:prSet/>
      <dgm:spPr/>
      <dgm:t>
        <a:bodyPr/>
        <a:lstStyle/>
        <a:p>
          <a:endParaRPr lang="tr-TR"/>
        </a:p>
      </dgm:t>
    </dgm:pt>
    <dgm:pt modelId="{804FE52C-2A87-45D4-8BCD-F488BE176E76}" type="sibTrans" cxnId="{6911B1A6-B622-4639-94A6-D885259802DB}">
      <dgm:prSet/>
      <dgm:spPr/>
      <dgm:t>
        <a:bodyPr/>
        <a:lstStyle/>
        <a:p>
          <a:endParaRPr lang="tr-TR"/>
        </a:p>
      </dgm:t>
    </dgm:pt>
    <dgm:pt modelId="{5EC58859-13E0-4EA1-95BA-559DE840D60F}">
      <dgm:prSet custT="1"/>
      <dgm:spPr/>
      <dgm:t>
        <a:bodyPr/>
        <a:lstStyle/>
        <a:p>
          <a:r>
            <a:rPr lang="tr-TR" sz="600" dirty="0"/>
            <a:t>YENİ UYGULAMA ALANLARI</a:t>
          </a:r>
        </a:p>
      </dgm:t>
    </dgm:pt>
    <dgm:pt modelId="{C292E8E3-ABDF-4B93-A87B-696FFB7A00DF}" type="parTrans" cxnId="{72CAB201-8B7F-400A-BC3A-ABB00E5B23AD}">
      <dgm:prSet/>
      <dgm:spPr/>
      <dgm:t>
        <a:bodyPr/>
        <a:lstStyle/>
        <a:p>
          <a:endParaRPr lang="tr-TR"/>
        </a:p>
      </dgm:t>
    </dgm:pt>
    <dgm:pt modelId="{D7CFA3BC-5333-4255-95BB-32478DB33502}" type="sibTrans" cxnId="{72CAB201-8B7F-400A-BC3A-ABB00E5B23AD}">
      <dgm:prSet/>
      <dgm:spPr/>
      <dgm:t>
        <a:bodyPr/>
        <a:lstStyle/>
        <a:p>
          <a:endParaRPr lang="tr-TR"/>
        </a:p>
      </dgm:t>
    </dgm:pt>
    <dgm:pt modelId="{8E616453-608A-4402-9070-A53262AC251B}">
      <dgm:prSet custT="1"/>
      <dgm:spPr/>
      <dgm:t>
        <a:bodyPr/>
        <a:lstStyle/>
        <a:p>
          <a:r>
            <a:rPr lang="tr-TR" sz="600" dirty="0"/>
            <a:t>İHALELER</a:t>
          </a:r>
        </a:p>
      </dgm:t>
    </dgm:pt>
    <dgm:pt modelId="{5095D447-1982-4A06-8997-7A1CD8F84028}" type="parTrans" cxnId="{C9A72A7F-C004-4DEC-94E2-17317C4C37B8}">
      <dgm:prSet/>
      <dgm:spPr/>
      <dgm:t>
        <a:bodyPr/>
        <a:lstStyle/>
        <a:p>
          <a:endParaRPr lang="tr-TR"/>
        </a:p>
      </dgm:t>
    </dgm:pt>
    <dgm:pt modelId="{EF87B041-A01A-48F4-8207-8B0704FA766C}" type="sibTrans" cxnId="{C9A72A7F-C004-4DEC-94E2-17317C4C37B8}">
      <dgm:prSet/>
      <dgm:spPr/>
      <dgm:t>
        <a:bodyPr/>
        <a:lstStyle/>
        <a:p>
          <a:endParaRPr lang="tr-TR"/>
        </a:p>
      </dgm:t>
    </dgm:pt>
    <dgm:pt modelId="{7F65ACF0-C051-4820-B686-112CF3A95EB5}">
      <dgm:prSet custT="1"/>
      <dgm:spPr/>
      <dgm:t>
        <a:bodyPr/>
        <a:lstStyle/>
        <a:p>
          <a:r>
            <a:rPr lang="tr-TR" sz="600" dirty="0"/>
            <a:t>EĞİTİM</a:t>
          </a:r>
        </a:p>
      </dgm:t>
    </dgm:pt>
    <dgm:pt modelId="{1EC01F48-57FB-462A-AA44-523AD51D7360}" type="parTrans" cxnId="{93644784-F716-4900-A27F-FEACE666525C}">
      <dgm:prSet/>
      <dgm:spPr/>
      <dgm:t>
        <a:bodyPr/>
        <a:lstStyle/>
        <a:p>
          <a:endParaRPr lang="tr-TR"/>
        </a:p>
      </dgm:t>
    </dgm:pt>
    <dgm:pt modelId="{1EB5065D-6CC6-47E4-9475-DC511EF025C2}" type="sibTrans" cxnId="{93644784-F716-4900-A27F-FEACE666525C}">
      <dgm:prSet/>
      <dgm:spPr/>
      <dgm:t>
        <a:bodyPr/>
        <a:lstStyle/>
        <a:p>
          <a:endParaRPr lang="tr-TR"/>
        </a:p>
      </dgm:t>
    </dgm:pt>
    <dgm:pt modelId="{E5F08B25-0D14-454F-A414-227CC1E06CFD}">
      <dgm:prSet custT="1"/>
      <dgm:spPr/>
      <dgm:t>
        <a:bodyPr/>
        <a:lstStyle/>
        <a:p>
          <a:r>
            <a:rPr lang="tr-TR" sz="600" dirty="0"/>
            <a:t>ÜCRETLER</a:t>
          </a:r>
        </a:p>
      </dgm:t>
    </dgm:pt>
    <dgm:pt modelId="{9DA10DD3-7BF1-43E5-A7B9-8404F2CD1577}" type="parTrans" cxnId="{27D52348-5401-4A83-BADA-085C04947085}">
      <dgm:prSet/>
      <dgm:spPr/>
      <dgm:t>
        <a:bodyPr/>
        <a:lstStyle/>
        <a:p>
          <a:endParaRPr lang="tr-TR"/>
        </a:p>
      </dgm:t>
    </dgm:pt>
    <dgm:pt modelId="{DB8AEE5F-8172-4FD4-B9B8-A44F4F5C6D66}" type="sibTrans" cxnId="{27D52348-5401-4A83-BADA-085C04947085}">
      <dgm:prSet/>
      <dgm:spPr/>
      <dgm:t>
        <a:bodyPr/>
        <a:lstStyle/>
        <a:p>
          <a:endParaRPr lang="tr-TR"/>
        </a:p>
      </dgm:t>
    </dgm:pt>
    <dgm:pt modelId="{7251BDF8-AF6C-4A0E-B9B7-C1446C7218E5}">
      <dgm:prSet custT="1"/>
      <dgm:spPr/>
      <dgm:t>
        <a:bodyPr/>
        <a:lstStyle/>
        <a:p>
          <a:r>
            <a:rPr lang="tr-TR" sz="600" dirty="0"/>
            <a:t>NİTELİKLİ İŞGÜCÜ</a:t>
          </a:r>
        </a:p>
      </dgm:t>
    </dgm:pt>
    <dgm:pt modelId="{0183EA26-871E-413A-9ECF-A0660B2EB931}" type="parTrans" cxnId="{9A830F86-05F0-43AC-9CE7-A27F9E696A49}">
      <dgm:prSet/>
      <dgm:spPr/>
      <dgm:t>
        <a:bodyPr/>
        <a:lstStyle/>
        <a:p>
          <a:endParaRPr lang="tr-TR"/>
        </a:p>
      </dgm:t>
    </dgm:pt>
    <dgm:pt modelId="{FA53064E-4CCF-49AA-82F6-155E55396017}" type="sibTrans" cxnId="{9A830F86-05F0-43AC-9CE7-A27F9E696A49}">
      <dgm:prSet/>
      <dgm:spPr/>
      <dgm:t>
        <a:bodyPr/>
        <a:lstStyle/>
        <a:p>
          <a:endParaRPr lang="tr-TR"/>
        </a:p>
      </dgm:t>
    </dgm:pt>
    <dgm:pt modelId="{B9E48A89-E674-4837-B992-C71AF48E21FC}">
      <dgm:prSet custT="1"/>
      <dgm:spPr/>
      <dgm:t>
        <a:bodyPr/>
        <a:lstStyle/>
        <a:p>
          <a:r>
            <a:rPr lang="tr-TR" sz="600" dirty="0"/>
            <a:t>YOLSUZLUKLA MÜCADELER</a:t>
          </a:r>
        </a:p>
      </dgm:t>
    </dgm:pt>
    <dgm:pt modelId="{887FA184-C78A-441D-9675-619645491ACD}" type="parTrans" cxnId="{515FA373-6B56-480C-B0E2-3467FFA20E21}">
      <dgm:prSet/>
      <dgm:spPr/>
      <dgm:t>
        <a:bodyPr/>
        <a:lstStyle/>
        <a:p>
          <a:endParaRPr lang="tr-TR"/>
        </a:p>
      </dgm:t>
    </dgm:pt>
    <dgm:pt modelId="{C66D076C-ECE5-4A1C-9C1F-D754B9199724}" type="sibTrans" cxnId="{515FA373-6B56-480C-B0E2-3467FFA20E21}">
      <dgm:prSet/>
      <dgm:spPr/>
      <dgm:t>
        <a:bodyPr/>
        <a:lstStyle/>
        <a:p>
          <a:endParaRPr lang="tr-TR"/>
        </a:p>
      </dgm:t>
    </dgm:pt>
    <dgm:pt modelId="{8CE8DA1D-9909-4E19-83D4-58C600646D3F}">
      <dgm:prSet custT="1"/>
      <dgm:spPr/>
      <dgm:t>
        <a:bodyPr/>
        <a:lstStyle/>
        <a:p>
          <a:r>
            <a:rPr lang="tr-TR" sz="600" dirty="0"/>
            <a:t>BİLİMSEL ETKİNLİKLER</a:t>
          </a:r>
          <a:endParaRPr lang="tr-TR" sz="500" dirty="0"/>
        </a:p>
        <a:p>
          <a:r>
            <a:rPr lang="tr-TR" sz="500" dirty="0"/>
            <a:t>….</a:t>
          </a:r>
        </a:p>
        <a:p>
          <a:r>
            <a:rPr lang="tr-TR" sz="500" dirty="0"/>
            <a:t>…..</a:t>
          </a:r>
        </a:p>
      </dgm:t>
    </dgm:pt>
    <dgm:pt modelId="{EF66FE8C-BA29-47B0-9B49-200F3A97AA1C}" type="parTrans" cxnId="{BDDD7E2C-3A7A-47BD-B932-99AED7DF475B}">
      <dgm:prSet/>
      <dgm:spPr/>
      <dgm:t>
        <a:bodyPr/>
        <a:lstStyle/>
        <a:p>
          <a:endParaRPr lang="tr-TR"/>
        </a:p>
      </dgm:t>
    </dgm:pt>
    <dgm:pt modelId="{0F4FF68B-1405-465B-A1DF-6C7B3971CDAB}" type="sibTrans" cxnId="{BDDD7E2C-3A7A-47BD-B932-99AED7DF475B}">
      <dgm:prSet/>
      <dgm:spPr/>
      <dgm:t>
        <a:bodyPr/>
        <a:lstStyle/>
        <a:p>
          <a:endParaRPr lang="tr-TR"/>
        </a:p>
      </dgm:t>
    </dgm:pt>
    <dgm:pt modelId="{53A04C23-D1F6-4A73-AEFF-C6F23F5EC938}">
      <dgm:prSet custT="1"/>
      <dgm:spPr/>
      <dgm:t>
        <a:bodyPr/>
        <a:lstStyle/>
        <a:p>
          <a:r>
            <a:rPr lang="tr-TR" sz="600" dirty="0"/>
            <a:t>ULUSLARARASI İŞBİRLİĞİ</a:t>
          </a:r>
        </a:p>
      </dgm:t>
    </dgm:pt>
    <dgm:pt modelId="{B4D45A68-F16F-4E12-9D2E-81BA92DAAA3B}" type="parTrans" cxnId="{242B0F19-828B-4871-9F51-DEAACBA8DA9B}">
      <dgm:prSet/>
      <dgm:spPr/>
      <dgm:t>
        <a:bodyPr/>
        <a:lstStyle/>
        <a:p>
          <a:endParaRPr lang="tr-TR"/>
        </a:p>
      </dgm:t>
    </dgm:pt>
    <dgm:pt modelId="{C0739015-AE13-4245-AEAD-AB51543CBF7C}" type="sibTrans" cxnId="{242B0F19-828B-4871-9F51-DEAACBA8DA9B}">
      <dgm:prSet/>
      <dgm:spPr/>
      <dgm:t>
        <a:bodyPr/>
        <a:lstStyle/>
        <a:p>
          <a:endParaRPr lang="tr-TR"/>
        </a:p>
      </dgm:t>
    </dgm:pt>
    <dgm:pt modelId="{AFE17C69-1402-4A87-B070-98293F5D6011}">
      <dgm:prSet custT="1"/>
      <dgm:spPr/>
      <dgm:t>
        <a:bodyPr/>
        <a:lstStyle/>
        <a:p>
          <a:r>
            <a:rPr lang="tr-TR" sz="600" dirty="0"/>
            <a:t>MESLEKİ ETİK</a:t>
          </a:r>
        </a:p>
      </dgm:t>
    </dgm:pt>
    <dgm:pt modelId="{3ADE53A0-0183-4B18-BD0D-5300A4DB3D2E}" type="parTrans" cxnId="{D5A50150-C0CB-4E22-9CC1-48E681C92F3C}">
      <dgm:prSet/>
      <dgm:spPr/>
      <dgm:t>
        <a:bodyPr/>
        <a:lstStyle/>
        <a:p>
          <a:endParaRPr lang="tr-TR"/>
        </a:p>
      </dgm:t>
    </dgm:pt>
    <dgm:pt modelId="{560DB39D-7C18-4464-ABBE-AB6463295BD6}" type="sibTrans" cxnId="{D5A50150-C0CB-4E22-9CC1-48E681C92F3C}">
      <dgm:prSet/>
      <dgm:spPr/>
      <dgm:t>
        <a:bodyPr/>
        <a:lstStyle/>
        <a:p>
          <a:endParaRPr lang="tr-TR"/>
        </a:p>
      </dgm:t>
    </dgm:pt>
    <dgm:pt modelId="{EEDF7F69-8195-4886-828F-359BBFA1BEA0}">
      <dgm:prSet custT="1"/>
      <dgm:spPr/>
      <dgm:t>
        <a:bodyPr/>
        <a:lstStyle/>
        <a:p>
          <a:r>
            <a:rPr lang="tr-TR" sz="600" dirty="0"/>
            <a:t>AKTÖRLER</a:t>
          </a:r>
          <a:endParaRPr lang="tr-TR" sz="500" dirty="0"/>
        </a:p>
      </dgm:t>
    </dgm:pt>
    <dgm:pt modelId="{C75C66C2-953D-4740-9C85-676DA682E9C3}" type="parTrans" cxnId="{7167D817-2B5A-4B2F-80D8-F8B858B5EED4}">
      <dgm:prSet/>
      <dgm:spPr/>
      <dgm:t>
        <a:bodyPr/>
        <a:lstStyle/>
        <a:p>
          <a:endParaRPr lang="tr-TR"/>
        </a:p>
      </dgm:t>
    </dgm:pt>
    <dgm:pt modelId="{9D9D66F5-C926-432E-87CA-D2963F1BF549}" type="sibTrans" cxnId="{7167D817-2B5A-4B2F-80D8-F8B858B5EED4}">
      <dgm:prSet/>
      <dgm:spPr/>
      <dgm:t>
        <a:bodyPr/>
        <a:lstStyle/>
        <a:p>
          <a:endParaRPr lang="tr-TR"/>
        </a:p>
      </dgm:t>
    </dgm:pt>
    <dgm:pt modelId="{12456E9A-6F58-41DE-A119-8A5CFA8812E4}">
      <dgm:prSet custT="1"/>
      <dgm:spPr/>
      <dgm:t>
        <a:bodyPr/>
        <a:lstStyle/>
        <a:p>
          <a:r>
            <a:rPr lang="tr-TR" sz="600"/>
            <a:t>SEKTÖRLER</a:t>
          </a:r>
          <a:endParaRPr lang="tr-TR" sz="600" dirty="0"/>
        </a:p>
      </dgm:t>
    </dgm:pt>
    <dgm:pt modelId="{3455F95B-D15A-4AEF-BC6B-ABDE2548F21F}" type="parTrans" cxnId="{21B9B64B-A53F-4937-9593-15DA5754F746}">
      <dgm:prSet/>
      <dgm:spPr/>
      <dgm:t>
        <a:bodyPr/>
        <a:lstStyle/>
        <a:p>
          <a:endParaRPr lang="tr-TR"/>
        </a:p>
      </dgm:t>
    </dgm:pt>
    <dgm:pt modelId="{A111168E-91C7-451D-8CC5-E4CB27F6B24B}" type="sibTrans" cxnId="{21B9B64B-A53F-4937-9593-15DA5754F746}">
      <dgm:prSet/>
      <dgm:spPr/>
      <dgm:t>
        <a:bodyPr/>
        <a:lstStyle/>
        <a:p>
          <a:endParaRPr lang="tr-TR"/>
        </a:p>
      </dgm:t>
    </dgm:pt>
    <dgm:pt modelId="{1261F460-7DF9-4623-9D4A-EAD76EC45F7B}" type="pres">
      <dgm:prSet presAssocID="{723DC8C2-412E-4CF3-AE48-F6EB1A4617D3}" presName="Name0" presStyleCnt="0">
        <dgm:presLayoutVars>
          <dgm:dir/>
          <dgm:resizeHandles/>
        </dgm:presLayoutVars>
      </dgm:prSet>
      <dgm:spPr/>
      <dgm:t>
        <a:bodyPr/>
        <a:lstStyle/>
        <a:p>
          <a:endParaRPr lang="tr-TR"/>
        </a:p>
      </dgm:t>
    </dgm:pt>
    <dgm:pt modelId="{20B92BAA-A31D-4E00-8EE8-A7BBA0F14CAE}" type="pres">
      <dgm:prSet presAssocID="{A16D35A7-4B0B-4144-BF04-8A7E362DA6EB}" presName="compNode" presStyleCnt="0"/>
      <dgm:spPr/>
    </dgm:pt>
    <dgm:pt modelId="{E7769509-2404-40B6-B493-D43BF67EAD9A}" type="pres">
      <dgm:prSet presAssocID="{A16D35A7-4B0B-4144-BF04-8A7E362DA6EB}" presName="dummyConnPt" presStyleCnt="0"/>
      <dgm:spPr/>
    </dgm:pt>
    <dgm:pt modelId="{D8DBC10A-C725-42A0-8697-2BA63AFD3049}" type="pres">
      <dgm:prSet presAssocID="{A16D35A7-4B0B-4144-BF04-8A7E362DA6EB}" presName="node" presStyleLbl="node1" presStyleIdx="0" presStyleCnt="20">
        <dgm:presLayoutVars>
          <dgm:bulletEnabled val="1"/>
        </dgm:presLayoutVars>
      </dgm:prSet>
      <dgm:spPr/>
      <dgm:t>
        <a:bodyPr/>
        <a:lstStyle/>
        <a:p>
          <a:endParaRPr lang="tr-TR"/>
        </a:p>
      </dgm:t>
    </dgm:pt>
    <dgm:pt modelId="{27F94292-A5C2-49D1-8523-5A353A732C80}" type="pres">
      <dgm:prSet presAssocID="{B600B652-4663-45E5-81EE-535DFD7017C7}" presName="sibTrans" presStyleLbl="bgSibTrans2D1" presStyleIdx="0" presStyleCnt="19"/>
      <dgm:spPr/>
      <dgm:t>
        <a:bodyPr/>
        <a:lstStyle/>
        <a:p>
          <a:endParaRPr lang="tr-TR"/>
        </a:p>
      </dgm:t>
    </dgm:pt>
    <dgm:pt modelId="{5AB6A481-993C-4522-A861-D9EA4BAF1D82}" type="pres">
      <dgm:prSet presAssocID="{D9E997E2-4D6C-4216-ADC8-0A582FC811E4}" presName="compNode" presStyleCnt="0"/>
      <dgm:spPr/>
    </dgm:pt>
    <dgm:pt modelId="{E610F85A-8CA0-4DB2-8325-2B8A844713F1}" type="pres">
      <dgm:prSet presAssocID="{D9E997E2-4D6C-4216-ADC8-0A582FC811E4}" presName="dummyConnPt" presStyleCnt="0"/>
      <dgm:spPr/>
    </dgm:pt>
    <dgm:pt modelId="{BF20C486-18DC-4D6C-8620-FECA6EF0E36B}" type="pres">
      <dgm:prSet presAssocID="{D9E997E2-4D6C-4216-ADC8-0A582FC811E4}" presName="node" presStyleLbl="node1" presStyleIdx="1" presStyleCnt="20">
        <dgm:presLayoutVars>
          <dgm:bulletEnabled val="1"/>
        </dgm:presLayoutVars>
      </dgm:prSet>
      <dgm:spPr/>
      <dgm:t>
        <a:bodyPr/>
        <a:lstStyle/>
        <a:p>
          <a:endParaRPr lang="tr-TR"/>
        </a:p>
      </dgm:t>
    </dgm:pt>
    <dgm:pt modelId="{80E3DE49-8A5A-4DE6-BF3F-248D7093040F}" type="pres">
      <dgm:prSet presAssocID="{87B2C4C3-394F-4466-8C75-D935B3E2F9BD}" presName="sibTrans" presStyleLbl="bgSibTrans2D1" presStyleIdx="1" presStyleCnt="19"/>
      <dgm:spPr/>
      <dgm:t>
        <a:bodyPr/>
        <a:lstStyle/>
        <a:p>
          <a:endParaRPr lang="tr-TR"/>
        </a:p>
      </dgm:t>
    </dgm:pt>
    <dgm:pt modelId="{F5EF5601-60E7-4AE0-816D-270E77F34736}" type="pres">
      <dgm:prSet presAssocID="{62A0544D-59E0-40EF-B539-5E0CD2A3DBF9}" presName="compNode" presStyleCnt="0"/>
      <dgm:spPr/>
    </dgm:pt>
    <dgm:pt modelId="{F99F5693-44B8-48E3-B152-8EA1FE4F7B25}" type="pres">
      <dgm:prSet presAssocID="{62A0544D-59E0-40EF-B539-5E0CD2A3DBF9}" presName="dummyConnPt" presStyleCnt="0"/>
      <dgm:spPr/>
    </dgm:pt>
    <dgm:pt modelId="{0697DA0F-FFD1-4E9E-AB8C-060A2ED2007F}" type="pres">
      <dgm:prSet presAssocID="{62A0544D-59E0-40EF-B539-5E0CD2A3DBF9}" presName="node" presStyleLbl="node1" presStyleIdx="2" presStyleCnt="20">
        <dgm:presLayoutVars>
          <dgm:bulletEnabled val="1"/>
        </dgm:presLayoutVars>
      </dgm:prSet>
      <dgm:spPr/>
      <dgm:t>
        <a:bodyPr/>
        <a:lstStyle/>
        <a:p>
          <a:endParaRPr lang="tr-TR"/>
        </a:p>
      </dgm:t>
    </dgm:pt>
    <dgm:pt modelId="{9013D147-54A7-4735-9EC0-CC2B0EDCF2FA}" type="pres">
      <dgm:prSet presAssocID="{EAA75DAD-CB62-4C74-8A25-A9659997DC8D}" presName="sibTrans" presStyleLbl="bgSibTrans2D1" presStyleIdx="2" presStyleCnt="19"/>
      <dgm:spPr/>
      <dgm:t>
        <a:bodyPr/>
        <a:lstStyle/>
        <a:p>
          <a:endParaRPr lang="tr-TR"/>
        </a:p>
      </dgm:t>
    </dgm:pt>
    <dgm:pt modelId="{8426F9FD-2507-428A-86D3-9D4E42484315}" type="pres">
      <dgm:prSet presAssocID="{30A5A6DD-4883-439C-A154-2D342E0E67CE}" presName="compNode" presStyleCnt="0"/>
      <dgm:spPr/>
    </dgm:pt>
    <dgm:pt modelId="{C43DFA30-8A09-47E7-B64E-5C2C18E8F290}" type="pres">
      <dgm:prSet presAssocID="{30A5A6DD-4883-439C-A154-2D342E0E67CE}" presName="dummyConnPt" presStyleCnt="0"/>
      <dgm:spPr/>
    </dgm:pt>
    <dgm:pt modelId="{F1F9E163-940D-4341-9C32-D67515F73C85}" type="pres">
      <dgm:prSet presAssocID="{30A5A6DD-4883-439C-A154-2D342E0E67CE}" presName="node" presStyleLbl="node1" presStyleIdx="3" presStyleCnt="20">
        <dgm:presLayoutVars>
          <dgm:bulletEnabled val="1"/>
        </dgm:presLayoutVars>
      </dgm:prSet>
      <dgm:spPr/>
      <dgm:t>
        <a:bodyPr/>
        <a:lstStyle/>
        <a:p>
          <a:endParaRPr lang="tr-TR"/>
        </a:p>
      </dgm:t>
    </dgm:pt>
    <dgm:pt modelId="{2DABD2AB-A5B2-4A2D-948D-0A692C127888}" type="pres">
      <dgm:prSet presAssocID="{31D2A381-8F6C-40E9-8154-DEC1A1E10285}" presName="sibTrans" presStyleLbl="bgSibTrans2D1" presStyleIdx="3" presStyleCnt="19"/>
      <dgm:spPr/>
      <dgm:t>
        <a:bodyPr/>
        <a:lstStyle/>
        <a:p>
          <a:endParaRPr lang="tr-TR"/>
        </a:p>
      </dgm:t>
    </dgm:pt>
    <dgm:pt modelId="{1ECB1E60-DC4A-4191-B8BF-091AA2441C41}" type="pres">
      <dgm:prSet presAssocID="{6EED5279-227B-467A-AE6C-AC9980F06FB4}" presName="compNode" presStyleCnt="0"/>
      <dgm:spPr/>
    </dgm:pt>
    <dgm:pt modelId="{DCA9A832-9B4B-49E2-AA1F-5D8B79B54E80}" type="pres">
      <dgm:prSet presAssocID="{6EED5279-227B-467A-AE6C-AC9980F06FB4}" presName="dummyConnPt" presStyleCnt="0"/>
      <dgm:spPr/>
    </dgm:pt>
    <dgm:pt modelId="{8C59213D-E0C6-4154-A088-7C42ED6BC282}" type="pres">
      <dgm:prSet presAssocID="{6EED5279-227B-467A-AE6C-AC9980F06FB4}" presName="node" presStyleLbl="node1" presStyleIdx="4" presStyleCnt="20">
        <dgm:presLayoutVars>
          <dgm:bulletEnabled val="1"/>
        </dgm:presLayoutVars>
      </dgm:prSet>
      <dgm:spPr/>
      <dgm:t>
        <a:bodyPr/>
        <a:lstStyle/>
        <a:p>
          <a:endParaRPr lang="tr-TR"/>
        </a:p>
      </dgm:t>
    </dgm:pt>
    <dgm:pt modelId="{33B8F01A-6F6E-4222-AED1-9B6CC3C42A75}" type="pres">
      <dgm:prSet presAssocID="{98E67142-EBCD-4405-92C6-B18BE72D237B}" presName="sibTrans" presStyleLbl="bgSibTrans2D1" presStyleIdx="4" presStyleCnt="19"/>
      <dgm:spPr/>
      <dgm:t>
        <a:bodyPr/>
        <a:lstStyle/>
        <a:p>
          <a:endParaRPr lang="tr-TR"/>
        </a:p>
      </dgm:t>
    </dgm:pt>
    <dgm:pt modelId="{16D46B03-AEC1-4244-98CA-E0A1827B9E01}" type="pres">
      <dgm:prSet presAssocID="{C6459CE0-3E33-4EA8-9AEB-6B644CD2E71C}" presName="compNode" presStyleCnt="0"/>
      <dgm:spPr/>
    </dgm:pt>
    <dgm:pt modelId="{1FB50FCE-56D8-4F01-92DB-8B65AFE4BC1C}" type="pres">
      <dgm:prSet presAssocID="{C6459CE0-3E33-4EA8-9AEB-6B644CD2E71C}" presName="dummyConnPt" presStyleCnt="0"/>
      <dgm:spPr/>
    </dgm:pt>
    <dgm:pt modelId="{9C4BBDC1-DE34-46E5-9AA3-817D463C66E4}" type="pres">
      <dgm:prSet presAssocID="{C6459CE0-3E33-4EA8-9AEB-6B644CD2E71C}" presName="node" presStyleLbl="node1" presStyleIdx="5" presStyleCnt="20">
        <dgm:presLayoutVars>
          <dgm:bulletEnabled val="1"/>
        </dgm:presLayoutVars>
      </dgm:prSet>
      <dgm:spPr/>
      <dgm:t>
        <a:bodyPr/>
        <a:lstStyle/>
        <a:p>
          <a:endParaRPr lang="tr-TR"/>
        </a:p>
      </dgm:t>
    </dgm:pt>
    <dgm:pt modelId="{666D04AD-3D2C-4FCA-B1DD-55C4233988B5}" type="pres">
      <dgm:prSet presAssocID="{ADEEC5B2-A3DD-442F-AC52-45FFFD30BD39}" presName="sibTrans" presStyleLbl="bgSibTrans2D1" presStyleIdx="5" presStyleCnt="19"/>
      <dgm:spPr/>
      <dgm:t>
        <a:bodyPr/>
        <a:lstStyle/>
        <a:p>
          <a:endParaRPr lang="tr-TR"/>
        </a:p>
      </dgm:t>
    </dgm:pt>
    <dgm:pt modelId="{F76BD9BF-CD48-4F30-8389-A49E6F7864F1}" type="pres">
      <dgm:prSet presAssocID="{6D3521F3-0C6D-4938-9365-446356FD1419}" presName="compNode" presStyleCnt="0"/>
      <dgm:spPr/>
    </dgm:pt>
    <dgm:pt modelId="{27561170-1EC9-4D00-B438-475752EA19B8}" type="pres">
      <dgm:prSet presAssocID="{6D3521F3-0C6D-4938-9365-446356FD1419}" presName="dummyConnPt" presStyleCnt="0"/>
      <dgm:spPr/>
    </dgm:pt>
    <dgm:pt modelId="{19FBF5D7-AA83-47BC-B117-9C98FE3F78CA}" type="pres">
      <dgm:prSet presAssocID="{6D3521F3-0C6D-4938-9365-446356FD1419}" presName="node" presStyleLbl="node1" presStyleIdx="6" presStyleCnt="20">
        <dgm:presLayoutVars>
          <dgm:bulletEnabled val="1"/>
        </dgm:presLayoutVars>
      </dgm:prSet>
      <dgm:spPr/>
      <dgm:t>
        <a:bodyPr/>
        <a:lstStyle/>
        <a:p>
          <a:endParaRPr lang="tr-TR"/>
        </a:p>
      </dgm:t>
    </dgm:pt>
    <dgm:pt modelId="{21D848B8-0300-434F-95B1-5D57D272A938}" type="pres">
      <dgm:prSet presAssocID="{75E9F7D7-7A25-444C-BD85-A93E7EF86B83}" presName="sibTrans" presStyleLbl="bgSibTrans2D1" presStyleIdx="6" presStyleCnt="19"/>
      <dgm:spPr/>
      <dgm:t>
        <a:bodyPr/>
        <a:lstStyle/>
        <a:p>
          <a:endParaRPr lang="tr-TR"/>
        </a:p>
      </dgm:t>
    </dgm:pt>
    <dgm:pt modelId="{C3F495CD-BB2D-4951-A871-2D82DB13BB77}" type="pres">
      <dgm:prSet presAssocID="{1D431627-E359-4466-A650-7A7790B5ED2A}" presName="compNode" presStyleCnt="0"/>
      <dgm:spPr/>
    </dgm:pt>
    <dgm:pt modelId="{021EBE00-41B1-4241-AEA1-045D72B07DD0}" type="pres">
      <dgm:prSet presAssocID="{1D431627-E359-4466-A650-7A7790B5ED2A}" presName="dummyConnPt" presStyleCnt="0"/>
      <dgm:spPr/>
    </dgm:pt>
    <dgm:pt modelId="{F719E7B8-C11C-48A0-967C-E538357FD5FA}" type="pres">
      <dgm:prSet presAssocID="{1D431627-E359-4466-A650-7A7790B5ED2A}" presName="node" presStyleLbl="node1" presStyleIdx="7" presStyleCnt="20" custLinFactNeighborX="3925" custLinFactNeighborY="-1243">
        <dgm:presLayoutVars>
          <dgm:bulletEnabled val="1"/>
        </dgm:presLayoutVars>
      </dgm:prSet>
      <dgm:spPr/>
      <dgm:t>
        <a:bodyPr/>
        <a:lstStyle/>
        <a:p>
          <a:endParaRPr lang="tr-TR"/>
        </a:p>
      </dgm:t>
    </dgm:pt>
    <dgm:pt modelId="{AA6CE516-37D3-47C0-83DA-DD3C2A702DA5}" type="pres">
      <dgm:prSet presAssocID="{5E402DFA-2719-4BDB-9BD8-974D9EF96EB9}" presName="sibTrans" presStyleLbl="bgSibTrans2D1" presStyleIdx="7" presStyleCnt="19"/>
      <dgm:spPr/>
      <dgm:t>
        <a:bodyPr/>
        <a:lstStyle/>
        <a:p>
          <a:endParaRPr lang="tr-TR"/>
        </a:p>
      </dgm:t>
    </dgm:pt>
    <dgm:pt modelId="{AED0642B-0A31-4EED-9A0C-236969E166F6}" type="pres">
      <dgm:prSet presAssocID="{09314243-BDC4-40FB-80A9-85A1635F8145}" presName="compNode" presStyleCnt="0"/>
      <dgm:spPr/>
    </dgm:pt>
    <dgm:pt modelId="{C633876D-DB78-48CC-8B5C-B3A35C4CFC99}" type="pres">
      <dgm:prSet presAssocID="{09314243-BDC4-40FB-80A9-85A1635F8145}" presName="dummyConnPt" presStyleCnt="0"/>
      <dgm:spPr/>
    </dgm:pt>
    <dgm:pt modelId="{4277871E-1CB6-4427-9A5E-52578960809C}" type="pres">
      <dgm:prSet presAssocID="{09314243-BDC4-40FB-80A9-85A1635F8145}" presName="node" presStyleLbl="node1" presStyleIdx="8" presStyleCnt="20">
        <dgm:presLayoutVars>
          <dgm:bulletEnabled val="1"/>
        </dgm:presLayoutVars>
      </dgm:prSet>
      <dgm:spPr/>
      <dgm:t>
        <a:bodyPr/>
        <a:lstStyle/>
        <a:p>
          <a:endParaRPr lang="tr-TR"/>
        </a:p>
      </dgm:t>
    </dgm:pt>
    <dgm:pt modelId="{66404FBC-5F3B-4BA9-BA97-E062B3AEDB13}" type="pres">
      <dgm:prSet presAssocID="{804FE52C-2A87-45D4-8BCD-F488BE176E76}" presName="sibTrans" presStyleLbl="bgSibTrans2D1" presStyleIdx="8" presStyleCnt="19"/>
      <dgm:spPr/>
      <dgm:t>
        <a:bodyPr/>
        <a:lstStyle/>
        <a:p>
          <a:endParaRPr lang="tr-TR"/>
        </a:p>
      </dgm:t>
    </dgm:pt>
    <dgm:pt modelId="{28608751-7EEB-47DA-B7DB-0DEF66F62EC5}" type="pres">
      <dgm:prSet presAssocID="{5EC58859-13E0-4EA1-95BA-559DE840D60F}" presName="compNode" presStyleCnt="0"/>
      <dgm:spPr/>
    </dgm:pt>
    <dgm:pt modelId="{8288C7D8-2468-4291-AF17-3B63842EDF34}" type="pres">
      <dgm:prSet presAssocID="{5EC58859-13E0-4EA1-95BA-559DE840D60F}" presName="dummyConnPt" presStyleCnt="0"/>
      <dgm:spPr/>
    </dgm:pt>
    <dgm:pt modelId="{78C118B6-A6E8-423B-A761-1497BA75B029}" type="pres">
      <dgm:prSet presAssocID="{5EC58859-13E0-4EA1-95BA-559DE840D60F}" presName="node" presStyleLbl="node1" presStyleIdx="9" presStyleCnt="20">
        <dgm:presLayoutVars>
          <dgm:bulletEnabled val="1"/>
        </dgm:presLayoutVars>
      </dgm:prSet>
      <dgm:spPr/>
      <dgm:t>
        <a:bodyPr/>
        <a:lstStyle/>
        <a:p>
          <a:endParaRPr lang="tr-TR"/>
        </a:p>
      </dgm:t>
    </dgm:pt>
    <dgm:pt modelId="{8E9A1328-9D1E-4BDB-82F7-CE8BF822BA80}" type="pres">
      <dgm:prSet presAssocID="{D7CFA3BC-5333-4255-95BB-32478DB33502}" presName="sibTrans" presStyleLbl="bgSibTrans2D1" presStyleIdx="9" presStyleCnt="19"/>
      <dgm:spPr/>
      <dgm:t>
        <a:bodyPr/>
        <a:lstStyle/>
        <a:p>
          <a:endParaRPr lang="tr-TR"/>
        </a:p>
      </dgm:t>
    </dgm:pt>
    <dgm:pt modelId="{D7E18ABA-203F-495D-B20A-BCB0F592F9AC}" type="pres">
      <dgm:prSet presAssocID="{8E616453-608A-4402-9070-A53262AC251B}" presName="compNode" presStyleCnt="0"/>
      <dgm:spPr/>
    </dgm:pt>
    <dgm:pt modelId="{FF724AF4-B8DC-44C7-80C2-09692B42E290}" type="pres">
      <dgm:prSet presAssocID="{8E616453-608A-4402-9070-A53262AC251B}" presName="dummyConnPt" presStyleCnt="0"/>
      <dgm:spPr/>
    </dgm:pt>
    <dgm:pt modelId="{1C73D973-527D-4A81-BE4A-C2AD18904D4D}" type="pres">
      <dgm:prSet presAssocID="{8E616453-608A-4402-9070-A53262AC251B}" presName="node" presStyleLbl="node1" presStyleIdx="10" presStyleCnt="20">
        <dgm:presLayoutVars>
          <dgm:bulletEnabled val="1"/>
        </dgm:presLayoutVars>
      </dgm:prSet>
      <dgm:spPr/>
      <dgm:t>
        <a:bodyPr/>
        <a:lstStyle/>
        <a:p>
          <a:endParaRPr lang="tr-TR"/>
        </a:p>
      </dgm:t>
    </dgm:pt>
    <dgm:pt modelId="{09F7FC36-D931-4024-BDB5-58AB921C46AF}" type="pres">
      <dgm:prSet presAssocID="{EF87B041-A01A-48F4-8207-8B0704FA766C}" presName="sibTrans" presStyleLbl="bgSibTrans2D1" presStyleIdx="10" presStyleCnt="19"/>
      <dgm:spPr/>
      <dgm:t>
        <a:bodyPr/>
        <a:lstStyle/>
        <a:p>
          <a:endParaRPr lang="tr-TR"/>
        </a:p>
      </dgm:t>
    </dgm:pt>
    <dgm:pt modelId="{A63C8AD9-215A-4506-8892-45F2B8163B4A}" type="pres">
      <dgm:prSet presAssocID="{7F65ACF0-C051-4820-B686-112CF3A95EB5}" presName="compNode" presStyleCnt="0"/>
      <dgm:spPr/>
    </dgm:pt>
    <dgm:pt modelId="{3D255DF2-6590-450E-9AC9-F1B99BE84099}" type="pres">
      <dgm:prSet presAssocID="{7F65ACF0-C051-4820-B686-112CF3A95EB5}" presName="dummyConnPt" presStyleCnt="0"/>
      <dgm:spPr/>
    </dgm:pt>
    <dgm:pt modelId="{1169F199-5E1A-498A-BE1B-354EC59EA89D}" type="pres">
      <dgm:prSet presAssocID="{7F65ACF0-C051-4820-B686-112CF3A95EB5}" presName="node" presStyleLbl="node1" presStyleIdx="11" presStyleCnt="20">
        <dgm:presLayoutVars>
          <dgm:bulletEnabled val="1"/>
        </dgm:presLayoutVars>
      </dgm:prSet>
      <dgm:spPr/>
      <dgm:t>
        <a:bodyPr/>
        <a:lstStyle/>
        <a:p>
          <a:endParaRPr lang="tr-TR"/>
        </a:p>
      </dgm:t>
    </dgm:pt>
    <dgm:pt modelId="{722F5617-D550-474F-BD2E-60C742C35DAB}" type="pres">
      <dgm:prSet presAssocID="{1EB5065D-6CC6-47E4-9475-DC511EF025C2}" presName="sibTrans" presStyleLbl="bgSibTrans2D1" presStyleIdx="11" presStyleCnt="19"/>
      <dgm:spPr/>
      <dgm:t>
        <a:bodyPr/>
        <a:lstStyle/>
        <a:p>
          <a:endParaRPr lang="tr-TR"/>
        </a:p>
      </dgm:t>
    </dgm:pt>
    <dgm:pt modelId="{8D4E0B1F-3B56-432C-811B-90AC3D7FC2AC}" type="pres">
      <dgm:prSet presAssocID="{E5F08B25-0D14-454F-A414-227CC1E06CFD}" presName="compNode" presStyleCnt="0"/>
      <dgm:spPr/>
    </dgm:pt>
    <dgm:pt modelId="{378A7F93-68EC-456D-8C4A-C0220FCD3E9D}" type="pres">
      <dgm:prSet presAssocID="{E5F08B25-0D14-454F-A414-227CC1E06CFD}" presName="dummyConnPt" presStyleCnt="0"/>
      <dgm:spPr/>
    </dgm:pt>
    <dgm:pt modelId="{95ACE531-FC9B-43AA-892C-A1FA7922A9E2}" type="pres">
      <dgm:prSet presAssocID="{E5F08B25-0D14-454F-A414-227CC1E06CFD}" presName="node" presStyleLbl="node1" presStyleIdx="12" presStyleCnt="20" custScaleX="100463" custLinFactNeighborX="3307" custLinFactNeighborY="7998">
        <dgm:presLayoutVars>
          <dgm:bulletEnabled val="1"/>
        </dgm:presLayoutVars>
      </dgm:prSet>
      <dgm:spPr/>
      <dgm:t>
        <a:bodyPr/>
        <a:lstStyle/>
        <a:p>
          <a:endParaRPr lang="tr-TR"/>
        </a:p>
      </dgm:t>
    </dgm:pt>
    <dgm:pt modelId="{9E4E511B-E43D-4E30-BDBD-FAC92EAAE20F}" type="pres">
      <dgm:prSet presAssocID="{DB8AEE5F-8172-4FD4-B9B8-A44F4F5C6D66}" presName="sibTrans" presStyleLbl="bgSibTrans2D1" presStyleIdx="12" presStyleCnt="19"/>
      <dgm:spPr/>
      <dgm:t>
        <a:bodyPr/>
        <a:lstStyle/>
        <a:p>
          <a:endParaRPr lang="tr-TR"/>
        </a:p>
      </dgm:t>
    </dgm:pt>
    <dgm:pt modelId="{C0BD45CA-48FD-4A45-97CF-DFFEABDB0FCB}" type="pres">
      <dgm:prSet presAssocID="{7251BDF8-AF6C-4A0E-B9B7-C1446C7218E5}" presName="compNode" presStyleCnt="0"/>
      <dgm:spPr/>
    </dgm:pt>
    <dgm:pt modelId="{7AD9D186-228D-4162-A473-C045964D8DAE}" type="pres">
      <dgm:prSet presAssocID="{7251BDF8-AF6C-4A0E-B9B7-C1446C7218E5}" presName="dummyConnPt" presStyleCnt="0"/>
      <dgm:spPr/>
    </dgm:pt>
    <dgm:pt modelId="{E64669F7-64E3-4649-86B0-E649AF6CF250}" type="pres">
      <dgm:prSet presAssocID="{7251BDF8-AF6C-4A0E-B9B7-C1446C7218E5}" presName="node" presStyleLbl="node1" presStyleIdx="13" presStyleCnt="20">
        <dgm:presLayoutVars>
          <dgm:bulletEnabled val="1"/>
        </dgm:presLayoutVars>
      </dgm:prSet>
      <dgm:spPr/>
      <dgm:t>
        <a:bodyPr/>
        <a:lstStyle/>
        <a:p>
          <a:endParaRPr lang="tr-TR"/>
        </a:p>
      </dgm:t>
    </dgm:pt>
    <dgm:pt modelId="{B1046884-C335-4F39-BCBD-5434E88A55CD}" type="pres">
      <dgm:prSet presAssocID="{FA53064E-4CCF-49AA-82F6-155E55396017}" presName="sibTrans" presStyleLbl="bgSibTrans2D1" presStyleIdx="13" presStyleCnt="19"/>
      <dgm:spPr/>
      <dgm:t>
        <a:bodyPr/>
        <a:lstStyle/>
        <a:p>
          <a:endParaRPr lang="tr-TR"/>
        </a:p>
      </dgm:t>
    </dgm:pt>
    <dgm:pt modelId="{7411C0B4-52FB-42B6-88E5-82C7F74E799F}" type="pres">
      <dgm:prSet presAssocID="{B9E48A89-E674-4837-B992-C71AF48E21FC}" presName="compNode" presStyleCnt="0"/>
      <dgm:spPr/>
    </dgm:pt>
    <dgm:pt modelId="{88ACD781-102C-464E-B954-E4367F401E86}" type="pres">
      <dgm:prSet presAssocID="{B9E48A89-E674-4837-B992-C71AF48E21FC}" presName="dummyConnPt" presStyleCnt="0"/>
      <dgm:spPr/>
    </dgm:pt>
    <dgm:pt modelId="{D6138C4F-A46F-429F-B312-D0FFB54B1442}" type="pres">
      <dgm:prSet presAssocID="{B9E48A89-E674-4837-B992-C71AF48E21FC}" presName="node" presStyleLbl="node1" presStyleIdx="14" presStyleCnt="20">
        <dgm:presLayoutVars>
          <dgm:bulletEnabled val="1"/>
        </dgm:presLayoutVars>
      </dgm:prSet>
      <dgm:spPr/>
      <dgm:t>
        <a:bodyPr/>
        <a:lstStyle/>
        <a:p>
          <a:endParaRPr lang="tr-TR"/>
        </a:p>
      </dgm:t>
    </dgm:pt>
    <dgm:pt modelId="{BDE89A24-1F9F-4BFA-8FFE-8FC7F25F2A0F}" type="pres">
      <dgm:prSet presAssocID="{C66D076C-ECE5-4A1C-9C1F-D754B9199724}" presName="sibTrans" presStyleLbl="bgSibTrans2D1" presStyleIdx="14" presStyleCnt="19"/>
      <dgm:spPr/>
      <dgm:t>
        <a:bodyPr/>
        <a:lstStyle/>
        <a:p>
          <a:endParaRPr lang="tr-TR"/>
        </a:p>
      </dgm:t>
    </dgm:pt>
    <dgm:pt modelId="{2CC4AB0F-7262-41FD-8683-CE7CD0CDA439}" type="pres">
      <dgm:prSet presAssocID="{8CE8DA1D-9909-4E19-83D4-58C600646D3F}" presName="compNode" presStyleCnt="0"/>
      <dgm:spPr/>
    </dgm:pt>
    <dgm:pt modelId="{390D3133-15FF-477B-B6D8-AD7823B8113F}" type="pres">
      <dgm:prSet presAssocID="{8CE8DA1D-9909-4E19-83D4-58C600646D3F}" presName="dummyConnPt" presStyleCnt="0"/>
      <dgm:spPr/>
    </dgm:pt>
    <dgm:pt modelId="{253E41D0-D48D-4523-912A-9FE166F5AE86}" type="pres">
      <dgm:prSet presAssocID="{8CE8DA1D-9909-4E19-83D4-58C600646D3F}" presName="node" presStyleLbl="node1" presStyleIdx="15" presStyleCnt="20" custScaleY="95658" custLinFactNeighborX="6574" custLinFactNeighborY="-7532">
        <dgm:presLayoutVars>
          <dgm:bulletEnabled val="1"/>
        </dgm:presLayoutVars>
      </dgm:prSet>
      <dgm:spPr/>
      <dgm:t>
        <a:bodyPr/>
        <a:lstStyle/>
        <a:p>
          <a:endParaRPr lang="tr-TR"/>
        </a:p>
      </dgm:t>
    </dgm:pt>
    <dgm:pt modelId="{FD371FA7-5D3A-49D7-8CFF-69C6E4B2F8EF}" type="pres">
      <dgm:prSet presAssocID="{0F4FF68B-1405-465B-A1DF-6C7B3971CDAB}" presName="sibTrans" presStyleLbl="bgSibTrans2D1" presStyleIdx="15" presStyleCnt="19"/>
      <dgm:spPr/>
      <dgm:t>
        <a:bodyPr/>
        <a:lstStyle/>
        <a:p>
          <a:endParaRPr lang="tr-TR"/>
        </a:p>
      </dgm:t>
    </dgm:pt>
    <dgm:pt modelId="{1DCA6A6C-0784-419E-A7C4-1D82BF548701}" type="pres">
      <dgm:prSet presAssocID="{53A04C23-D1F6-4A73-AEFF-C6F23F5EC938}" presName="compNode" presStyleCnt="0"/>
      <dgm:spPr/>
    </dgm:pt>
    <dgm:pt modelId="{56E74ECD-043F-4470-A7D4-E02733D8C693}" type="pres">
      <dgm:prSet presAssocID="{53A04C23-D1F6-4A73-AEFF-C6F23F5EC938}" presName="dummyConnPt" presStyleCnt="0"/>
      <dgm:spPr/>
    </dgm:pt>
    <dgm:pt modelId="{BCFAE735-22DD-420B-9A9B-86A8F83588CE}" type="pres">
      <dgm:prSet presAssocID="{53A04C23-D1F6-4A73-AEFF-C6F23F5EC938}" presName="node" presStyleLbl="node1" presStyleIdx="16" presStyleCnt="20">
        <dgm:presLayoutVars>
          <dgm:bulletEnabled val="1"/>
        </dgm:presLayoutVars>
      </dgm:prSet>
      <dgm:spPr/>
      <dgm:t>
        <a:bodyPr/>
        <a:lstStyle/>
        <a:p>
          <a:endParaRPr lang="tr-TR"/>
        </a:p>
      </dgm:t>
    </dgm:pt>
    <dgm:pt modelId="{CB6C19C9-90E3-4975-A0F1-FD12BD14609E}" type="pres">
      <dgm:prSet presAssocID="{C0739015-AE13-4245-AEAD-AB51543CBF7C}" presName="sibTrans" presStyleLbl="bgSibTrans2D1" presStyleIdx="16" presStyleCnt="19"/>
      <dgm:spPr/>
      <dgm:t>
        <a:bodyPr/>
        <a:lstStyle/>
        <a:p>
          <a:endParaRPr lang="tr-TR"/>
        </a:p>
      </dgm:t>
    </dgm:pt>
    <dgm:pt modelId="{7B676F26-7CE2-4AF1-941F-0134EA6B2037}" type="pres">
      <dgm:prSet presAssocID="{AFE17C69-1402-4A87-B070-98293F5D6011}" presName="compNode" presStyleCnt="0"/>
      <dgm:spPr/>
    </dgm:pt>
    <dgm:pt modelId="{FE7557E1-AB33-4347-AE5E-853AC76C1AF2}" type="pres">
      <dgm:prSet presAssocID="{AFE17C69-1402-4A87-B070-98293F5D6011}" presName="dummyConnPt" presStyleCnt="0"/>
      <dgm:spPr/>
    </dgm:pt>
    <dgm:pt modelId="{09567EBD-B9F5-43D6-8350-A094C6B37FA7}" type="pres">
      <dgm:prSet presAssocID="{AFE17C69-1402-4A87-B070-98293F5D6011}" presName="node" presStyleLbl="node1" presStyleIdx="17" presStyleCnt="20">
        <dgm:presLayoutVars>
          <dgm:bulletEnabled val="1"/>
        </dgm:presLayoutVars>
      </dgm:prSet>
      <dgm:spPr/>
      <dgm:t>
        <a:bodyPr/>
        <a:lstStyle/>
        <a:p>
          <a:endParaRPr lang="tr-TR"/>
        </a:p>
      </dgm:t>
    </dgm:pt>
    <dgm:pt modelId="{875EFBB1-FF7F-4747-A6FB-AB851610167C}" type="pres">
      <dgm:prSet presAssocID="{560DB39D-7C18-4464-ABBE-AB6463295BD6}" presName="sibTrans" presStyleLbl="bgSibTrans2D1" presStyleIdx="17" presStyleCnt="19"/>
      <dgm:spPr/>
      <dgm:t>
        <a:bodyPr/>
        <a:lstStyle/>
        <a:p>
          <a:endParaRPr lang="tr-TR"/>
        </a:p>
      </dgm:t>
    </dgm:pt>
    <dgm:pt modelId="{582AE81B-683E-4537-99D0-53E92AB5657B}" type="pres">
      <dgm:prSet presAssocID="{EEDF7F69-8195-4886-828F-359BBFA1BEA0}" presName="compNode" presStyleCnt="0"/>
      <dgm:spPr/>
    </dgm:pt>
    <dgm:pt modelId="{03C29EC7-9081-44D5-B9C8-60A4849F06C1}" type="pres">
      <dgm:prSet presAssocID="{EEDF7F69-8195-4886-828F-359BBFA1BEA0}" presName="dummyConnPt" presStyleCnt="0"/>
      <dgm:spPr/>
    </dgm:pt>
    <dgm:pt modelId="{2AED86CD-9E2B-491C-B5FC-C803B1AA1CA7}" type="pres">
      <dgm:prSet presAssocID="{EEDF7F69-8195-4886-828F-359BBFA1BEA0}" presName="node" presStyleLbl="node1" presStyleIdx="18" presStyleCnt="20">
        <dgm:presLayoutVars>
          <dgm:bulletEnabled val="1"/>
        </dgm:presLayoutVars>
      </dgm:prSet>
      <dgm:spPr/>
      <dgm:t>
        <a:bodyPr/>
        <a:lstStyle/>
        <a:p>
          <a:endParaRPr lang="tr-TR"/>
        </a:p>
      </dgm:t>
    </dgm:pt>
    <dgm:pt modelId="{5CED6817-6065-4CD9-BE90-120C67131715}" type="pres">
      <dgm:prSet presAssocID="{9D9D66F5-C926-432E-87CA-D2963F1BF549}" presName="sibTrans" presStyleLbl="bgSibTrans2D1" presStyleIdx="18" presStyleCnt="19"/>
      <dgm:spPr/>
      <dgm:t>
        <a:bodyPr/>
        <a:lstStyle/>
        <a:p>
          <a:endParaRPr lang="tr-TR"/>
        </a:p>
      </dgm:t>
    </dgm:pt>
    <dgm:pt modelId="{FB3C5B26-B13B-4BCA-83E5-B113EF45DECF}" type="pres">
      <dgm:prSet presAssocID="{12456E9A-6F58-41DE-A119-8A5CFA8812E4}" presName="compNode" presStyleCnt="0"/>
      <dgm:spPr/>
    </dgm:pt>
    <dgm:pt modelId="{AA200B68-2DDE-4B34-A210-C91BD2D8E6A8}" type="pres">
      <dgm:prSet presAssocID="{12456E9A-6F58-41DE-A119-8A5CFA8812E4}" presName="dummyConnPt" presStyleCnt="0"/>
      <dgm:spPr/>
    </dgm:pt>
    <dgm:pt modelId="{D694451F-A22B-42FD-9F05-65D8B71B2E1B}" type="pres">
      <dgm:prSet presAssocID="{12456E9A-6F58-41DE-A119-8A5CFA8812E4}" presName="node" presStyleLbl="node1" presStyleIdx="19" presStyleCnt="20">
        <dgm:presLayoutVars>
          <dgm:bulletEnabled val="1"/>
        </dgm:presLayoutVars>
      </dgm:prSet>
      <dgm:spPr/>
      <dgm:t>
        <a:bodyPr/>
        <a:lstStyle/>
        <a:p>
          <a:endParaRPr lang="tr-TR"/>
        </a:p>
      </dgm:t>
    </dgm:pt>
  </dgm:ptLst>
  <dgm:cxnLst>
    <dgm:cxn modelId="{72CAB201-8B7F-400A-BC3A-ABB00E5B23AD}" srcId="{723DC8C2-412E-4CF3-AE48-F6EB1A4617D3}" destId="{5EC58859-13E0-4EA1-95BA-559DE840D60F}" srcOrd="9" destOrd="0" parTransId="{C292E8E3-ABDF-4B93-A87B-696FFB7A00DF}" sibTransId="{D7CFA3BC-5333-4255-95BB-32478DB33502}"/>
    <dgm:cxn modelId="{2CA973F2-EC5E-430C-A194-6CEA5F4B8A18}" type="presOf" srcId="{FA53064E-4CCF-49AA-82F6-155E55396017}" destId="{B1046884-C335-4F39-BCBD-5434E88A55CD}" srcOrd="0" destOrd="0" presId="urn:microsoft.com/office/officeart/2005/8/layout/bProcess4"/>
    <dgm:cxn modelId="{93644784-F716-4900-A27F-FEACE666525C}" srcId="{723DC8C2-412E-4CF3-AE48-F6EB1A4617D3}" destId="{7F65ACF0-C051-4820-B686-112CF3A95EB5}" srcOrd="11" destOrd="0" parTransId="{1EC01F48-57FB-462A-AA44-523AD51D7360}" sibTransId="{1EB5065D-6CC6-47E4-9475-DC511EF025C2}"/>
    <dgm:cxn modelId="{515FA373-6B56-480C-B0E2-3467FFA20E21}" srcId="{723DC8C2-412E-4CF3-AE48-F6EB1A4617D3}" destId="{B9E48A89-E674-4837-B992-C71AF48E21FC}" srcOrd="14" destOrd="0" parTransId="{887FA184-C78A-441D-9675-619645491ACD}" sibTransId="{C66D076C-ECE5-4A1C-9C1F-D754B9199724}"/>
    <dgm:cxn modelId="{8A76C132-DA53-4652-A5DC-CC68A78E3CA2}" type="presOf" srcId="{E5F08B25-0D14-454F-A414-227CC1E06CFD}" destId="{95ACE531-FC9B-43AA-892C-A1FA7922A9E2}" srcOrd="0" destOrd="0" presId="urn:microsoft.com/office/officeart/2005/8/layout/bProcess4"/>
    <dgm:cxn modelId="{95214087-12DE-459F-9668-59F615F7B2FE}" type="presOf" srcId="{75E9F7D7-7A25-444C-BD85-A93E7EF86B83}" destId="{21D848B8-0300-434F-95B1-5D57D272A938}" srcOrd="0" destOrd="0" presId="urn:microsoft.com/office/officeart/2005/8/layout/bProcess4"/>
    <dgm:cxn modelId="{0C70E1D9-FC84-4BFA-96AC-EB233AE70259}" type="presOf" srcId="{62A0544D-59E0-40EF-B539-5E0CD2A3DBF9}" destId="{0697DA0F-FFD1-4E9E-AB8C-060A2ED2007F}" srcOrd="0" destOrd="0" presId="urn:microsoft.com/office/officeart/2005/8/layout/bProcess4"/>
    <dgm:cxn modelId="{4A734D10-C48C-4C8D-9C40-37DA69CA0901}" type="presOf" srcId="{EEDF7F69-8195-4886-828F-359BBFA1BEA0}" destId="{2AED86CD-9E2B-491C-B5FC-C803B1AA1CA7}" srcOrd="0" destOrd="0" presId="urn:microsoft.com/office/officeart/2005/8/layout/bProcess4"/>
    <dgm:cxn modelId="{AC420C6C-DE2C-4421-BE8A-E6A9E03C33EF}" type="presOf" srcId="{0F4FF68B-1405-465B-A1DF-6C7B3971CDAB}" destId="{FD371FA7-5D3A-49D7-8CFF-69C6E4B2F8EF}" srcOrd="0" destOrd="0" presId="urn:microsoft.com/office/officeart/2005/8/layout/bProcess4"/>
    <dgm:cxn modelId="{EAD53D49-376A-4865-933A-B4DA108EE239}" srcId="{723DC8C2-412E-4CF3-AE48-F6EB1A4617D3}" destId="{6D3521F3-0C6D-4938-9365-446356FD1419}" srcOrd="6" destOrd="0" parTransId="{BA1829BA-DEBF-48F4-931A-627F3E9E6A3F}" sibTransId="{75E9F7D7-7A25-444C-BD85-A93E7EF86B83}"/>
    <dgm:cxn modelId="{727CF68C-29F8-4C4B-9974-06F1849D4A3E}" type="presOf" srcId="{B600B652-4663-45E5-81EE-535DFD7017C7}" destId="{27F94292-A5C2-49D1-8523-5A353A732C80}" srcOrd="0" destOrd="0" presId="urn:microsoft.com/office/officeart/2005/8/layout/bProcess4"/>
    <dgm:cxn modelId="{0A8ADD7A-DD68-4B5A-A3CD-A78F0EDDAA76}" type="presOf" srcId="{9D9D66F5-C926-432E-87CA-D2963F1BF549}" destId="{5CED6817-6065-4CD9-BE90-120C67131715}" srcOrd="0" destOrd="0" presId="urn:microsoft.com/office/officeart/2005/8/layout/bProcess4"/>
    <dgm:cxn modelId="{9A830F86-05F0-43AC-9CE7-A27F9E696A49}" srcId="{723DC8C2-412E-4CF3-AE48-F6EB1A4617D3}" destId="{7251BDF8-AF6C-4A0E-B9B7-C1446C7218E5}" srcOrd="13" destOrd="0" parTransId="{0183EA26-871E-413A-9ECF-A0660B2EB931}" sibTransId="{FA53064E-4CCF-49AA-82F6-155E55396017}"/>
    <dgm:cxn modelId="{242B0F19-828B-4871-9F51-DEAACBA8DA9B}" srcId="{723DC8C2-412E-4CF3-AE48-F6EB1A4617D3}" destId="{53A04C23-D1F6-4A73-AEFF-C6F23F5EC938}" srcOrd="16" destOrd="0" parTransId="{B4D45A68-F16F-4E12-9D2E-81BA92DAAA3B}" sibTransId="{C0739015-AE13-4245-AEAD-AB51543CBF7C}"/>
    <dgm:cxn modelId="{FF44CB53-B069-4B64-A5F5-68EA1DA45C45}" type="presOf" srcId="{C66D076C-ECE5-4A1C-9C1F-D754B9199724}" destId="{BDE89A24-1F9F-4BFA-8FFE-8FC7F25F2A0F}" srcOrd="0" destOrd="0" presId="urn:microsoft.com/office/officeart/2005/8/layout/bProcess4"/>
    <dgm:cxn modelId="{51D6DB4E-8538-4530-8C4E-CF85D6A3ED00}" type="presOf" srcId="{1D431627-E359-4466-A650-7A7790B5ED2A}" destId="{F719E7B8-C11C-48A0-967C-E538357FD5FA}" srcOrd="0" destOrd="0" presId="urn:microsoft.com/office/officeart/2005/8/layout/bProcess4"/>
    <dgm:cxn modelId="{DD2BE770-2A5B-4E25-8982-33ACD48C34F5}" type="presOf" srcId="{D7CFA3BC-5333-4255-95BB-32478DB33502}" destId="{8E9A1328-9D1E-4BDB-82F7-CE8BF822BA80}" srcOrd="0" destOrd="0" presId="urn:microsoft.com/office/officeart/2005/8/layout/bProcess4"/>
    <dgm:cxn modelId="{1EE8A447-89A5-4E68-8C5C-86D5B6416EFF}" type="presOf" srcId="{C6459CE0-3E33-4EA8-9AEB-6B644CD2E71C}" destId="{9C4BBDC1-DE34-46E5-9AA3-817D463C66E4}" srcOrd="0" destOrd="0" presId="urn:microsoft.com/office/officeart/2005/8/layout/bProcess4"/>
    <dgm:cxn modelId="{1DAF5FF2-D06B-44A4-87B5-64AB2FA8C66D}" type="presOf" srcId="{EAA75DAD-CB62-4C74-8A25-A9659997DC8D}" destId="{9013D147-54A7-4735-9EC0-CC2B0EDCF2FA}" srcOrd="0" destOrd="0" presId="urn:microsoft.com/office/officeart/2005/8/layout/bProcess4"/>
    <dgm:cxn modelId="{9A324CFD-0335-48E8-8DC5-46465C56B15C}" type="presOf" srcId="{09314243-BDC4-40FB-80A9-85A1635F8145}" destId="{4277871E-1CB6-4427-9A5E-52578960809C}" srcOrd="0" destOrd="0" presId="urn:microsoft.com/office/officeart/2005/8/layout/bProcess4"/>
    <dgm:cxn modelId="{21B9B64B-A53F-4937-9593-15DA5754F746}" srcId="{723DC8C2-412E-4CF3-AE48-F6EB1A4617D3}" destId="{12456E9A-6F58-41DE-A119-8A5CFA8812E4}" srcOrd="19" destOrd="0" parTransId="{3455F95B-D15A-4AEF-BC6B-ABDE2548F21F}" sibTransId="{A111168E-91C7-451D-8CC5-E4CB27F6B24B}"/>
    <dgm:cxn modelId="{B87D15BD-A55F-4B69-93EF-45672628C864}" type="presOf" srcId="{804FE52C-2A87-45D4-8BCD-F488BE176E76}" destId="{66404FBC-5F3B-4BA9-BA97-E062B3AEDB13}" srcOrd="0" destOrd="0" presId="urn:microsoft.com/office/officeart/2005/8/layout/bProcess4"/>
    <dgm:cxn modelId="{6911B1A6-B622-4639-94A6-D885259802DB}" srcId="{723DC8C2-412E-4CF3-AE48-F6EB1A4617D3}" destId="{09314243-BDC4-40FB-80A9-85A1635F8145}" srcOrd="8" destOrd="0" parTransId="{41C189A5-9090-4360-8E4A-A01E8E795E6B}" sibTransId="{804FE52C-2A87-45D4-8BCD-F488BE176E76}"/>
    <dgm:cxn modelId="{0307CB98-73C8-40C1-AB38-7BD56F11B86E}" srcId="{723DC8C2-412E-4CF3-AE48-F6EB1A4617D3}" destId="{C6459CE0-3E33-4EA8-9AEB-6B644CD2E71C}" srcOrd="5" destOrd="0" parTransId="{2FE13D20-726F-4D66-B01A-73267D4E2357}" sibTransId="{ADEEC5B2-A3DD-442F-AC52-45FFFD30BD39}"/>
    <dgm:cxn modelId="{FA7EF312-1F66-4321-B02E-1FDCE57E3994}" type="presOf" srcId="{D9E997E2-4D6C-4216-ADC8-0A582FC811E4}" destId="{BF20C486-18DC-4D6C-8620-FECA6EF0E36B}" srcOrd="0" destOrd="0" presId="urn:microsoft.com/office/officeart/2005/8/layout/bProcess4"/>
    <dgm:cxn modelId="{218323E1-4532-4DBF-9BB3-F950829E773B}" srcId="{723DC8C2-412E-4CF3-AE48-F6EB1A4617D3}" destId="{D9E997E2-4D6C-4216-ADC8-0A582FC811E4}" srcOrd="1" destOrd="0" parTransId="{859449A4-6B57-4DED-B159-CA3E3C6BED09}" sibTransId="{87B2C4C3-394F-4466-8C75-D935B3E2F9BD}"/>
    <dgm:cxn modelId="{8571BFB3-9AF0-4E89-8B78-37F71814DCC0}" type="presOf" srcId="{EF87B041-A01A-48F4-8207-8B0704FA766C}" destId="{09F7FC36-D931-4024-BDB5-58AB921C46AF}" srcOrd="0" destOrd="0" presId="urn:microsoft.com/office/officeart/2005/8/layout/bProcess4"/>
    <dgm:cxn modelId="{DE241434-D59D-465E-A463-41A82C22700D}" type="presOf" srcId="{87B2C4C3-394F-4466-8C75-D935B3E2F9BD}" destId="{80E3DE49-8A5A-4DE6-BF3F-248D7093040F}" srcOrd="0" destOrd="0" presId="urn:microsoft.com/office/officeart/2005/8/layout/bProcess4"/>
    <dgm:cxn modelId="{C7DE20E8-4C6F-4E27-88BA-D1A1F02D5162}" type="presOf" srcId="{6D3521F3-0C6D-4938-9365-446356FD1419}" destId="{19FBF5D7-AA83-47BC-B117-9C98FE3F78CA}" srcOrd="0" destOrd="0" presId="urn:microsoft.com/office/officeart/2005/8/layout/bProcess4"/>
    <dgm:cxn modelId="{A91F1837-347B-4FE9-BF40-ED327B3D9F4C}" type="presOf" srcId="{53A04C23-D1F6-4A73-AEFF-C6F23F5EC938}" destId="{BCFAE735-22DD-420B-9A9B-86A8F83588CE}" srcOrd="0" destOrd="0" presId="urn:microsoft.com/office/officeart/2005/8/layout/bProcess4"/>
    <dgm:cxn modelId="{005ADFBD-C5F9-453E-A53C-3ABABEBABFA0}" type="presOf" srcId="{A16D35A7-4B0B-4144-BF04-8A7E362DA6EB}" destId="{D8DBC10A-C725-42A0-8697-2BA63AFD3049}" srcOrd="0" destOrd="0" presId="urn:microsoft.com/office/officeart/2005/8/layout/bProcess4"/>
    <dgm:cxn modelId="{55C85BCF-4647-4DB1-A377-78259AC32867}" type="presOf" srcId="{1EB5065D-6CC6-47E4-9475-DC511EF025C2}" destId="{722F5617-D550-474F-BD2E-60C742C35DAB}" srcOrd="0" destOrd="0" presId="urn:microsoft.com/office/officeart/2005/8/layout/bProcess4"/>
    <dgm:cxn modelId="{7640CA0E-3FF1-4EC5-B576-4F933D8EF09C}" type="presOf" srcId="{DB8AEE5F-8172-4FD4-B9B8-A44F4F5C6D66}" destId="{9E4E511B-E43D-4E30-BDBD-FAC92EAAE20F}" srcOrd="0" destOrd="0" presId="urn:microsoft.com/office/officeart/2005/8/layout/bProcess4"/>
    <dgm:cxn modelId="{0F2F7EDB-7F0B-4F9D-A332-425053D593A0}" type="presOf" srcId="{7F65ACF0-C051-4820-B686-112CF3A95EB5}" destId="{1169F199-5E1A-498A-BE1B-354EC59EA89D}" srcOrd="0" destOrd="0" presId="urn:microsoft.com/office/officeart/2005/8/layout/bProcess4"/>
    <dgm:cxn modelId="{D5A50150-C0CB-4E22-9CC1-48E681C92F3C}" srcId="{723DC8C2-412E-4CF3-AE48-F6EB1A4617D3}" destId="{AFE17C69-1402-4A87-B070-98293F5D6011}" srcOrd="17" destOrd="0" parTransId="{3ADE53A0-0183-4B18-BD0D-5300A4DB3D2E}" sibTransId="{560DB39D-7C18-4464-ABBE-AB6463295BD6}"/>
    <dgm:cxn modelId="{6530C847-03DC-4968-8FFC-02FE65F8A612}" type="presOf" srcId="{7251BDF8-AF6C-4A0E-B9B7-C1446C7218E5}" destId="{E64669F7-64E3-4649-86B0-E649AF6CF250}" srcOrd="0" destOrd="0" presId="urn:microsoft.com/office/officeart/2005/8/layout/bProcess4"/>
    <dgm:cxn modelId="{F1BA772C-AFA8-4F50-89E7-84E58E954820}" type="presOf" srcId="{12456E9A-6F58-41DE-A119-8A5CFA8812E4}" destId="{D694451F-A22B-42FD-9F05-65D8B71B2E1B}" srcOrd="0" destOrd="0" presId="urn:microsoft.com/office/officeart/2005/8/layout/bProcess4"/>
    <dgm:cxn modelId="{BDDD7E2C-3A7A-47BD-B932-99AED7DF475B}" srcId="{723DC8C2-412E-4CF3-AE48-F6EB1A4617D3}" destId="{8CE8DA1D-9909-4E19-83D4-58C600646D3F}" srcOrd="15" destOrd="0" parTransId="{EF66FE8C-BA29-47B0-9B49-200F3A97AA1C}" sibTransId="{0F4FF68B-1405-465B-A1DF-6C7B3971CDAB}"/>
    <dgm:cxn modelId="{DB188EA2-29BC-48FD-BF9B-0DC49227953D}" type="presOf" srcId="{98E67142-EBCD-4405-92C6-B18BE72D237B}" destId="{33B8F01A-6F6E-4222-AED1-9B6CC3C42A75}" srcOrd="0" destOrd="0" presId="urn:microsoft.com/office/officeart/2005/8/layout/bProcess4"/>
    <dgm:cxn modelId="{1B5DF09C-A44B-48B0-92C4-F1B4F5D758A3}" type="presOf" srcId="{8E616453-608A-4402-9070-A53262AC251B}" destId="{1C73D973-527D-4A81-BE4A-C2AD18904D4D}" srcOrd="0" destOrd="0" presId="urn:microsoft.com/office/officeart/2005/8/layout/bProcess4"/>
    <dgm:cxn modelId="{B958A098-5EBE-4578-B0EC-29450EFF2AED}" type="presOf" srcId="{30A5A6DD-4883-439C-A154-2D342E0E67CE}" destId="{F1F9E163-940D-4341-9C32-D67515F73C85}" srcOrd="0" destOrd="0" presId="urn:microsoft.com/office/officeart/2005/8/layout/bProcess4"/>
    <dgm:cxn modelId="{411D05DC-A4DB-449B-A3E5-8A5800C2E4BE}" type="presOf" srcId="{AFE17C69-1402-4A87-B070-98293F5D6011}" destId="{09567EBD-B9F5-43D6-8350-A094C6B37FA7}" srcOrd="0" destOrd="0" presId="urn:microsoft.com/office/officeart/2005/8/layout/bProcess4"/>
    <dgm:cxn modelId="{31A5E8A0-532B-4F90-B7AB-527E25FDA05E}" type="presOf" srcId="{8CE8DA1D-9909-4E19-83D4-58C600646D3F}" destId="{253E41D0-D48D-4523-912A-9FE166F5AE86}" srcOrd="0" destOrd="0" presId="urn:microsoft.com/office/officeart/2005/8/layout/bProcess4"/>
    <dgm:cxn modelId="{55C2DF86-85CA-4DF5-B216-09C1EBB785C2}" srcId="{723DC8C2-412E-4CF3-AE48-F6EB1A4617D3}" destId="{A16D35A7-4B0B-4144-BF04-8A7E362DA6EB}" srcOrd="0" destOrd="0" parTransId="{54CEC545-4BA0-4BA5-BA92-6A1E3CAC7B59}" sibTransId="{B600B652-4663-45E5-81EE-535DFD7017C7}"/>
    <dgm:cxn modelId="{121F4FCD-6399-460C-B699-36B33D132554}" srcId="{723DC8C2-412E-4CF3-AE48-F6EB1A4617D3}" destId="{6EED5279-227B-467A-AE6C-AC9980F06FB4}" srcOrd="4" destOrd="0" parTransId="{1956DE6B-6372-4CA9-9CB3-748B7D8CC6AA}" sibTransId="{98E67142-EBCD-4405-92C6-B18BE72D237B}"/>
    <dgm:cxn modelId="{2C56D6F7-1D68-474B-82E8-319C3C2739F9}" type="presOf" srcId="{5E402DFA-2719-4BDB-9BD8-974D9EF96EB9}" destId="{AA6CE516-37D3-47C0-83DA-DD3C2A702DA5}" srcOrd="0" destOrd="0" presId="urn:microsoft.com/office/officeart/2005/8/layout/bProcess4"/>
    <dgm:cxn modelId="{E4B9913F-ACEE-4143-85A6-33F1CFE88253}" type="presOf" srcId="{ADEEC5B2-A3DD-442F-AC52-45FFFD30BD39}" destId="{666D04AD-3D2C-4FCA-B1DD-55C4233988B5}" srcOrd="0" destOrd="0" presId="urn:microsoft.com/office/officeart/2005/8/layout/bProcess4"/>
    <dgm:cxn modelId="{C9A72A7F-C004-4DEC-94E2-17317C4C37B8}" srcId="{723DC8C2-412E-4CF3-AE48-F6EB1A4617D3}" destId="{8E616453-608A-4402-9070-A53262AC251B}" srcOrd="10" destOrd="0" parTransId="{5095D447-1982-4A06-8997-7A1CD8F84028}" sibTransId="{EF87B041-A01A-48F4-8207-8B0704FA766C}"/>
    <dgm:cxn modelId="{F1D33CAB-FBED-4E35-9A5F-F4539914303A}" type="presOf" srcId="{5EC58859-13E0-4EA1-95BA-559DE840D60F}" destId="{78C118B6-A6E8-423B-A761-1497BA75B029}" srcOrd="0" destOrd="0" presId="urn:microsoft.com/office/officeart/2005/8/layout/bProcess4"/>
    <dgm:cxn modelId="{C1E77923-D3C3-425B-99B9-B8E1A69794DD}" type="presOf" srcId="{B9E48A89-E674-4837-B992-C71AF48E21FC}" destId="{D6138C4F-A46F-429F-B312-D0FFB54B1442}" srcOrd="0" destOrd="0" presId="urn:microsoft.com/office/officeart/2005/8/layout/bProcess4"/>
    <dgm:cxn modelId="{7167D817-2B5A-4B2F-80D8-F8B858B5EED4}" srcId="{723DC8C2-412E-4CF3-AE48-F6EB1A4617D3}" destId="{EEDF7F69-8195-4886-828F-359BBFA1BEA0}" srcOrd="18" destOrd="0" parTransId="{C75C66C2-953D-4740-9C85-676DA682E9C3}" sibTransId="{9D9D66F5-C926-432E-87CA-D2963F1BF549}"/>
    <dgm:cxn modelId="{27D52348-5401-4A83-BADA-085C04947085}" srcId="{723DC8C2-412E-4CF3-AE48-F6EB1A4617D3}" destId="{E5F08B25-0D14-454F-A414-227CC1E06CFD}" srcOrd="12" destOrd="0" parTransId="{9DA10DD3-7BF1-43E5-A7B9-8404F2CD1577}" sibTransId="{DB8AEE5F-8172-4FD4-B9B8-A44F4F5C6D66}"/>
    <dgm:cxn modelId="{AA631FF1-20E4-4912-862D-E83F9F98CF62}" type="presOf" srcId="{31D2A381-8F6C-40E9-8154-DEC1A1E10285}" destId="{2DABD2AB-A5B2-4A2D-948D-0A692C127888}" srcOrd="0" destOrd="0" presId="urn:microsoft.com/office/officeart/2005/8/layout/bProcess4"/>
    <dgm:cxn modelId="{2522F8E9-E44E-4055-BAA3-B9F608AF1762}" srcId="{723DC8C2-412E-4CF3-AE48-F6EB1A4617D3}" destId="{1D431627-E359-4466-A650-7A7790B5ED2A}" srcOrd="7" destOrd="0" parTransId="{AEBBB6FB-8C07-480B-AA9C-F282EB27AB85}" sibTransId="{5E402DFA-2719-4BDB-9BD8-974D9EF96EB9}"/>
    <dgm:cxn modelId="{0A7FC5CA-4931-4E74-9B37-A8CEE71371F6}" srcId="{723DC8C2-412E-4CF3-AE48-F6EB1A4617D3}" destId="{62A0544D-59E0-40EF-B539-5E0CD2A3DBF9}" srcOrd="2" destOrd="0" parTransId="{A57398EB-6CD5-4DC4-A7F3-A6E9B4B6A30F}" sibTransId="{EAA75DAD-CB62-4C74-8A25-A9659997DC8D}"/>
    <dgm:cxn modelId="{CFA3CC9C-9BEA-4162-90E6-5A8D0E3A46E7}" type="presOf" srcId="{723DC8C2-412E-4CF3-AE48-F6EB1A4617D3}" destId="{1261F460-7DF9-4623-9D4A-EAD76EC45F7B}" srcOrd="0" destOrd="0" presId="urn:microsoft.com/office/officeart/2005/8/layout/bProcess4"/>
    <dgm:cxn modelId="{49C040CD-D1C5-4A8C-9B63-2617C05F131A}" type="presOf" srcId="{560DB39D-7C18-4464-ABBE-AB6463295BD6}" destId="{875EFBB1-FF7F-4747-A6FB-AB851610167C}" srcOrd="0" destOrd="0" presId="urn:microsoft.com/office/officeart/2005/8/layout/bProcess4"/>
    <dgm:cxn modelId="{D6849A4B-B994-43F1-AF66-9558EB16B9E0}" type="presOf" srcId="{C0739015-AE13-4245-AEAD-AB51543CBF7C}" destId="{CB6C19C9-90E3-4975-A0F1-FD12BD14609E}" srcOrd="0" destOrd="0" presId="urn:microsoft.com/office/officeart/2005/8/layout/bProcess4"/>
    <dgm:cxn modelId="{9AFD97DC-0268-4877-B874-094734C27D4A}" type="presOf" srcId="{6EED5279-227B-467A-AE6C-AC9980F06FB4}" destId="{8C59213D-E0C6-4154-A088-7C42ED6BC282}" srcOrd="0" destOrd="0" presId="urn:microsoft.com/office/officeart/2005/8/layout/bProcess4"/>
    <dgm:cxn modelId="{8218BE72-8F5C-45D5-A224-6D35FD0B8DDC}" srcId="{723DC8C2-412E-4CF3-AE48-F6EB1A4617D3}" destId="{30A5A6DD-4883-439C-A154-2D342E0E67CE}" srcOrd="3" destOrd="0" parTransId="{5D928B40-0A6A-4D84-93CC-94CDFA3C279C}" sibTransId="{31D2A381-8F6C-40E9-8154-DEC1A1E10285}"/>
    <dgm:cxn modelId="{DDFE7A95-D5EC-4D9C-9BFF-9A17B2BE6087}" type="presParOf" srcId="{1261F460-7DF9-4623-9D4A-EAD76EC45F7B}" destId="{20B92BAA-A31D-4E00-8EE8-A7BBA0F14CAE}" srcOrd="0" destOrd="0" presId="urn:microsoft.com/office/officeart/2005/8/layout/bProcess4"/>
    <dgm:cxn modelId="{F82CAF72-0848-42EC-AE50-27C31DE0984E}" type="presParOf" srcId="{20B92BAA-A31D-4E00-8EE8-A7BBA0F14CAE}" destId="{E7769509-2404-40B6-B493-D43BF67EAD9A}" srcOrd="0" destOrd="0" presId="urn:microsoft.com/office/officeart/2005/8/layout/bProcess4"/>
    <dgm:cxn modelId="{D19F128A-E4B3-4D4A-9BC4-30E0F3261AEC}" type="presParOf" srcId="{20B92BAA-A31D-4E00-8EE8-A7BBA0F14CAE}" destId="{D8DBC10A-C725-42A0-8697-2BA63AFD3049}" srcOrd="1" destOrd="0" presId="urn:microsoft.com/office/officeart/2005/8/layout/bProcess4"/>
    <dgm:cxn modelId="{24FA315E-8FFC-478F-BCB8-0E41A0E5E2FC}" type="presParOf" srcId="{1261F460-7DF9-4623-9D4A-EAD76EC45F7B}" destId="{27F94292-A5C2-49D1-8523-5A353A732C80}" srcOrd="1" destOrd="0" presId="urn:microsoft.com/office/officeart/2005/8/layout/bProcess4"/>
    <dgm:cxn modelId="{18CFF782-5484-4531-8D90-60D2BD5C30C6}" type="presParOf" srcId="{1261F460-7DF9-4623-9D4A-EAD76EC45F7B}" destId="{5AB6A481-993C-4522-A861-D9EA4BAF1D82}" srcOrd="2" destOrd="0" presId="urn:microsoft.com/office/officeart/2005/8/layout/bProcess4"/>
    <dgm:cxn modelId="{F45F7CE8-A8C5-4F71-B95C-164BECADA3C1}" type="presParOf" srcId="{5AB6A481-993C-4522-A861-D9EA4BAF1D82}" destId="{E610F85A-8CA0-4DB2-8325-2B8A844713F1}" srcOrd="0" destOrd="0" presId="urn:microsoft.com/office/officeart/2005/8/layout/bProcess4"/>
    <dgm:cxn modelId="{028F6E86-5E5B-468D-BE33-F20EBAE1B2C4}" type="presParOf" srcId="{5AB6A481-993C-4522-A861-D9EA4BAF1D82}" destId="{BF20C486-18DC-4D6C-8620-FECA6EF0E36B}" srcOrd="1" destOrd="0" presId="urn:microsoft.com/office/officeart/2005/8/layout/bProcess4"/>
    <dgm:cxn modelId="{DA3A235B-657C-471E-BC2F-CB5B30C42133}" type="presParOf" srcId="{1261F460-7DF9-4623-9D4A-EAD76EC45F7B}" destId="{80E3DE49-8A5A-4DE6-BF3F-248D7093040F}" srcOrd="3" destOrd="0" presId="urn:microsoft.com/office/officeart/2005/8/layout/bProcess4"/>
    <dgm:cxn modelId="{6695974A-9E16-4193-99D8-C74D94B37095}" type="presParOf" srcId="{1261F460-7DF9-4623-9D4A-EAD76EC45F7B}" destId="{F5EF5601-60E7-4AE0-816D-270E77F34736}" srcOrd="4" destOrd="0" presId="urn:microsoft.com/office/officeart/2005/8/layout/bProcess4"/>
    <dgm:cxn modelId="{BD3362E6-ADE8-4B06-9729-45111173E42C}" type="presParOf" srcId="{F5EF5601-60E7-4AE0-816D-270E77F34736}" destId="{F99F5693-44B8-48E3-B152-8EA1FE4F7B25}" srcOrd="0" destOrd="0" presId="urn:microsoft.com/office/officeart/2005/8/layout/bProcess4"/>
    <dgm:cxn modelId="{1A0B2AEF-535A-431D-A1E5-B1F80BCE154B}" type="presParOf" srcId="{F5EF5601-60E7-4AE0-816D-270E77F34736}" destId="{0697DA0F-FFD1-4E9E-AB8C-060A2ED2007F}" srcOrd="1" destOrd="0" presId="urn:microsoft.com/office/officeart/2005/8/layout/bProcess4"/>
    <dgm:cxn modelId="{AFC2F228-9CAB-40F1-9C27-E2ACFAFD383E}" type="presParOf" srcId="{1261F460-7DF9-4623-9D4A-EAD76EC45F7B}" destId="{9013D147-54A7-4735-9EC0-CC2B0EDCF2FA}" srcOrd="5" destOrd="0" presId="urn:microsoft.com/office/officeart/2005/8/layout/bProcess4"/>
    <dgm:cxn modelId="{8AFB5B8F-EB38-4030-B90A-2117A441625F}" type="presParOf" srcId="{1261F460-7DF9-4623-9D4A-EAD76EC45F7B}" destId="{8426F9FD-2507-428A-86D3-9D4E42484315}" srcOrd="6" destOrd="0" presId="urn:microsoft.com/office/officeart/2005/8/layout/bProcess4"/>
    <dgm:cxn modelId="{398CFA6C-B911-4650-9A5E-C743A52AD290}" type="presParOf" srcId="{8426F9FD-2507-428A-86D3-9D4E42484315}" destId="{C43DFA30-8A09-47E7-B64E-5C2C18E8F290}" srcOrd="0" destOrd="0" presId="urn:microsoft.com/office/officeart/2005/8/layout/bProcess4"/>
    <dgm:cxn modelId="{9EDF005B-3385-4FA1-9BFE-DF3AF8C27125}" type="presParOf" srcId="{8426F9FD-2507-428A-86D3-9D4E42484315}" destId="{F1F9E163-940D-4341-9C32-D67515F73C85}" srcOrd="1" destOrd="0" presId="urn:microsoft.com/office/officeart/2005/8/layout/bProcess4"/>
    <dgm:cxn modelId="{0E39BD1B-5F70-478C-99F0-1016A91C182A}" type="presParOf" srcId="{1261F460-7DF9-4623-9D4A-EAD76EC45F7B}" destId="{2DABD2AB-A5B2-4A2D-948D-0A692C127888}" srcOrd="7" destOrd="0" presId="urn:microsoft.com/office/officeart/2005/8/layout/bProcess4"/>
    <dgm:cxn modelId="{35F9AE3C-B921-4168-AA08-65BD1BC1B97D}" type="presParOf" srcId="{1261F460-7DF9-4623-9D4A-EAD76EC45F7B}" destId="{1ECB1E60-DC4A-4191-B8BF-091AA2441C41}" srcOrd="8" destOrd="0" presId="urn:microsoft.com/office/officeart/2005/8/layout/bProcess4"/>
    <dgm:cxn modelId="{F4536647-159F-42CE-BB69-5FBAA8B8E2D5}" type="presParOf" srcId="{1ECB1E60-DC4A-4191-B8BF-091AA2441C41}" destId="{DCA9A832-9B4B-49E2-AA1F-5D8B79B54E80}" srcOrd="0" destOrd="0" presId="urn:microsoft.com/office/officeart/2005/8/layout/bProcess4"/>
    <dgm:cxn modelId="{CA55CCD7-CAEA-487A-B981-A070DFA6E82B}" type="presParOf" srcId="{1ECB1E60-DC4A-4191-B8BF-091AA2441C41}" destId="{8C59213D-E0C6-4154-A088-7C42ED6BC282}" srcOrd="1" destOrd="0" presId="urn:microsoft.com/office/officeart/2005/8/layout/bProcess4"/>
    <dgm:cxn modelId="{67BEEFBA-CA18-4A87-B884-F37CFD3B7D9F}" type="presParOf" srcId="{1261F460-7DF9-4623-9D4A-EAD76EC45F7B}" destId="{33B8F01A-6F6E-4222-AED1-9B6CC3C42A75}" srcOrd="9" destOrd="0" presId="urn:microsoft.com/office/officeart/2005/8/layout/bProcess4"/>
    <dgm:cxn modelId="{233B6DC1-0890-4E1D-910F-80F140DDCC8B}" type="presParOf" srcId="{1261F460-7DF9-4623-9D4A-EAD76EC45F7B}" destId="{16D46B03-AEC1-4244-98CA-E0A1827B9E01}" srcOrd="10" destOrd="0" presId="urn:microsoft.com/office/officeart/2005/8/layout/bProcess4"/>
    <dgm:cxn modelId="{E89C78F3-1615-4613-95B8-0BA5BC0A7EE7}" type="presParOf" srcId="{16D46B03-AEC1-4244-98CA-E0A1827B9E01}" destId="{1FB50FCE-56D8-4F01-92DB-8B65AFE4BC1C}" srcOrd="0" destOrd="0" presId="urn:microsoft.com/office/officeart/2005/8/layout/bProcess4"/>
    <dgm:cxn modelId="{85F6C361-FC76-49EB-BA81-539AD1A828A8}" type="presParOf" srcId="{16D46B03-AEC1-4244-98CA-E0A1827B9E01}" destId="{9C4BBDC1-DE34-46E5-9AA3-817D463C66E4}" srcOrd="1" destOrd="0" presId="urn:microsoft.com/office/officeart/2005/8/layout/bProcess4"/>
    <dgm:cxn modelId="{87DCE6B5-82DC-45C3-8A38-D8F51A28516B}" type="presParOf" srcId="{1261F460-7DF9-4623-9D4A-EAD76EC45F7B}" destId="{666D04AD-3D2C-4FCA-B1DD-55C4233988B5}" srcOrd="11" destOrd="0" presId="urn:microsoft.com/office/officeart/2005/8/layout/bProcess4"/>
    <dgm:cxn modelId="{C5E3963C-C55A-4982-8769-238262394779}" type="presParOf" srcId="{1261F460-7DF9-4623-9D4A-EAD76EC45F7B}" destId="{F76BD9BF-CD48-4F30-8389-A49E6F7864F1}" srcOrd="12" destOrd="0" presId="urn:microsoft.com/office/officeart/2005/8/layout/bProcess4"/>
    <dgm:cxn modelId="{4F0D271C-2E5E-4FCC-AEF7-86E6BE811696}" type="presParOf" srcId="{F76BD9BF-CD48-4F30-8389-A49E6F7864F1}" destId="{27561170-1EC9-4D00-B438-475752EA19B8}" srcOrd="0" destOrd="0" presId="urn:microsoft.com/office/officeart/2005/8/layout/bProcess4"/>
    <dgm:cxn modelId="{D7652817-6BBA-474F-9555-1BB3A5F83A98}" type="presParOf" srcId="{F76BD9BF-CD48-4F30-8389-A49E6F7864F1}" destId="{19FBF5D7-AA83-47BC-B117-9C98FE3F78CA}" srcOrd="1" destOrd="0" presId="urn:microsoft.com/office/officeart/2005/8/layout/bProcess4"/>
    <dgm:cxn modelId="{ACB89EB3-A3F3-4DD9-BA6F-4DF56BF7CDDA}" type="presParOf" srcId="{1261F460-7DF9-4623-9D4A-EAD76EC45F7B}" destId="{21D848B8-0300-434F-95B1-5D57D272A938}" srcOrd="13" destOrd="0" presId="urn:microsoft.com/office/officeart/2005/8/layout/bProcess4"/>
    <dgm:cxn modelId="{C76FA6C3-139F-43E3-B39F-FBFA4C225D6A}" type="presParOf" srcId="{1261F460-7DF9-4623-9D4A-EAD76EC45F7B}" destId="{C3F495CD-BB2D-4951-A871-2D82DB13BB77}" srcOrd="14" destOrd="0" presId="urn:microsoft.com/office/officeart/2005/8/layout/bProcess4"/>
    <dgm:cxn modelId="{6E9C8EC3-23CE-4FEA-97BF-FE4D6EEABF9D}" type="presParOf" srcId="{C3F495CD-BB2D-4951-A871-2D82DB13BB77}" destId="{021EBE00-41B1-4241-AEA1-045D72B07DD0}" srcOrd="0" destOrd="0" presId="urn:microsoft.com/office/officeart/2005/8/layout/bProcess4"/>
    <dgm:cxn modelId="{440AC973-150F-4B24-9D31-A01DC0F44B4E}" type="presParOf" srcId="{C3F495CD-BB2D-4951-A871-2D82DB13BB77}" destId="{F719E7B8-C11C-48A0-967C-E538357FD5FA}" srcOrd="1" destOrd="0" presId="urn:microsoft.com/office/officeart/2005/8/layout/bProcess4"/>
    <dgm:cxn modelId="{C4E85F01-43E0-4F44-8908-FDEF8FA374D4}" type="presParOf" srcId="{1261F460-7DF9-4623-9D4A-EAD76EC45F7B}" destId="{AA6CE516-37D3-47C0-83DA-DD3C2A702DA5}" srcOrd="15" destOrd="0" presId="urn:microsoft.com/office/officeart/2005/8/layout/bProcess4"/>
    <dgm:cxn modelId="{D606CA6B-7941-4BC8-8985-0BFBC5626AF9}" type="presParOf" srcId="{1261F460-7DF9-4623-9D4A-EAD76EC45F7B}" destId="{AED0642B-0A31-4EED-9A0C-236969E166F6}" srcOrd="16" destOrd="0" presId="urn:microsoft.com/office/officeart/2005/8/layout/bProcess4"/>
    <dgm:cxn modelId="{B3A8D8DE-819C-4330-BFA3-7762E51E8BE9}" type="presParOf" srcId="{AED0642B-0A31-4EED-9A0C-236969E166F6}" destId="{C633876D-DB78-48CC-8B5C-B3A35C4CFC99}" srcOrd="0" destOrd="0" presId="urn:microsoft.com/office/officeart/2005/8/layout/bProcess4"/>
    <dgm:cxn modelId="{494329E2-6300-47E0-9853-26DB756B31B6}" type="presParOf" srcId="{AED0642B-0A31-4EED-9A0C-236969E166F6}" destId="{4277871E-1CB6-4427-9A5E-52578960809C}" srcOrd="1" destOrd="0" presId="urn:microsoft.com/office/officeart/2005/8/layout/bProcess4"/>
    <dgm:cxn modelId="{38527F14-2AE5-4937-89D2-682BEF48FC03}" type="presParOf" srcId="{1261F460-7DF9-4623-9D4A-EAD76EC45F7B}" destId="{66404FBC-5F3B-4BA9-BA97-E062B3AEDB13}" srcOrd="17" destOrd="0" presId="urn:microsoft.com/office/officeart/2005/8/layout/bProcess4"/>
    <dgm:cxn modelId="{064822B7-BB0F-4750-972F-ED4EB42585EB}" type="presParOf" srcId="{1261F460-7DF9-4623-9D4A-EAD76EC45F7B}" destId="{28608751-7EEB-47DA-B7DB-0DEF66F62EC5}" srcOrd="18" destOrd="0" presId="urn:microsoft.com/office/officeart/2005/8/layout/bProcess4"/>
    <dgm:cxn modelId="{D2FBD39C-5727-4B2A-899A-A8D996C242DC}" type="presParOf" srcId="{28608751-7EEB-47DA-B7DB-0DEF66F62EC5}" destId="{8288C7D8-2468-4291-AF17-3B63842EDF34}" srcOrd="0" destOrd="0" presId="urn:microsoft.com/office/officeart/2005/8/layout/bProcess4"/>
    <dgm:cxn modelId="{3DF952E6-1335-4E02-8ACC-F93D529278AA}" type="presParOf" srcId="{28608751-7EEB-47DA-B7DB-0DEF66F62EC5}" destId="{78C118B6-A6E8-423B-A761-1497BA75B029}" srcOrd="1" destOrd="0" presId="urn:microsoft.com/office/officeart/2005/8/layout/bProcess4"/>
    <dgm:cxn modelId="{3802413A-4353-43B8-BB95-AB398D83D932}" type="presParOf" srcId="{1261F460-7DF9-4623-9D4A-EAD76EC45F7B}" destId="{8E9A1328-9D1E-4BDB-82F7-CE8BF822BA80}" srcOrd="19" destOrd="0" presId="urn:microsoft.com/office/officeart/2005/8/layout/bProcess4"/>
    <dgm:cxn modelId="{B3019D44-202D-4136-8976-E5E916DA6B5A}" type="presParOf" srcId="{1261F460-7DF9-4623-9D4A-EAD76EC45F7B}" destId="{D7E18ABA-203F-495D-B20A-BCB0F592F9AC}" srcOrd="20" destOrd="0" presId="urn:microsoft.com/office/officeart/2005/8/layout/bProcess4"/>
    <dgm:cxn modelId="{3A0BF6B1-0D8B-4CB6-BA9D-E15A7DD1FAEC}" type="presParOf" srcId="{D7E18ABA-203F-495D-B20A-BCB0F592F9AC}" destId="{FF724AF4-B8DC-44C7-80C2-09692B42E290}" srcOrd="0" destOrd="0" presId="urn:microsoft.com/office/officeart/2005/8/layout/bProcess4"/>
    <dgm:cxn modelId="{3C2B1A27-0D63-48E1-AE48-5871663FBA6C}" type="presParOf" srcId="{D7E18ABA-203F-495D-B20A-BCB0F592F9AC}" destId="{1C73D973-527D-4A81-BE4A-C2AD18904D4D}" srcOrd="1" destOrd="0" presId="urn:microsoft.com/office/officeart/2005/8/layout/bProcess4"/>
    <dgm:cxn modelId="{16B0261C-93FB-43E6-860D-E8F22AE2D71A}" type="presParOf" srcId="{1261F460-7DF9-4623-9D4A-EAD76EC45F7B}" destId="{09F7FC36-D931-4024-BDB5-58AB921C46AF}" srcOrd="21" destOrd="0" presId="urn:microsoft.com/office/officeart/2005/8/layout/bProcess4"/>
    <dgm:cxn modelId="{429EEEB7-91F9-404F-99B1-2ED653B4E27D}" type="presParOf" srcId="{1261F460-7DF9-4623-9D4A-EAD76EC45F7B}" destId="{A63C8AD9-215A-4506-8892-45F2B8163B4A}" srcOrd="22" destOrd="0" presId="urn:microsoft.com/office/officeart/2005/8/layout/bProcess4"/>
    <dgm:cxn modelId="{F8A92AC2-3D79-4604-9DF1-F358189AAAD2}" type="presParOf" srcId="{A63C8AD9-215A-4506-8892-45F2B8163B4A}" destId="{3D255DF2-6590-450E-9AC9-F1B99BE84099}" srcOrd="0" destOrd="0" presId="urn:microsoft.com/office/officeart/2005/8/layout/bProcess4"/>
    <dgm:cxn modelId="{8FCC41A7-AFBF-4987-91B4-9822784E9EEC}" type="presParOf" srcId="{A63C8AD9-215A-4506-8892-45F2B8163B4A}" destId="{1169F199-5E1A-498A-BE1B-354EC59EA89D}" srcOrd="1" destOrd="0" presId="urn:microsoft.com/office/officeart/2005/8/layout/bProcess4"/>
    <dgm:cxn modelId="{1843E73D-4033-4187-B8EE-6FB167CA58E8}" type="presParOf" srcId="{1261F460-7DF9-4623-9D4A-EAD76EC45F7B}" destId="{722F5617-D550-474F-BD2E-60C742C35DAB}" srcOrd="23" destOrd="0" presId="urn:microsoft.com/office/officeart/2005/8/layout/bProcess4"/>
    <dgm:cxn modelId="{697239E7-94AF-4658-9D10-2B1DE771827B}" type="presParOf" srcId="{1261F460-7DF9-4623-9D4A-EAD76EC45F7B}" destId="{8D4E0B1F-3B56-432C-811B-90AC3D7FC2AC}" srcOrd="24" destOrd="0" presId="urn:microsoft.com/office/officeart/2005/8/layout/bProcess4"/>
    <dgm:cxn modelId="{EEEE2D48-4C94-4D33-B563-48566BDC438D}" type="presParOf" srcId="{8D4E0B1F-3B56-432C-811B-90AC3D7FC2AC}" destId="{378A7F93-68EC-456D-8C4A-C0220FCD3E9D}" srcOrd="0" destOrd="0" presId="urn:microsoft.com/office/officeart/2005/8/layout/bProcess4"/>
    <dgm:cxn modelId="{FE391E7E-E572-4B5A-80D3-64CF48AD5829}" type="presParOf" srcId="{8D4E0B1F-3B56-432C-811B-90AC3D7FC2AC}" destId="{95ACE531-FC9B-43AA-892C-A1FA7922A9E2}" srcOrd="1" destOrd="0" presId="urn:microsoft.com/office/officeart/2005/8/layout/bProcess4"/>
    <dgm:cxn modelId="{B78923D1-0A1D-4EAB-B98D-2A8099380CFC}" type="presParOf" srcId="{1261F460-7DF9-4623-9D4A-EAD76EC45F7B}" destId="{9E4E511B-E43D-4E30-BDBD-FAC92EAAE20F}" srcOrd="25" destOrd="0" presId="urn:microsoft.com/office/officeart/2005/8/layout/bProcess4"/>
    <dgm:cxn modelId="{91E86C56-9A49-4E74-83C5-D934AF53990B}" type="presParOf" srcId="{1261F460-7DF9-4623-9D4A-EAD76EC45F7B}" destId="{C0BD45CA-48FD-4A45-97CF-DFFEABDB0FCB}" srcOrd="26" destOrd="0" presId="urn:microsoft.com/office/officeart/2005/8/layout/bProcess4"/>
    <dgm:cxn modelId="{161C3C1F-8D60-4AAC-940B-B1E6613CA83D}" type="presParOf" srcId="{C0BD45CA-48FD-4A45-97CF-DFFEABDB0FCB}" destId="{7AD9D186-228D-4162-A473-C045964D8DAE}" srcOrd="0" destOrd="0" presId="urn:microsoft.com/office/officeart/2005/8/layout/bProcess4"/>
    <dgm:cxn modelId="{EDAE35DD-3CF2-4611-AC3A-A0024513B6D2}" type="presParOf" srcId="{C0BD45CA-48FD-4A45-97CF-DFFEABDB0FCB}" destId="{E64669F7-64E3-4649-86B0-E649AF6CF250}" srcOrd="1" destOrd="0" presId="urn:microsoft.com/office/officeart/2005/8/layout/bProcess4"/>
    <dgm:cxn modelId="{BC604C31-8A66-4D55-BD48-BE296BE396A2}" type="presParOf" srcId="{1261F460-7DF9-4623-9D4A-EAD76EC45F7B}" destId="{B1046884-C335-4F39-BCBD-5434E88A55CD}" srcOrd="27" destOrd="0" presId="urn:microsoft.com/office/officeart/2005/8/layout/bProcess4"/>
    <dgm:cxn modelId="{87881A20-1A82-40FC-A831-64D2E0862822}" type="presParOf" srcId="{1261F460-7DF9-4623-9D4A-EAD76EC45F7B}" destId="{7411C0B4-52FB-42B6-88E5-82C7F74E799F}" srcOrd="28" destOrd="0" presId="urn:microsoft.com/office/officeart/2005/8/layout/bProcess4"/>
    <dgm:cxn modelId="{2A63F660-C558-4D2F-8796-2C2FD4F48F33}" type="presParOf" srcId="{7411C0B4-52FB-42B6-88E5-82C7F74E799F}" destId="{88ACD781-102C-464E-B954-E4367F401E86}" srcOrd="0" destOrd="0" presId="urn:microsoft.com/office/officeart/2005/8/layout/bProcess4"/>
    <dgm:cxn modelId="{2A601307-DE4B-482D-A862-7CB400DD57A2}" type="presParOf" srcId="{7411C0B4-52FB-42B6-88E5-82C7F74E799F}" destId="{D6138C4F-A46F-429F-B312-D0FFB54B1442}" srcOrd="1" destOrd="0" presId="urn:microsoft.com/office/officeart/2005/8/layout/bProcess4"/>
    <dgm:cxn modelId="{6BA2CD9B-AE27-4337-9AEC-980FC6BADBE7}" type="presParOf" srcId="{1261F460-7DF9-4623-9D4A-EAD76EC45F7B}" destId="{BDE89A24-1F9F-4BFA-8FFE-8FC7F25F2A0F}" srcOrd="29" destOrd="0" presId="urn:microsoft.com/office/officeart/2005/8/layout/bProcess4"/>
    <dgm:cxn modelId="{5F0888C6-479B-4351-8DF9-3744E76AC979}" type="presParOf" srcId="{1261F460-7DF9-4623-9D4A-EAD76EC45F7B}" destId="{2CC4AB0F-7262-41FD-8683-CE7CD0CDA439}" srcOrd="30" destOrd="0" presId="urn:microsoft.com/office/officeart/2005/8/layout/bProcess4"/>
    <dgm:cxn modelId="{7D5863E8-1D01-4484-A22B-735053983D56}" type="presParOf" srcId="{2CC4AB0F-7262-41FD-8683-CE7CD0CDA439}" destId="{390D3133-15FF-477B-B6D8-AD7823B8113F}" srcOrd="0" destOrd="0" presId="urn:microsoft.com/office/officeart/2005/8/layout/bProcess4"/>
    <dgm:cxn modelId="{DEAEEA40-D67B-40C4-A19B-7C6F2A22FB72}" type="presParOf" srcId="{2CC4AB0F-7262-41FD-8683-CE7CD0CDA439}" destId="{253E41D0-D48D-4523-912A-9FE166F5AE86}" srcOrd="1" destOrd="0" presId="urn:microsoft.com/office/officeart/2005/8/layout/bProcess4"/>
    <dgm:cxn modelId="{4FB6D733-0533-4D88-A55F-128E9F6F609A}" type="presParOf" srcId="{1261F460-7DF9-4623-9D4A-EAD76EC45F7B}" destId="{FD371FA7-5D3A-49D7-8CFF-69C6E4B2F8EF}" srcOrd="31" destOrd="0" presId="urn:microsoft.com/office/officeart/2005/8/layout/bProcess4"/>
    <dgm:cxn modelId="{27299ED6-55F5-4385-82FB-C97B4D1A8D2C}" type="presParOf" srcId="{1261F460-7DF9-4623-9D4A-EAD76EC45F7B}" destId="{1DCA6A6C-0784-419E-A7C4-1D82BF548701}" srcOrd="32" destOrd="0" presId="urn:microsoft.com/office/officeart/2005/8/layout/bProcess4"/>
    <dgm:cxn modelId="{E8550D65-2E9F-41EA-A6D2-0F8D171D887D}" type="presParOf" srcId="{1DCA6A6C-0784-419E-A7C4-1D82BF548701}" destId="{56E74ECD-043F-4470-A7D4-E02733D8C693}" srcOrd="0" destOrd="0" presId="urn:microsoft.com/office/officeart/2005/8/layout/bProcess4"/>
    <dgm:cxn modelId="{EB501FF3-9740-49F4-9EA7-BF36DC2613D3}" type="presParOf" srcId="{1DCA6A6C-0784-419E-A7C4-1D82BF548701}" destId="{BCFAE735-22DD-420B-9A9B-86A8F83588CE}" srcOrd="1" destOrd="0" presId="urn:microsoft.com/office/officeart/2005/8/layout/bProcess4"/>
    <dgm:cxn modelId="{93AE3818-B115-4684-8B02-5C4AB1A76DE3}" type="presParOf" srcId="{1261F460-7DF9-4623-9D4A-EAD76EC45F7B}" destId="{CB6C19C9-90E3-4975-A0F1-FD12BD14609E}" srcOrd="33" destOrd="0" presId="urn:microsoft.com/office/officeart/2005/8/layout/bProcess4"/>
    <dgm:cxn modelId="{33ACA97D-47E9-4A54-936A-0E0917F05C52}" type="presParOf" srcId="{1261F460-7DF9-4623-9D4A-EAD76EC45F7B}" destId="{7B676F26-7CE2-4AF1-941F-0134EA6B2037}" srcOrd="34" destOrd="0" presId="urn:microsoft.com/office/officeart/2005/8/layout/bProcess4"/>
    <dgm:cxn modelId="{2A48B3BD-8E66-454C-86AF-5EA9F1B971C3}" type="presParOf" srcId="{7B676F26-7CE2-4AF1-941F-0134EA6B2037}" destId="{FE7557E1-AB33-4347-AE5E-853AC76C1AF2}" srcOrd="0" destOrd="0" presId="urn:microsoft.com/office/officeart/2005/8/layout/bProcess4"/>
    <dgm:cxn modelId="{42BD4C23-D186-403C-8CE1-DF810AC08B33}" type="presParOf" srcId="{7B676F26-7CE2-4AF1-941F-0134EA6B2037}" destId="{09567EBD-B9F5-43D6-8350-A094C6B37FA7}" srcOrd="1" destOrd="0" presId="urn:microsoft.com/office/officeart/2005/8/layout/bProcess4"/>
    <dgm:cxn modelId="{33B77A54-75B3-4968-80EA-08347E807265}" type="presParOf" srcId="{1261F460-7DF9-4623-9D4A-EAD76EC45F7B}" destId="{875EFBB1-FF7F-4747-A6FB-AB851610167C}" srcOrd="35" destOrd="0" presId="urn:microsoft.com/office/officeart/2005/8/layout/bProcess4"/>
    <dgm:cxn modelId="{D6CB76F7-22AC-4EBB-91C4-A25E3D8DFF3C}" type="presParOf" srcId="{1261F460-7DF9-4623-9D4A-EAD76EC45F7B}" destId="{582AE81B-683E-4537-99D0-53E92AB5657B}" srcOrd="36" destOrd="0" presId="urn:microsoft.com/office/officeart/2005/8/layout/bProcess4"/>
    <dgm:cxn modelId="{52B9DFBF-6048-40A1-9DAF-CE5C0F22C923}" type="presParOf" srcId="{582AE81B-683E-4537-99D0-53E92AB5657B}" destId="{03C29EC7-9081-44D5-B9C8-60A4849F06C1}" srcOrd="0" destOrd="0" presId="urn:microsoft.com/office/officeart/2005/8/layout/bProcess4"/>
    <dgm:cxn modelId="{6BDDC112-5A06-4148-BA3E-28E696D86A71}" type="presParOf" srcId="{582AE81B-683E-4537-99D0-53E92AB5657B}" destId="{2AED86CD-9E2B-491C-B5FC-C803B1AA1CA7}" srcOrd="1" destOrd="0" presId="urn:microsoft.com/office/officeart/2005/8/layout/bProcess4"/>
    <dgm:cxn modelId="{5ED23187-098F-4767-855B-F1AE87641484}" type="presParOf" srcId="{1261F460-7DF9-4623-9D4A-EAD76EC45F7B}" destId="{5CED6817-6065-4CD9-BE90-120C67131715}" srcOrd="37" destOrd="0" presId="urn:microsoft.com/office/officeart/2005/8/layout/bProcess4"/>
    <dgm:cxn modelId="{624D1676-6F70-4ED6-80BC-308F1DB328CA}" type="presParOf" srcId="{1261F460-7DF9-4623-9D4A-EAD76EC45F7B}" destId="{FB3C5B26-B13B-4BCA-83E5-B113EF45DECF}" srcOrd="38" destOrd="0" presId="urn:microsoft.com/office/officeart/2005/8/layout/bProcess4"/>
    <dgm:cxn modelId="{4AED52CF-D4ED-44A9-916B-68CFE0C97919}" type="presParOf" srcId="{FB3C5B26-B13B-4BCA-83E5-B113EF45DECF}" destId="{AA200B68-2DDE-4B34-A210-C91BD2D8E6A8}" srcOrd="0" destOrd="0" presId="urn:microsoft.com/office/officeart/2005/8/layout/bProcess4"/>
    <dgm:cxn modelId="{1D2BB5F3-79BF-4D65-8D48-77C0AA096306}" type="presParOf" srcId="{FB3C5B26-B13B-4BCA-83E5-B113EF45DECF}" destId="{D694451F-A22B-42FD-9F05-65D8B71B2E1B}" srcOrd="1" destOrd="0" presId="urn:microsoft.com/office/officeart/2005/8/layout/bProcess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E7B253-322C-461D-ACA6-E6AB448884A3}" type="doc">
      <dgm:prSet loTypeId="urn:microsoft.com/office/officeart/2005/8/layout/cycle4" loCatId="cycle" qsTypeId="urn:microsoft.com/office/officeart/2005/8/quickstyle/simple1" qsCatId="simple" csTypeId="urn:microsoft.com/office/officeart/2005/8/colors/colorful1" csCatId="colorful" phldr="1"/>
      <dgm:spPr/>
      <dgm:t>
        <a:bodyPr/>
        <a:lstStyle/>
        <a:p>
          <a:endParaRPr lang="en-GB"/>
        </a:p>
      </dgm:t>
    </dgm:pt>
    <dgm:pt modelId="{8CAB2AA5-328D-4FFD-81FF-CB9BB2A66F66}">
      <dgm:prSet phldrT="[Metin]" custT="1"/>
      <dgm:spPr/>
      <dgm:t>
        <a:bodyPr/>
        <a:lstStyle/>
        <a:p>
          <a:r>
            <a:rPr lang="tr-TR" sz="1700" b="1" dirty="0"/>
            <a:t>SÜRDÜRÜLEBİLİR KALKINMA AMAÇLARI</a:t>
          </a:r>
        </a:p>
        <a:p>
          <a:r>
            <a:rPr lang="tr-TR" sz="1700" b="1" dirty="0"/>
            <a:t> (</a:t>
          </a:r>
          <a:r>
            <a:rPr lang="tr-TR" sz="1700" b="1" dirty="0" err="1"/>
            <a:t>SDG’s</a:t>
          </a:r>
          <a:r>
            <a:rPr lang="tr-TR" sz="1700" b="1" dirty="0"/>
            <a:t>)</a:t>
          </a:r>
          <a:endParaRPr lang="en-GB" sz="1700" b="1" dirty="0"/>
        </a:p>
      </dgm:t>
    </dgm:pt>
    <dgm:pt modelId="{CD788B38-021C-40A7-8E38-F9FB15C7390B}" type="parTrans" cxnId="{DE20A9AB-FCD8-4E4C-895B-34282A64CB33}">
      <dgm:prSet/>
      <dgm:spPr/>
      <dgm:t>
        <a:bodyPr/>
        <a:lstStyle/>
        <a:p>
          <a:endParaRPr lang="en-GB"/>
        </a:p>
      </dgm:t>
    </dgm:pt>
    <dgm:pt modelId="{6C8DEB12-8610-47FC-94BD-BD40A6210B84}" type="sibTrans" cxnId="{DE20A9AB-FCD8-4E4C-895B-34282A64CB33}">
      <dgm:prSet/>
      <dgm:spPr/>
      <dgm:t>
        <a:bodyPr/>
        <a:lstStyle/>
        <a:p>
          <a:endParaRPr lang="en-GB"/>
        </a:p>
      </dgm:t>
    </dgm:pt>
    <dgm:pt modelId="{37434F38-361F-4A47-9D61-597BB81F92DB}">
      <dgm:prSet phldrT="[Metin]" custT="1"/>
      <dgm:spPr/>
      <dgm:t>
        <a:bodyPr/>
        <a:lstStyle/>
        <a:p>
          <a:r>
            <a:rPr lang="en-US" sz="1300" b="1" spc="-5" dirty="0">
              <a:solidFill>
                <a:schemeClr val="accent1"/>
              </a:solidFill>
              <a:latin typeface="+mj-lt"/>
              <a:cs typeface="Arial"/>
            </a:rPr>
            <a:t>17 </a:t>
          </a:r>
          <a:r>
            <a:rPr lang="tr-TR" sz="1300" b="1" spc="-5" dirty="0">
              <a:solidFill>
                <a:schemeClr val="accent1"/>
              </a:solidFill>
              <a:latin typeface="+mj-lt"/>
              <a:cs typeface="Arial"/>
            </a:rPr>
            <a:t>AMAÇ</a:t>
          </a:r>
          <a:r>
            <a:rPr lang="en-US" sz="1300" b="1" spc="-5" dirty="0">
              <a:solidFill>
                <a:schemeClr val="accent1"/>
              </a:solidFill>
              <a:latin typeface="+mj-lt"/>
              <a:cs typeface="Arial"/>
            </a:rPr>
            <a:t>, </a:t>
          </a:r>
          <a:endParaRPr lang="en-GB" sz="1300" b="1" dirty="0">
            <a:solidFill>
              <a:schemeClr val="accent1"/>
            </a:solidFill>
            <a:latin typeface="+mj-lt"/>
          </a:endParaRPr>
        </a:p>
      </dgm:t>
    </dgm:pt>
    <dgm:pt modelId="{39FEE4E6-4ABC-49D7-9523-60F54846568C}" type="parTrans" cxnId="{58D745F5-B6CE-43FF-ACB8-3B477101BA52}">
      <dgm:prSet/>
      <dgm:spPr/>
      <dgm:t>
        <a:bodyPr/>
        <a:lstStyle/>
        <a:p>
          <a:endParaRPr lang="en-GB"/>
        </a:p>
      </dgm:t>
    </dgm:pt>
    <dgm:pt modelId="{9B86E6A4-75C3-4F83-8404-6472AB5D4301}" type="sibTrans" cxnId="{58D745F5-B6CE-43FF-ACB8-3B477101BA52}">
      <dgm:prSet/>
      <dgm:spPr/>
      <dgm:t>
        <a:bodyPr/>
        <a:lstStyle/>
        <a:p>
          <a:endParaRPr lang="en-GB"/>
        </a:p>
      </dgm:t>
    </dgm:pt>
    <dgm:pt modelId="{0C582F04-9880-4DA0-B5D1-AC79BAB93A83}">
      <dgm:prSet phldrT="[Metin]" custT="1"/>
      <dgm:spPr/>
      <dgm:t>
        <a:bodyPr/>
        <a:lstStyle/>
        <a:p>
          <a:r>
            <a:rPr lang="tr-TR" sz="1700" b="1" dirty="0"/>
            <a:t>ARAZİ YÖNETİM SİSTEMİ</a:t>
          </a:r>
        </a:p>
        <a:p>
          <a:r>
            <a:rPr lang="tr-TR" sz="1700" b="1" dirty="0"/>
            <a:t>(AYS)</a:t>
          </a:r>
          <a:endParaRPr lang="en-GB" sz="1700" b="1" dirty="0"/>
        </a:p>
      </dgm:t>
    </dgm:pt>
    <dgm:pt modelId="{291C0C45-F57E-4CD2-AF0B-5062191CB7CC}" type="parTrans" cxnId="{9EBA79C9-1140-42F6-9D7F-A4596738AD40}">
      <dgm:prSet/>
      <dgm:spPr/>
      <dgm:t>
        <a:bodyPr/>
        <a:lstStyle/>
        <a:p>
          <a:endParaRPr lang="en-GB"/>
        </a:p>
      </dgm:t>
    </dgm:pt>
    <dgm:pt modelId="{99C882AB-90E8-4721-B32D-A577A02A0EBD}" type="sibTrans" cxnId="{9EBA79C9-1140-42F6-9D7F-A4596738AD40}">
      <dgm:prSet/>
      <dgm:spPr/>
      <dgm:t>
        <a:bodyPr/>
        <a:lstStyle/>
        <a:p>
          <a:endParaRPr lang="en-GB"/>
        </a:p>
      </dgm:t>
    </dgm:pt>
    <dgm:pt modelId="{522BC812-FBE0-427A-ABD7-16B2682FB2F7}">
      <dgm:prSet phldrT="[Metin]" custT="1"/>
      <dgm:spPr/>
      <dgm:t>
        <a:bodyPr/>
        <a:lstStyle/>
        <a:p>
          <a:r>
            <a:rPr lang="tr-TR" sz="1300" b="1" dirty="0">
              <a:solidFill>
                <a:schemeClr val="accent1"/>
              </a:solidFill>
              <a:latin typeface="+mj-lt"/>
            </a:rPr>
            <a:t>SAYISAL KADASTRO</a:t>
          </a:r>
          <a:endParaRPr lang="en-GB" sz="1300" b="1" dirty="0">
            <a:solidFill>
              <a:schemeClr val="accent1"/>
            </a:solidFill>
            <a:latin typeface="+mj-lt"/>
          </a:endParaRPr>
        </a:p>
      </dgm:t>
    </dgm:pt>
    <dgm:pt modelId="{C44C95D8-8060-4916-B5C9-6E40DC4D90C7}" type="parTrans" cxnId="{4399886D-98F9-4FC7-A4F7-3D27882BEA8C}">
      <dgm:prSet/>
      <dgm:spPr/>
      <dgm:t>
        <a:bodyPr/>
        <a:lstStyle/>
        <a:p>
          <a:endParaRPr lang="en-GB"/>
        </a:p>
      </dgm:t>
    </dgm:pt>
    <dgm:pt modelId="{097CB76F-0532-4A51-B5A3-817AAE23B8E8}" type="sibTrans" cxnId="{4399886D-98F9-4FC7-A4F7-3D27882BEA8C}">
      <dgm:prSet/>
      <dgm:spPr/>
      <dgm:t>
        <a:bodyPr/>
        <a:lstStyle/>
        <a:p>
          <a:endParaRPr lang="en-GB"/>
        </a:p>
      </dgm:t>
    </dgm:pt>
    <dgm:pt modelId="{DAB0A523-52EB-4F8D-A415-D303F8D01351}">
      <dgm:prSet phldrT="[Metin]" custT="1"/>
      <dgm:spPr/>
      <dgm:t>
        <a:bodyPr/>
        <a:lstStyle/>
        <a:p>
          <a:r>
            <a:rPr lang="tr-TR" sz="1800" b="1" dirty="0"/>
            <a:t>ENDÜSTRİ 4.0</a:t>
          </a:r>
          <a:endParaRPr lang="en-GB" sz="1800" b="1" dirty="0"/>
        </a:p>
      </dgm:t>
    </dgm:pt>
    <dgm:pt modelId="{F1572BC7-0989-430A-8BEC-0BA07B80BDFD}" type="parTrans" cxnId="{84F76A69-D442-409B-A134-A30D6EF57221}">
      <dgm:prSet/>
      <dgm:spPr/>
      <dgm:t>
        <a:bodyPr/>
        <a:lstStyle/>
        <a:p>
          <a:endParaRPr lang="en-GB"/>
        </a:p>
      </dgm:t>
    </dgm:pt>
    <dgm:pt modelId="{F3CA3648-871F-4D52-8233-F5B8A4B00A33}" type="sibTrans" cxnId="{84F76A69-D442-409B-A134-A30D6EF57221}">
      <dgm:prSet/>
      <dgm:spPr/>
      <dgm:t>
        <a:bodyPr/>
        <a:lstStyle/>
        <a:p>
          <a:endParaRPr lang="en-GB"/>
        </a:p>
      </dgm:t>
    </dgm:pt>
    <dgm:pt modelId="{469A3AA2-E46C-43A6-B1E2-2ACE5AA1DA53}">
      <dgm:prSet phldrT="[Metin]" custT="1"/>
      <dgm:spPr/>
      <dgm:t>
        <a:bodyPr/>
        <a:lstStyle/>
        <a:p>
          <a:r>
            <a:rPr lang="tr-TR" sz="1200" b="1" dirty="0">
              <a:solidFill>
                <a:schemeClr val="accent1"/>
              </a:solidFill>
              <a:latin typeface="+mj-lt"/>
            </a:rPr>
            <a:t>BİRLİKTE ÇALIŞABİLİRLİK</a:t>
          </a:r>
          <a:endParaRPr lang="en-GB" sz="1200" b="1" dirty="0">
            <a:solidFill>
              <a:schemeClr val="accent1"/>
            </a:solidFill>
            <a:latin typeface="+mj-lt"/>
          </a:endParaRPr>
        </a:p>
      </dgm:t>
    </dgm:pt>
    <dgm:pt modelId="{D1CF1FD2-AB16-47E7-B1DA-28269309D307}" type="parTrans" cxnId="{E72757EF-FD87-4FF9-B5B6-788207CD3E78}">
      <dgm:prSet/>
      <dgm:spPr/>
      <dgm:t>
        <a:bodyPr/>
        <a:lstStyle/>
        <a:p>
          <a:endParaRPr lang="en-GB"/>
        </a:p>
      </dgm:t>
    </dgm:pt>
    <dgm:pt modelId="{D07BB6A7-3EF9-4FFA-9FBC-72963B28B9D7}" type="sibTrans" cxnId="{E72757EF-FD87-4FF9-B5B6-788207CD3E78}">
      <dgm:prSet/>
      <dgm:spPr/>
      <dgm:t>
        <a:bodyPr/>
        <a:lstStyle/>
        <a:p>
          <a:endParaRPr lang="en-GB"/>
        </a:p>
      </dgm:t>
    </dgm:pt>
    <dgm:pt modelId="{A45E2924-4B83-4EF4-B7D3-E49AC1B412CA}">
      <dgm:prSet phldrT="[Metin]"/>
      <dgm:spPr/>
      <dgm:t>
        <a:bodyPr/>
        <a:lstStyle/>
        <a:p>
          <a:r>
            <a:rPr lang="tr-TR" b="1" dirty="0"/>
            <a:t>YIKICI TEKNOLOJİLER</a:t>
          </a:r>
          <a:endParaRPr lang="en-GB" b="1" dirty="0"/>
        </a:p>
      </dgm:t>
    </dgm:pt>
    <dgm:pt modelId="{A089D5F4-DD8F-496D-8CE8-C781850CDCCD}" type="parTrans" cxnId="{82BD9801-7F88-4A95-8F70-DA86A1F5A386}">
      <dgm:prSet/>
      <dgm:spPr/>
      <dgm:t>
        <a:bodyPr/>
        <a:lstStyle/>
        <a:p>
          <a:endParaRPr lang="en-GB"/>
        </a:p>
      </dgm:t>
    </dgm:pt>
    <dgm:pt modelId="{53F451DC-8483-4FC8-B73A-72E0AA773DFE}" type="sibTrans" cxnId="{82BD9801-7F88-4A95-8F70-DA86A1F5A386}">
      <dgm:prSet/>
      <dgm:spPr/>
      <dgm:t>
        <a:bodyPr/>
        <a:lstStyle/>
        <a:p>
          <a:endParaRPr lang="en-GB"/>
        </a:p>
      </dgm:t>
    </dgm:pt>
    <dgm:pt modelId="{2E422522-3850-47D3-BC5F-95E6A5C42097}">
      <dgm:prSet phldrT="[Metin]" custT="1"/>
      <dgm:spPr/>
      <dgm:t>
        <a:bodyPr/>
        <a:lstStyle/>
        <a:p>
          <a:r>
            <a:rPr lang="tr-TR" sz="1400" b="1" dirty="0">
              <a:solidFill>
                <a:schemeClr val="accent1"/>
              </a:solidFill>
              <a:latin typeface="+mj-lt"/>
            </a:rPr>
            <a:t>MD&amp;YZ</a:t>
          </a:r>
          <a:endParaRPr lang="en-GB" sz="1400" b="1" dirty="0">
            <a:solidFill>
              <a:schemeClr val="accent1"/>
            </a:solidFill>
            <a:latin typeface="+mj-lt"/>
          </a:endParaRPr>
        </a:p>
      </dgm:t>
    </dgm:pt>
    <dgm:pt modelId="{2E6ED15A-D28B-4ED4-BB8A-9878036580ED}" type="parTrans" cxnId="{734EA5BB-B8FA-4508-84DA-CF07AECC031D}">
      <dgm:prSet/>
      <dgm:spPr/>
      <dgm:t>
        <a:bodyPr/>
        <a:lstStyle/>
        <a:p>
          <a:endParaRPr lang="en-GB"/>
        </a:p>
      </dgm:t>
    </dgm:pt>
    <dgm:pt modelId="{190BFC44-33AA-48F4-A8E4-0CB501EDA51B}" type="sibTrans" cxnId="{734EA5BB-B8FA-4508-84DA-CF07AECC031D}">
      <dgm:prSet/>
      <dgm:spPr/>
      <dgm:t>
        <a:bodyPr/>
        <a:lstStyle/>
        <a:p>
          <a:endParaRPr lang="en-GB"/>
        </a:p>
      </dgm:t>
    </dgm:pt>
    <dgm:pt modelId="{D69E3AB6-46C0-4863-97CE-D1A2F8F6E04D}">
      <dgm:prSet phldrT="[Metin]" custT="1"/>
      <dgm:spPr/>
      <dgm:t>
        <a:bodyPr/>
        <a:lstStyle/>
        <a:p>
          <a:r>
            <a:rPr lang="tr-TR" sz="1300" b="1" dirty="0">
              <a:solidFill>
                <a:schemeClr val="accent1"/>
              </a:solidFill>
              <a:latin typeface="+mj-lt"/>
            </a:rPr>
            <a:t>SAYISAL TAPU</a:t>
          </a:r>
          <a:endParaRPr lang="en-GB" sz="1300" b="1" dirty="0">
            <a:solidFill>
              <a:schemeClr val="accent1"/>
            </a:solidFill>
            <a:latin typeface="+mj-lt"/>
          </a:endParaRPr>
        </a:p>
      </dgm:t>
    </dgm:pt>
    <dgm:pt modelId="{9F5EEC85-D8B9-4674-A33F-EF5EFF6981C4}" type="parTrans" cxnId="{99ED3979-D33C-4269-8FBD-5EBF9C4BFD54}">
      <dgm:prSet/>
      <dgm:spPr/>
      <dgm:t>
        <a:bodyPr/>
        <a:lstStyle/>
        <a:p>
          <a:endParaRPr lang="en-GB"/>
        </a:p>
      </dgm:t>
    </dgm:pt>
    <dgm:pt modelId="{331457C0-4768-40AC-8957-82A97C9504DE}" type="sibTrans" cxnId="{99ED3979-D33C-4269-8FBD-5EBF9C4BFD54}">
      <dgm:prSet/>
      <dgm:spPr/>
      <dgm:t>
        <a:bodyPr/>
        <a:lstStyle/>
        <a:p>
          <a:endParaRPr lang="en-GB"/>
        </a:p>
      </dgm:t>
    </dgm:pt>
    <dgm:pt modelId="{6B89782E-DCF7-4ED0-971D-614ADFB9A19D}">
      <dgm:prSet phldrT="[Metin]" custT="1"/>
      <dgm:spPr/>
      <dgm:t>
        <a:bodyPr/>
        <a:lstStyle/>
        <a:p>
          <a:r>
            <a:rPr lang="tr-TR" sz="1300" b="1" dirty="0">
              <a:solidFill>
                <a:schemeClr val="accent1"/>
              </a:solidFill>
              <a:latin typeface="+mj-lt"/>
            </a:rPr>
            <a:t>VERİMLİLİĞİ ARTTIRMAK</a:t>
          </a:r>
          <a:endParaRPr lang="en-GB" sz="1300" b="1" dirty="0">
            <a:solidFill>
              <a:schemeClr val="accent1"/>
            </a:solidFill>
            <a:latin typeface="+mj-lt"/>
          </a:endParaRPr>
        </a:p>
      </dgm:t>
    </dgm:pt>
    <dgm:pt modelId="{E08DD9C5-D61B-4B9B-BB51-DB0396115B39}" type="parTrans" cxnId="{861C76F6-B397-4528-B06E-389EEAC0019A}">
      <dgm:prSet/>
      <dgm:spPr/>
      <dgm:t>
        <a:bodyPr/>
        <a:lstStyle/>
        <a:p>
          <a:endParaRPr lang="en-GB"/>
        </a:p>
      </dgm:t>
    </dgm:pt>
    <dgm:pt modelId="{C7C81C55-A35E-4CD1-BD90-CC31615D4BD3}" type="sibTrans" cxnId="{861C76F6-B397-4528-B06E-389EEAC0019A}">
      <dgm:prSet/>
      <dgm:spPr/>
      <dgm:t>
        <a:bodyPr/>
        <a:lstStyle/>
        <a:p>
          <a:endParaRPr lang="en-GB"/>
        </a:p>
      </dgm:t>
    </dgm:pt>
    <dgm:pt modelId="{88BA9BD1-2722-4E43-A8E2-B5A65A1E3CCA}">
      <dgm:prSet phldrT="[Metin]" custT="1"/>
      <dgm:spPr/>
      <dgm:t>
        <a:bodyPr/>
        <a:lstStyle/>
        <a:p>
          <a:r>
            <a:rPr lang="tr-TR" sz="1400" b="1" dirty="0">
              <a:solidFill>
                <a:schemeClr val="accent1"/>
              </a:solidFill>
              <a:latin typeface="+mj-lt"/>
            </a:rPr>
            <a:t>NESNELERİN İNTERNETİ</a:t>
          </a:r>
          <a:endParaRPr lang="en-GB" sz="1400" b="1" dirty="0">
            <a:solidFill>
              <a:schemeClr val="accent1"/>
            </a:solidFill>
            <a:latin typeface="+mj-lt"/>
          </a:endParaRPr>
        </a:p>
      </dgm:t>
    </dgm:pt>
    <dgm:pt modelId="{0025F7A8-8325-421F-9462-8048F5548374}" type="parTrans" cxnId="{CCC9518B-0DBC-49F1-B29D-5D4B0391BADA}">
      <dgm:prSet/>
      <dgm:spPr/>
      <dgm:t>
        <a:bodyPr/>
        <a:lstStyle/>
        <a:p>
          <a:endParaRPr lang="en-GB"/>
        </a:p>
      </dgm:t>
    </dgm:pt>
    <dgm:pt modelId="{F1CF94F8-EDE9-4EDF-A1D8-A9FA3FA30932}" type="sibTrans" cxnId="{CCC9518B-0DBC-49F1-B29D-5D4B0391BADA}">
      <dgm:prSet/>
      <dgm:spPr/>
      <dgm:t>
        <a:bodyPr/>
        <a:lstStyle/>
        <a:p>
          <a:endParaRPr lang="en-GB"/>
        </a:p>
      </dgm:t>
    </dgm:pt>
    <dgm:pt modelId="{2C1F5EBE-86F7-4460-919D-BCB4661CF01F}">
      <dgm:prSet phldrT="[Metin]" custT="1"/>
      <dgm:spPr/>
      <dgm:t>
        <a:bodyPr/>
        <a:lstStyle/>
        <a:p>
          <a:r>
            <a:rPr lang="tr-TR" sz="1400" b="1" dirty="0">
              <a:solidFill>
                <a:schemeClr val="accent1"/>
              </a:solidFill>
              <a:latin typeface="+mj-lt"/>
            </a:rPr>
            <a:t>BULUT / BÜYÜK VERİ</a:t>
          </a:r>
          <a:endParaRPr lang="en-GB" sz="1400" b="1" dirty="0">
            <a:solidFill>
              <a:schemeClr val="accent1"/>
            </a:solidFill>
            <a:latin typeface="+mj-lt"/>
          </a:endParaRPr>
        </a:p>
      </dgm:t>
    </dgm:pt>
    <dgm:pt modelId="{397093F8-4439-4569-9AB8-AEBB0457E681}" type="parTrans" cxnId="{7E624DA5-7483-430F-9DAC-C32C75C7CD5E}">
      <dgm:prSet/>
      <dgm:spPr/>
      <dgm:t>
        <a:bodyPr/>
        <a:lstStyle/>
        <a:p>
          <a:endParaRPr lang="en-GB"/>
        </a:p>
      </dgm:t>
    </dgm:pt>
    <dgm:pt modelId="{0D5CA749-4A1A-45E9-B4C2-01E228573A94}" type="sibTrans" cxnId="{7E624DA5-7483-430F-9DAC-C32C75C7CD5E}">
      <dgm:prSet/>
      <dgm:spPr/>
      <dgm:t>
        <a:bodyPr/>
        <a:lstStyle/>
        <a:p>
          <a:endParaRPr lang="en-GB"/>
        </a:p>
      </dgm:t>
    </dgm:pt>
    <dgm:pt modelId="{BE5FA054-C019-42E0-B5CE-EBCB0ECB6765}">
      <dgm:prSet phldrT="[Metin]" custT="1"/>
      <dgm:spPr/>
      <dgm:t>
        <a:bodyPr/>
        <a:lstStyle/>
        <a:p>
          <a:r>
            <a:rPr lang="tr-TR" sz="1400" b="1" dirty="0">
              <a:solidFill>
                <a:schemeClr val="accent1"/>
              </a:solidFill>
              <a:latin typeface="+mj-lt"/>
            </a:rPr>
            <a:t>BLOK ZİNCİRİ</a:t>
          </a:r>
          <a:endParaRPr lang="en-GB" sz="1400" b="1" dirty="0">
            <a:solidFill>
              <a:schemeClr val="accent1"/>
            </a:solidFill>
            <a:latin typeface="+mj-lt"/>
          </a:endParaRPr>
        </a:p>
      </dgm:t>
    </dgm:pt>
    <dgm:pt modelId="{31C28F01-9D69-4720-A1D3-90DE826A7D11}" type="parTrans" cxnId="{B62D0B5D-07C4-41CA-AD4C-0DF83917975C}">
      <dgm:prSet/>
      <dgm:spPr/>
      <dgm:t>
        <a:bodyPr/>
        <a:lstStyle/>
        <a:p>
          <a:endParaRPr lang="en-GB"/>
        </a:p>
      </dgm:t>
    </dgm:pt>
    <dgm:pt modelId="{B27CBD6A-160D-4A11-951A-DFA38146ED52}" type="sibTrans" cxnId="{B62D0B5D-07C4-41CA-AD4C-0DF83917975C}">
      <dgm:prSet/>
      <dgm:spPr/>
      <dgm:t>
        <a:bodyPr/>
        <a:lstStyle/>
        <a:p>
          <a:endParaRPr lang="en-GB"/>
        </a:p>
      </dgm:t>
    </dgm:pt>
    <dgm:pt modelId="{D0221A8A-5AF7-410E-B196-DD9F1B01ECD6}">
      <dgm:prSet phldrT="[Metin]" custT="1"/>
      <dgm:spPr/>
      <dgm:t>
        <a:bodyPr/>
        <a:lstStyle/>
        <a:p>
          <a:r>
            <a:rPr lang="en-US" sz="1300" b="1" spc="-5" dirty="0">
              <a:solidFill>
                <a:schemeClr val="accent1"/>
              </a:solidFill>
              <a:latin typeface="+mj-lt"/>
              <a:cs typeface="Arial"/>
            </a:rPr>
            <a:t>169 </a:t>
          </a:r>
          <a:r>
            <a:rPr lang="tr-TR" sz="1300" b="1" spc="-5" dirty="0">
              <a:solidFill>
                <a:schemeClr val="accent1"/>
              </a:solidFill>
              <a:latin typeface="+mj-lt"/>
              <a:cs typeface="Arial"/>
            </a:rPr>
            <a:t>HEDEF</a:t>
          </a:r>
          <a:endParaRPr lang="en-GB" sz="1300" b="1" dirty="0">
            <a:solidFill>
              <a:schemeClr val="accent1"/>
            </a:solidFill>
            <a:latin typeface="+mj-lt"/>
          </a:endParaRPr>
        </a:p>
      </dgm:t>
    </dgm:pt>
    <dgm:pt modelId="{C4A67D7D-D383-4EF5-917F-90C80E621123}" type="parTrans" cxnId="{953B55BC-A6AE-487B-A274-F5DE8EF32C21}">
      <dgm:prSet/>
      <dgm:spPr/>
      <dgm:t>
        <a:bodyPr/>
        <a:lstStyle/>
        <a:p>
          <a:endParaRPr lang="en-GB"/>
        </a:p>
      </dgm:t>
    </dgm:pt>
    <dgm:pt modelId="{917CEF71-CD0E-47A4-947B-729F8E1F16EF}" type="sibTrans" cxnId="{953B55BC-A6AE-487B-A274-F5DE8EF32C21}">
      <dgm:prSet/>
      <dgm:spPr/>
      <dgm:t>
        <a:bodyPr/>
        <a:lstStyle/>
        <a:p>
          <a:endParaRPr lang="en-GB"/>
        </a:p>
      </dgm:t>
    </dgm:pt>
    <dgm:pt modelId="{A58EE920-7C5F-4283-ADDF-AB23C41FD70D}">
      <dgm:prSet phldrT="[Metin]" custT="1"/>
      <dgm:spPr/>
      <dgm:t>
        <a:bodyPr/>
        <a:lstStyle/>
        <a:p>
          <a:r>
            <a:rPr lang="en-US" sz="1300" b="1" spc="-5" dirty="0">
              <a:solidFill>
                <a:schemeClr val="accent1"/>
              </a:solidFill>
              <a:latin typeface="+mj-lt"/>
              <a:cs typeface="Arial"/>
            </a:rPr>
            <a:t> 230</a:t>
          </a:r>
          <a:r>
            <a:rPr lang="en-US" sz="1300" b="1" spc="-114" dirty="0">
              <a:solidFill>
                <a:schemeClr val="accent1"/>
              </a:solidFill>
              <a:latin typeface="+mj-lt"/>
              <a:cs typeface="Arial"/>
            </a:rPr>
            <a:t> </a:t>
          </a:r>
          <a:r>
            <a:rPr lang="tr-TR" sz="1300" b="1" spc="-114" dirty="0">
              <a:solidFill>
                <a:schemeClr val="accent1"/>
              </a:solidFill>
              <a:latin typeface="+mj-lt"/>
              <a:cs typeface="Arial"/>
            </a:rPr>
            <a:t> </a:t>
          </a:r>
          <a:r>
            <a:rPr lang="tr-TR" sz="1300" b="1" spc="-5" dirty="0">
              <a:solidFill>
                <a:schemeClr val="accent1"/>
              </a:solidFill>
              <a:latin typeface="+mj-lt"/>
              <a:cs typeface="Arial"/>
            </a:rPr>
            <a:t>GÖSTERGE</a:t>
          </a:r>
          <a:endParaRPr lang="en-GB" sz="1300" b="1" dirty="0">
            <a:solidFill>
              <a:schemeClr val="accent1"/>
            </a:solidFill>
            <a:latin typeface="+mj-lt"/>
          </a:endParaRPr>
        </a:p>
      </dgm:t>
    </dgm:pt>
    <dgm:pt modelId="{02AED2F6-6F71-497D-88EC-E5847B2CC0AE}" type="parTrans" cxnId="{DC21DC41-2BBA-481A-B8C0-8696EB1898DE}">
      <dgm:prSet/>
      <dgm:spPr/>
      <dgm:t>
        <a:bodyPr/>
        <a:lstStyle/>
        <a:p>
          <a:endParaRPr lang="en-GB"/>
        </a:p>
      </dgm:t>
    </dgm:pt>
    <dgm:pt modelId="{DDCB0932-56B0-482C-8BB6-FD99D711D847}" type="sibTrans" cxnId="{DC21DC41-2BBA-481A-B8C0-8696EB1898DE}">
      <dgm:prSet/>
      <dgm:spPr/>
      <dgm:t>
        <a:bodyPr/>
        <a:lstStyle/>
        <a:p>
          <a:endParaRPr lang="en-GB"/>
        </a:p>
      </dgm:t>
    </dgm:pt>
    <dgm:pt modelId="{9BDB1371-B5D7-4E41-BAFB-9465ABA19FA5}">
      <dgm:prSet phldrT="[Metin]" custT="1"/>
      <dgm:spPr/>
      <dgm:t>
        <a:bodyPr/>
        <a:lstStyle/>
        <a:p>
          <a:r>
            <a:rPr lang="tr-TR" sz="1050" dirty="0">
              <a:solidFill>
                <a:schemeClr val="accent1"/>
              </a:solidFill>
              <a:latin typeface="+mj-lt"/>
            </a:rPr>
            <a:t>AMAÇLAR VE HEDEFLER EKONOMİK, SOSYAL VE ÇEVRESEL BOYUTLARI ENTEGRE EDİYOR</a:t>
          </a:r>
          <a:endParaRPr lang="en-GB" sz="1300" dirty="0">
            <a:solidFill>
              <a:schemeClr val="accent1"/>
            </a:solidFill>
            <a:latin typeface="+mj-lt"/>
          </a:endParaRPr>
        </a:p>
      </dgm:t>
    </dgm:pt>
    <dgm:pt modelId="{E2CCF82C-BC8A-4716-9C40-12A5250A6412}" type="parTrans" cxnId="{9D643343-106D-40F8-985D-8E0F063B67C9}">
      <dgm:prSet/>
      <dgm:spPr/>
      <dgm:t>
        <a:bodyPr/>
        <a:lstStyle/>
        <a:p>
          <a:endParaRPr lang="en-GB"/>
        </a:p>
      </dgm:t>
    </dgm:pt>
    <dgm:pt modelId="{612027A8-5F0E-44E1-B09B-27A0E8032814}" type="sibTrans" cxnId="{9D643343-106D-40F8-985D-8E0F063B67C9}">
      <dgm:prSet/>
      <dgm:spPr/>
      <dgm:t>
        <a:bodyPr/>
        <a:lstStyle/>
        <a:p>
          <a:endParaRPr lang="en-GB"/>
        </a:p>
      </dgm:t>
    </dgm:pt>
    <dgm:pt modelId="{A41A8740-6A16-4DB6-B559-9D7F55D5ECC4}">
      <dgm:prSet custT="1"/>
      <dgm:spPr/>
      <dgm:t>
        <a:bodyPr/>
        <a:lstStyle/>
        <a:p>
          <a:r>
            <a:rPr lang="tr-TR" sz="1200" b="1" dirty="0">
              <a:solidFill>
                <a:schemeClr val="accent1"/>
              </a:solidFill>
              <a:latin typeface="+mj-lt"/>
            </a:rPr>
            <a:t>BİLGİ ŞEFFAFLIĞI</a:t>
          </a:r>
        </a:p>
      </dgm:t>
    </dgm:pt>
    <dgm:pt modelId="{A1FD543F-1275-4057-A619-AFD09D299F75}" type="parTrans" cxnId="{EEBF437D-4CD8-4DC2-8B0C-A16506DD406D}">
      <dgm:prSet/>
      <dgm:spPr/>
      <dgm:t>
        <a:bodyPr/>
        <a:lstStyle/>
        <a:p>
          <a:endParaRPr lang="tr-TR"/>
        </a:p>
      </dgm:t>
    </dgm:pt>
    <dgm:pt modelId="{8AC57FBD-B852-4AB4-8D14-3B2543D62BB6}" type="sibTrans" cxnId="{EEBF437D-4CD8-4DC2-8B0C-A16506DD406D}">
      <dgm:prSet/>
      <dgm:spPr/>
      <dgm:t>
        <a:bodyPr/>
        <a:lstStyle/>
        <a:p>
          <a:endParaRPr lang="tr-TR"/>
        </a:p>
      </dgm:t>
    </dgm:pt>
    <dgm:pt modelId="{1EBFC80E-8487-480C-B40A-E113E7D607E3}">
      <dgm:prSet custT="1"/>
      <dgm:spPr/>
      <dgm:t>
        <a:bodyPr/>
        <a:lstStyle/>
        <a:p>
          <a:r>
            <a:rPr lang="tr-TR" sz="1200" b="1" dirty="0">
              <a:solidFill>
                <a:schemeClr val="accent1"/>
              </a:solidFill>
              <a:latin typeface="+mj-lt"/>
            </a:rPr>
            <a:t>ADEMİ MERKEZİYETÇİ KARARLAR</a:t>
          </a:r>
        </a:p>
      </dgm:t>
    </dgm:pt>
    <dgm:pt modelId="{55606C6C-7953-4FE2-A784-020D4FC6FAC4}" type="parTrans" cxnId="{B4C188AF-58AC-4694-8216-AB86EB7FC179}">
      <dgm:prSet/>
      <dgm:spPr/>
      <dgm:t>
        <a:bodyPr/>
        <a:lstStyle/>
        <a:p>
          <a:endParaRPr lang="tr-TR"/>
        </a:p>
      </dgm:t>
    </dgm:pt>
    <dgm:pt modelId="{0B3CDD2C-1BE7-4720-8DD6-EB8D9C7CF8CE}" type="sibTrans" cxnId="{B4C188AF-58AC-4694-8216-AB86EB7FC179}">
      <dgm:prSet/>
      <dgm:spPr/>
      <dgm:t>
        <a:bodyPr/>
        <a:lstStyle/>
        <a:p>
          <a:endParaRPr lang="tr-TR"/>
        </a:p>
      </dgm:t>
    </dgm:pt>
    <dgm:pt modelId="{F8058294-3948-4547-9B7E-9A85446048AF}">
      <dgm:prSet custT="1"/>
      <dgm:spPr/>
      <dgm:t>
        <a:bodyPr/>
        <a:lstStyle/>
        <a:p>
          <a:r>
            <a:rPr lang="tr-TR" sz="1200" b="1" dirty="0">
              <a:solidFill>
                <a:schemeClr val="accent1"/>
              </a:solidFill>
              <a:latin typeface="+mj-lt"/>
            </a:rPr>
            <a:t>TEKNİK DESTEK</a:t>
          </a:r>
        </a:p>
      </dgm:t>
    </dgm:pt>
    <dgm:pt modelId="{24519166-B280-4D2F-930D-BD1DB1C477C4}" type="parTrans" cxnId="{CAE082B5-F530-4618-A55A-4418A6527843}">
      <dgm:prSet/>
      <dgm:spPr/>
      <dgm:t>
        <a:bodyPr/>
        <a:lstStyle/>
        <a:p>
          <a:endParaRPr lang="tr-TR"/>
        </a:p>
      </dgm:t>
    </dgm:pt>
    <dgm:pt modelId="{06A11589-FC43-42D3-8324-3D84DE1B934A}" type="sibTrans" cxnId="{CAE082B5-F530-4618-A55A-4418A6527843}">
      <dgm:prSet/>
      <dgm:spPr/>
      <dgm:t>
        <a:bodyPr/>
        <a:lstStyle/>
        <a:p>
          <a:endParaRPr lang="tr-TR"/>
        </a:p>
      </dgm:t>
    </dgm:pt>
    <dgm:pt modelId="{0A987A37-53E0-41B5-868C-078227C77974}" type="pres">
      <dgm:prSet presAssocID="{DDE7B253-322C-461D-ACA6-E6AB448884A3}" presName="cycleMatrixDiagram" presStyleCnt="0">
        <dgm:presLayoutVars>
          <dgm:chMax val="1"/>
          <dgm:dir/>
          <dgm:animLvl val="lvl"/>
          <dgm:resizeHandles val="exact"/>
        </dgm:presLayoutVars>
      </dgm:prSet>
      <dgm:spPr/>
      <dgm:t>
        <a:bodyPr/>
        <a:lstStyle/>
        <a:p>
          <a:endParaRPr lang="tr-TR"/>
        </a:p>
      </dgm:t>
    </dgm:pt>
    <dgm:pt modelId="{551AFFCC-54CF-49A3-9D41-D9DA7678AA37}" type="pres">
      <dgm:prSet presAssocID="{DDE7B253-322C-461D-ACA6-E6AB448884A3}" presName="children" presStyleCnt="0"/>
      <dgm:spPr/>
    </dgm:pt>
    <dgm:pt modelId="{905C1D69-32EE-46DE-B069-6A72754AACA5}" type="pres">
      <dgm:prSet presAssocID="{DDE7B253-322C-461D-ACA6-E6AB448884A3}" presName="child1group" presStyleCnt="0"/>
      <dgm:spPr/>
    </dgm:pt>
    <dgm:pt modelId="{5AB56345-D587-4E9A-8725-72E33C80EBCE}" type="pres">
      <dgm:prSet presAssocID="{DDE7B253-322C-461D-ACA6-E6AB448884A3}" presName="child1" presStyleLbl="bgAcc1" presStyleIdx="0" presStyleCnt="4"/>
      <dgm:spPr/>
      <dgm:t>
        <a:bodyPr/>
        <a:lstStyle/>
        <a:p>
          <a:endParaRPr lang="tr-TR"/>
        </a:p>
      </dgm:t>
    </dgm:pt>
    <dgm:pt modelId="{459A9EE5-7936-4402-85C5-B9C0BF9107CF}" type="pres">
      <dgm:prSet presAssocID="{DDE7B253-322C-461D-ACA6-E6AB448884A3}" presName="child1Text" presStyleLbl="bgAcc1" presStyleIdx="0" presStyleCnt="4">
        <dgm:presLayoutVars>
          <dgm:bulletEnabled val="1"/>
        </dgm:presLayoutVars>
      </dgm:prSet>
      <dgm:spPr/>
      <dgm:t>
        <a:bodyPr/>
        <a:lstStyle/>
        <a:p>
          <a:endParaRPr lang="tr-TR"/>
        </a:p>
      </dgm:t>
    </dgm:pt>
    <dgm:pt modelId="{DF0B9FB9-1C2E-41AF-9DFA-8076FA2481BE}" type="pres">
      <dgm:prSet presAssocID="{DDE7B253-322C-461D-ACA6-E6AB448884A3}" presName="child2group" presStyleCnt="0"/>
      <dgm:spPr/>
    </dgm:pt>
    <dgm:pt modelId="{EBB34EF9-7210-4B32-9B49-B59DB520671B}" type="pres">
      <dgm:prSet presAssocID="{DDE7B253-322C-461D-ACA6-E6AB448884A3}" presName="child2" presStyleLbl="bgAcc1" presStyleIdx="1" presStyleCnt="4"/>
      <dgm:spPr/>
      <dgm:t>
        <a:bodyPr/>
        <a:lstStyle/>
        <a:p>
          <a:endParaRPr lang="tr-TR"/>
        </a:p>
      </dgm:t>
    </dgm:pt>
    <dgm:pt modelId="{D01818AB-4D0B-4135-B15E-BF57DC2F4C39}" type="pres">
      <dgm:prSet presAssocID="{DDE7B253-322C-461D-ACA6-E6AB448884A3}" presName="child2Text" presStyleLbl="bgAcc1" presStyleIdx="1" presStyleCnt="4">
        <dgm:presLayoutVars>
          <dgm:bulletEnabled val="1"/>
        </dgm:presLayoutVars>
      </dgm:prSet>
      <dgm:spPr/>
      <dgm:t>
        <a:bodyPr/>
        <a:lstStyle/>
        <a:p>
          <a:endParaRPr lang="tr-TR"/>
        </a:p>
      </dgm:t>
    </dgm:pt>
    <dgm:pt modelId="{048A1139-0C54-4F71-8D84-E6CA3E5CAE76}" type="pres">
      <dgm:prSet presAssocID="{DDE7B253-322C-461D-ACA6-E6AB448884A3}" presName="child3group" presStyleCnt="0"/>
      <dgm:spPr/>
    </dgm:pt>
    <dgm:pt modelId="{62A23903-D60C-4DAC-A42C-2CB94DFAAFDA}" type="pres">
      <dgm:prSet presAssocID="{DDE7B253-322C-461D-ACA6-E6AB448884A3}" presName="child3" presStyleLbl="bgAcc1" presStyleIdx="2" presStyleCnt="4"/>
      <dgm:spPr/>
      <dgm:t>
        <a:bodyPr/>
        <a:lstStyle/>
        <a:p>
          <a:endParaRPr lang="tr-TR"/>
        </a:p>
      </dgm:t>
    </dgm:pt>
    <dgm:pt modelId="{F43B0E66-F579-4A56-A115-F5380F919586}" type="pres">
      <dgm:prSet presAssocID="{DDE7B253-322C-461D-ACA6-E6AB448884A3}" presName="child3Text" presStyleLbl="bgAcc1" presStyleIdx="2" presStyleCnt="4">
        <dgm:presLayoutVars>
          <dgm:bulletEnabled val="1"/>
        </dgm:presLayoutVars>
      </dgm:prSet>
      <dgm:spPr/>
      <dgm:t>
        <a:bodyPr/>
        <a:lstStyle/>
        <a:p>
          <a:endParaRPr lang="tr-TR"/>
        </a:p>
      </dgm:t>
    </dgm:pt>
    <dgm:pt modelId="{575306B4-F5AA-4325-8FEA-AB4DFC0952E9}" type="pres">
      <dgm:prSet presAssocID="{DDE7B253-322C-461D-ACA6-E6AB448884A3}" presName="child4group" presStyleCnt="0"/>
      <dgm:spPr/>
    </dgm:pt>
    <dgm:pt modelId="{52CF895B-F944-474B-A716-6E816FFA82F6}" type="pres">
      <dgm:prSet presAssocID="{DDE7B253-322C-461D-ACA6-E6AB448884A3}" presName="child4" presStyleLbl="bgAcc1" presStyleIdx="3" presStyleCnt="4"/>
      <dgm:spPr/>
      <dgm:t>
        <a:bodyPr/>
        <a:lstStyle/>
        <a:p>
          <a:endParaRPr lang="tr-TR"/>
        </a:p>
      </dgm:t>
    </dgm:pt>
    <dgm:pt modelId="{211E6EFD-D8B3-4D76-925D-22A2078BDF11}" type="pres">
      <dgm:prSet presAssocID="{DDE7B253-322C-461D-ACA6-E6AB448884A3}" presName="child4Text" presStyleLbl="bgAcc1" presStyleIdx="3" presStyleCnt="4">
        <dgm:presLayoutVars>
          <dgm:bulletEnabled val="1"/>
        </dgm:presLayoutVars>
      </dgm:prSet>
      <dgm:spPr/>
      <dgm:t>
        <a:bodyPr/>
        <a:lstStyle/>
        <a:p>
          <a:endParaRPr lang="tr-TR"/>
        </a:p>
      </dgm:t>
    </dgm:pt>
    <dgm:pt modelId="{F5B9332A-ECDB-4A62-8DC7-61E7F8E5C307}" type="pres">
      <dgm:prSet presAssocID="{DDE7B253-322C-461D-ACA6-E6AB448884A3}" presName="childPlaceholder" presStyleCnt="0"/>
      <dgm:spPr/>
    </dgm:pt>
    <dgm:pt modelId="{28A97120-3FE1-46E7-BC2D-365F24FFFA27}" type="pres">
      <dgm:prSet presAssocID="{DDE7B253-322C-461D-ACA6-E6AB448884A3}" presName="circle" presStyleCnt="0"/>
      <dgm:spPr/>
    </dgm:pt>
    <dgm:pt modelId="{62A8B657-4E8F-4E70-B2B7-B6397FCC6031}" type="pres">
      <dgm:prSet presAssocID="{DDE7B253-322C-461D-ACA6-E6AB448884A3}" presName="quadrant1" presStyleLbl="node1" presStyleIdx="0" presStyleCnt="4">
        <dgm:presLayoutVars>
          <dgm:chMax val="1"/>
          <dgm:bulletEnabled val="1"/>
        </dgm:presLayoutVars>
      </dgm:prSet>
      <dgm:spPr/>
      <dgm:t>
        <a:bodyPr/>
        <a:lstStyle/>
        <a:p>
          <a:endParaRPr lang="tr-TR"/>
        </a:p>
      </dgm:t>
    </dgm:pt>
    <dgm:pt modelId="{53CD991F-8DBA-4E8F-90FA-D91C2441AA07}" type="pres">
      <dgm:prSet presAssocID="{DDE7B253-322C-461D-ACA6-E6AB448884A3}" presName="quadrant2" presStyleLbl="node1" presStyleIdx="1" presStyleCnt="4">
        <dgm:presLayoutVars>
          <dgm:chMax val="1"/>
          <dgm:bulletEnabled val="1"/>
        </dgm:presLayoutVars>
      </dgm:prSet>
      <dgm:spPr/>
      <dgm:t>
        <a:bodyPr/>
        <a:lstStyle/>
        <a:p>
          <a:endParaRPr lang="tr-TR"/>
        </a:p>
      </dgm:t>
    </dgm:pt>
    <dgm:pt modelId="{8942E5A0-BB1D-4CD4-B4A2-82CFDD60FCD1}" type="pres">
      <dgm:prSet presAssocID="{DDE7B253-322C-461D-ACA6-E6AB448884A3}" presName="quadrant3" presStyleLbl="node1" presStyleIdx="2" presStyleCnt="4">
        <dgm:presLayoutVars>
          <dgm:chMax val="1"/>
          <dgm:bulletEnabled val="1"/>
        </dgm:presLayoutVars>
      </dgm:prSet>
      <dgm:spPr/>
      <dgm:t>
        <a:bodyPr/>
        <a:lstStyle/>
        <a:p>
          <a:endParaRPr lang="tr-TR"/>
        </a:p>
      </dgm:t>
    </dgm:pt>
    <dgm:pt modelId="{F9BD63A5-9F54-4983-A284-96BC8224CBB8}" type="pres">
      <dgm:prSet presAssocID="{DDE7B253-322C-461D-ACA6-E6AB448884A3}" presName="quadrant4" presStyleLbl="node1" presStyleIdx="3" presStyleCnt="4">
        <dgm:presLayoutVars>
          <dgm:chMax val="1"/>
          <dgm:bulletEnabled val="1"/>
        </dgm:presLayoutVars>
      </dgm:prSet>
      <dgm:spPr/>
      <dgm:t>
        <a:bodyPr/>
        <a:lstStyle/>
        <a:p>
          <a:endParaRPr lang="tr-TR"/>
        </a:p>
      </dgm:t>
    </dgm:pt>
    <dgm:pt modelId="{F5481C77-0EC8-4BA5-B0B9-04824978ECBF}" type="pres">
      <dgm:prSet presAssocID="{DDE7B253-322C-461D-ACA6-E6AB448884A3}" presName="quadrantPlaceholder" presStyleCnt="0"/>
      <dgm:spPr/>
    </dgm:pt>
    <dgm:pt modelId="{BC2289F7-A75B-40AE-B990-F71A57D8828A}" type="pres">
      <dgm:prSet presAssocID="{DDE7B253-322C-461D-ACA6-E6AB448884A3}" presName="center1" presStyleLbl="fgShp" presStyleIdx="0" presStyleCnt="2"/>
      <dgm:spPr/>
    </dgm:pt>
    <dgm:pt modelId="{37C867B2-C6B7-45EB-AEFC-97BD851A5776}" type="pres">
      <dgm:prSet presAssocID="{DDE7B253-322C-461D-ACA6-E6AB448884A3}" presName="center2" presStyleLbl="fgShp" presStyleIdx="1" presStyleCnt="2"/>
      <dgm:spPr/>
    </dgm:pt>
  </dgm:ptLst>
  <dgm:cxnLst>
    <dgm:cxn modelId="{58D745F5-B6CE-43FF-ACB8-3B477101BA52}" srcId="{8CAB2AA5-328D-4FFD-81FF-CB9BB2A66F66}" destId="{37434F38-361F-4A47-9D61-597BB81F92DB}" srcOrd="0" destOrd="0" parTransId="{39FEE4E6-4ABC-49D7-9523-60F54846568C}" sibTransId="{9B86E6A4-75C3-4F83-8404-6472AB5D4301}"/>
    <dgm:cxn modelId="{953B55BC-A6AE-487B-A274-F5DE8EF32C21}" srcId="{8CAB2AA5-328D-4FFD-81FF-CB9BB2A66F66}" destId="{D0221A8A-5AF7-410E-B196-DD9F1B01ECD6}" srcOrd="1" destOrd="0" parTransId="{C4A67D7D-D383-4EF5-917F-90C80E621123}" sibTransId="{917CEF71-CD0E-47A4-947B-729F8E1F16EF}"/>
    <dgm:cxn modelId="{AEA58D6C-8DCC-4D65-A249-4FAEEE308F28}" type="presOf" srcId="{37434F38-361F-4A47-9D61-597BB81F92DB}" destId="{5AB56345-D587-4E9A-8725-72E33C80EBCE}" srcOrd="0" destOrd="0" presId="urn:microsoft.com/office/officeart/2005/8/layout/cycle4"/>
    <dgm:cxn modelId="{DAB6FCDF-1C9A-4E39-81BF-E71423F0B11E}" type="presOf" srcId="{522BC812-FBE0-427A-ABD7-16B2682FB2F7}" destId="{D01818AB-4D0B-4135-B15E-BF57DC2F4C39}" srcOrd="1" destOrd="0" presId="urn:microsoft.com/office/officeart/2005/8/layout/cycle4"/>
    <dgm:cxn modelId="{C9E247C1-E64D-4288-A226-34202CE88298}" type="presOf" srcId="{F8058294-3948-4547-9B7E-9A85446048AF}" destId="{62A23903-D60C-4DAC-A42C-2CB94DFAAFDA}" srcOrd="0" destOrd="3" presId="urn:microsoft.com/office/officeart/2005/8/layout/cycle4"/>
    <dgm:cxn modelId="{EEBF437D-4CD8-4DC2-8B0C-A16506DD406D}" srcId="{DAB0A523-52EB-4F8D-A415-D303F8D01351}" destId="{A41A8740-6A16-4DB6-B559-9D7F55D5ECC4}" srcOrd="1" destOrd="0" parTransId="{A1FD543F-1275-4057-A619-AFD09D299F75}" sibTransId="{8AC57FBD-B852-4AB4-8D14-3B2543D62BB6}"/>
    <dgm:cxn modelId="{7E624DA5-7483-430F-9DAC-C32C75C7CD5E}" srcId="{A45E2924-4B83-4EF4-B7D3-E49AC1B412CA}" destId="{2C1F5EBE-86F7-4460-919D-BCB4661CF01F}" srcOrd="2" destOrd="0" parTransId="{397093F8-4439-4569-9AB8-AEBB0457E681}" sibTransId="{0D5CA749-4A1A-45E9-B4C2-01E228573A94}"/>
    <dgm:cxn modelId="{7F5A81B3-1C9E-4F28-88DD-3666BFB7AF4E}" type="presOf" srcId="{D69E3AB6-46C0-4863-97CE-D1A2F8F6E04D}" destId="{D01818AB-4D0B-4135-B15E-BF57DC2F4C39}" srcOrd="1" destOrd="1" presId="urn:microsoft.com/office/officeart/2005/8/layout/cycle4"/>
    <dgm:cxn modelId="{ADD5B756-7B23-481D-B587-5564A257B57B}" type="presOf" srcId="{469A3AA2-E46C-43A6-B1E2-2ACE5AA1DA53}" destId="{62A23903-D60C-4DAC-A42C-2CB94DFAAFDA}" srcOrd="0" destOrd="0" presId="urn:microsoft.com/office/officeart/2005/8/layout/cycle4"/>
    <dgm:cxn modelId="{4399886D-98F9-4FC7-A4F7-3D27882BEA8C}" srcId="{0C582F04-9880-4DA0-B5D1-AC79BAB93A83}" destId="{522BC812-FBE0-427A-ABD7-16B2682FB2F7}" srcOrd="0" destOrd="0" parTransId="{C44C95D8-8060-4916-B5C9-6E40DC4D90C7}" sibTransId="{097CB76F-0532-4A51-B5A3-817AAE23B8E8}"/>
    <dgm:cxn modelId="{596B49DC-C919-4427-9F6A-187D28A8468E}" type="presOf" srcId="{D0221A8A-5AF7-410E-B196-DD9F1B01ECD6}" destId="{5AB56345-D587-4E9A-8725-72E33C80EBCE}" srcOrd="0" destOrd="1" presId="urn:microsoft.com/office/officeart/2005/8/layout/cycle4"/>
    <dgm:cxn modelId="{2227F5EC-2502-43B3-B7A1-D53D12D69F4E}" type="presOf" srcId="{6B89782E-DCF7-4ED0-971D-614ADFB9A19D}" destId="{D01818AB-4D0B-4135-B15E-BF57DC2F4C39}" srcOrd="1" destOrd="2" presId="urn:microsoft.com/office/officeart/2005/8/layout/cycle4"/>
    <dgm:cxn modelId="{E72757EF-FD87-4FF9-B5B6-788207CD3E78}" srcId="{DAB0A523-52EB-4F8D-A415-D303F8D01351}" destId="{469A3AA2-E46C-43A6-B1E2-2ACE5AA1DA53}" srcOrd="0" destOrd="0" parTransId="{D1CF1FD2-AB16-47E7-B1DA-28269309D307}" sibTransId="{D07BB6A7-3EF9-4FFA-9FBC-72963B28B9D7}"/>
    <dgm:cxn modelId="{7B9E5CC6-D36E-4296-B374-C5162E9EBCAC}" type="presOf" srcId="{D69E3AB6-46C0-4863-97CE-D1A2F8F6E04D}" destId="{EBB34EF9-7210-4B32-9B49-B59DB520671B}" srcOrd="0" destOrd="1" presId="urn:microsoft.com/office/officeart/2005/8/layout/cycle4"/>
    <dgm:cxn modelId="{861C76F6-B397-4528-B06E-389EEAC0019A}" srcId="{0C582F04-9880-4DA0-B5D1-AC79BAB93A83}" destId="{6B89782E-DCF7-4ED0-971D-614ADFB9A19D}" srcOrd="2" destOrd="0" parTransId="{E08DD9C5-D61B-4B9B-BB51-DB0396115B39}" sibTransId="{C7C81C55-A35E-4CD1-BD90-CC31615D4BD3}"/>
    <dgm:cxn modelId="{001AA20D-29FC-4D5E-91DF-CCB6AAD7D8B4}" type="presOf" srcId="{88BA9BD1-2722-4E43-A8E2-B5A65A1E3CCA}" destId="{52CF895B-F944-474B-A716-6E816FFA82F6}" srcOrd="0" destOrd="1" presId="urn:microsoft.com/office/officeart/2005/8/layout/cycle4"/>
    <dgm:cxn modelId="{66BDAB2F-7DE5-448B-9433-DC6984B79CFD}" type="presOf" srcId="{F8058294-3948-4547-9B7E-9A85446048AF}" destId="{F43B0E66-F579-4A56-A115-F5380F919586}" srcOrd="1" destOrd="3" presId="urn:microsoft.com/office/officeart/2005/8/layout/cycle4"/>
    <dgm:cxn modelId="{E147814E-FA58-436F-8FF3-072B11388B6B}" type="presOf" srcId="{522BC812-FBE0-427A-ABD7-16B2682FB2F7}" destId="{EBB34EF9-7210-4B32-9B49-B59DB520671B}" srcOrd="0" destOrd="0" presId="urn:microsoft.com/office/officeart/2005/8/layout/cycle4"/>
    <dgm:cxn modelId="{6AAE06CA-9033-4309-9A76-F1FFC804EDF0}" type="presOf" srcId="{A45E2924-4B83-4EF4-B7D3-E49AC1B412CA}" destId="{F9BD63A5-9F54-4983-A284-96BC8224CBB8}" srcOrd="0" destOrd="0" presId="urn:microsoft.com/office/officeart/2005/8/layout/cycle4"/>
    <dgm:cxn modelId="{BD06DA7F-906A-4D19-BCAF-ECEE677AA019}" type="presOf" srcId="{BE5FA054-C019-42E0-B5CE-EBCB0ECB6765}" destId="{211E6EFD-D8B3-4D76-925D-22A2078BDF11}" srcOrd="1" destOrd="3" presId="urn:microsoft.com/office/officeart/2005/8/layout/cycle4"/>
    <dgm:cxn modelId="{B4CAE44F-273F-4C64-8D45-DC8583E3F817}" type="presOf" srcId="{37434F38-361F-4A47-9D61-597BB81F92DB}" destId="{459A9EE5-7936-4402-85C5-B9C0BF9107CF}" srcOrd="1" destOrd="0" presId="urn:microsoft.com/office/officeart/2005/8/layout/cycle4"/>
    <dgm:cxn modelId="{2DF6A2BE-AC90-4FA3-A27B-6372CA8BDF40}" type="presOf" srcId="{1EBFC80E-8487-480C-B40A-E113E7D607E3}" destId="{62A23903-D60C-4DAC-A42C-2CB94DFAAFDA}" srcOrd="0" destOrd="2" presId="urn:microsoft.com/office/officeart/2005/8/layout/cycle4"/>
    <dgm:cxn modelId="{DC21DC41-2BBA-481A-B8C0-8696EB1898DE}" srcId="{8CAB2AA5-328D-4FFD-81FF-CB9BB2A66F66}" destId="{A58EE920-7C5F-4283-ADDF-AB23C41FD70D}" srcOrd="2" destOrd="0" parTransId="{02AED2F6-6F71-497D-88EC-E5847B2CC0AE}" sibTransId="{DDCB0932-56B0-482C-8BB6-FD99D711D847}"/>
    <dgm:cxn modelId="{38013441-267E-4B4E-A0D3-140C98BAC174}" type="presOf" srcId="{A41A8740-6A16-4DB6-B559-9D7F55D5ECC4}" destId="{62A23903-D60C-4DAC-A42C-2CB94DFAAFDA}" srcOrd="0" destOrd="1" presId="urn:microsoft.com/office/officeart/2005/8/layout/cycle4"/>
    <dgm:cxn modelId="{A11AF464-9D56-4EBA-8AEA-466CC556BD07}" type="presOf" srcId="{469A3AA2-E46C-43A6-B1E2-2ACE5AA1DA53}" destId="{F43B0E66-F579-4A56-A115-F5380F919586}" srcOrd="1" destOrd="0" presId="urn:microsoft.com/office/officeart/2005/8/layout/cycle4"/>
    <dgm:cxn modelId="{946E9841-EF93-4FC7-8A0E-D8718C173A97}" type="presOf" srcId="{9BDB1371-B5D7-4E41-BAFB-9465ABA19FA5}" destId="{459A9EE5-7936-4402-85C5-B9C0BF9107CF}" srcOrd="1" destOrd="3" presId="urn:microsoft.com/office/officeart/2005/8/layout/cycle4"/>
    <dgm:cxn modelId="{5471072A-BAA7-4485-8A6A-6B6AB96A412C}" type="presOf" srcId="{9BDB1371-B5D7-4E41-BAFB-9465ABA19FA5}" destId="{5AB56345-D587-4E9A-8725-72E33C80EBCE}" srcOrd="0" destOrd="3" presId="urn:microsoft.com/office/officeart/2005/8/layout/cycle4"/>
    <dgm:cxn modelId="{99ED3979-D33C-4269-8FBD-5EBF9C4BFD54}" srcId="{0C582F04-9880-4DA0-B5D1-AC79BAB93A83}" destId="{D69E3AB6-46C0-4863-97CE-D1A2F8F6E04D}" srcOrd="1" destOrd="0" parTransId="{9F5EEC85-D8B9-4674-A33F-EF5EFF6981C4}" sibTransId="{331457C0-4768-40AC-8957-82A97C9504DE}"/>
    <dgm:cxn modelId="{EDA1C7C3-AED4-42E0-B591-3BE03DF168BE}" type="presOf" srcId="{2E422522-3850-47D3-BC5F-95E6A5C42097}" destId="{52CF895B-F944-474B-A716-6E816FFA82F6}" srcOrd="0" destOrd="0" presId="urn:microsoft.com/office/officeart/2005/8/layout/cycle4"/>
    <dgm:cxn modelId="{CAE082B5-F530-4618-A55A-4418A6527843}" srcId="{DAB0A523-52EB-4F8D-A415-D303F8D01351}" destId="{F8058294-3948-4547-9B7E-9A85446048AF}" srcOrd="3" destOrd="0" parTransId="{24519166-B280-4D2F-930D-BD1DB1C477C4}" sibTransId="{06A11589-FC43-42D3-8324-3D84DE1B934A}"/>
    <dgm:cxn modelId="{CCC9518B-0DBC-49F1-B29D-5D4B0391BADA}" srcId="{A45E2924-4B83-4EF4-B7D3-E49AC1B412CA}" destId="{88BA9BD1-2722-4E43-A8E2-B5A65A1E3CCA}" srcOrd="1" destOrd="0" parTransId="{0025F7A8-8325-421F-9462-8048F5548374}" sibTransId="{F1CF94F8-EDE9-4EDF-A1D8-A9FA3FA30932}"/>
    <dgm:cxn modelId="{69324438-4E29-4806-AA52-4376384EAC6B}" type="presOf" srcId="{2E422522-3850-47D3-BC5F-95E6A5C42097}" destId="{211E6EFD-D8B3-4D76-925D-22A2078BDF11}" srcOrd="1" destOrd="0" presId="urn:microsoft.com/office/officeart/2005/8/layout/cycle4"/>
    <dgm:cxn modelId="{C41CE0A8-9DEF-4AB5-9A0E-79CF7920AA93}" type="presOf" srcId="{BE5FA054-C019-42E0-B5CE-EBCB0ECB6765}" destId="{52CF895B-F944-474B-A716-6E816FFA82F6}" srcOrd="0" destOrd="3" presId="urn:microsoft.com/office/officeart/2005/8/layout/cycle4"/>
    <dgm:cxn modelId="{734EA5BB-B8FA-4508-84DA-CF07AECC031D}" srcId="{A45E2924-4B83-4EF4-B7D3-E49AC1B412CA}" destId="{2E422522-3850-47D3-BC5F-95E6A5C42097}" srcOrd="0" destOrd="0" parTransId="{2E6ED15A-D28B-4ED4-BB8A-9878036580ED}" sibTransId="{190BFC44-33AA-48F4-A8E4-0CB501EDA51B}"/>
    <dgm:cxn modelId="{6F211701-3695-4EA0-A42D-95E6D9F3756D}" type="presOf" srcId="{A41A8740-6A16-4DB6-B559-9D7F55D5ECC4}" destId="{F43B0E66-F579-4A56-A115-F5380F919586}" srcOrd="1" destOrd="1" presId="urn:microsoft.com/office/officeart/2005/8/layout/cycle4"/>
    <dgm:cxn modelId="{C8541F34-681C-417A-BE54-50F44D0CA167}" type="presOf" srcId="{2C1F5EBE-86F7-4460-919D-BCB4661CF01F}" destId="{211E6EFD-D8B3-4D76-925D-22A2078BDF11}" srcOrd="1" destOrd="2" presId="urn:microsoft.com/office/officeart/2005/8/layout/cycle4"/>
    <dgm:cxn modelId="{9EBA79C9-1140-42F6-9D7F-A4596738AD40}" srcId="{DDE7B253-322C-461D-ACA6-E6AB448884A3}" destId="{0C582F04-9880-4DA0-B5D1-AC79BAB93A83}" srcOrd="1" destOrd="0" parTransId="{291C0C45-F57E-4CD2-AF0B-5062191CB7CC}" sibTransId="{99C882AB-90E8-4721-B32D-A577A02A0EBD}"/>
    <dgm:cxn modelId="{7733E4A4-B880-4F3E-8A25-CF5DD84B62E8}" type="presOf" srcId="{6B89782E-DCF7-4ED0-971D-614ADFB9A19D}" destId="{EBB34EF9-7210-4B32-9B49-B59DB520671B}" srcOrd="0" destOrd="2" presId="urn:microsoft.com/office/officeart/2005/8/layout/cycle4"/>
    <dgm:cxn modelId="{DE20A9AB-FCD8-4E4C-895B-34282A64CB33}" srcId="{DDE7B253-322C-461D-ACA6-E6AB448884A3}" destId="{8CAB2AA5-328D-4FFD-81FF-CB9BB2A66F66}" srcOrd="0" destOrd="0" parTransId="{CD788B38-021C-40A7-8E38-F9FB15C7390B}" sibTransId="{6C8DEB12-8610-47FC-94BD-BD40A6210B84}"/>
    <dgm:cxn modelId="{9D643343-106D-40F8-985D-8E0F063B67C9}" srcId="{8CAB2AA5-328D-4FFD-81FF-CB9BB2A66F66}" destId="{9BDB1371-B5D7-4E41-BAFB-9465ABA19FA5}" srcOrd="3" destOrd="0" parTransId="{E2CCF82C-BC8A-4716-9C40-12A5250A6412}" sibTransId="{612027A8-5F0E-44E1-B09B-27A0E8032814}"/>
    <dgm:cxn modelId="{B4C188AF-58AC-4694-8216-AB86EB7FC179}" srcId="{DAB0A523-52EB-4F8D-A415-D303F8D01351}" destId="{1EBFC80E-8487-480C-B40A-E113E7D607E3}" srcOrd="2" destOrd="0" parTransId="{55606C6C-7953-4FE2-A784-020D4FC6FAC4}" sibTransId="{0B3CDD2C-1BE7-4720-8DD6-EB8D9C7CF8CE}"/>
    <dgm:cxn modelId="{F5F9A30B-B050-4808-B3AE-CCACEAE507ED}" type="presOf" srcId="{A58EE920-7C5F-4283-ADDF-AB23C41FD70D}" destId="{459A9EE5-7936-4402-85C5-B9C0BF9107CF}" srcOrd="1" destOrd="2" presId="urn:microsoft.com/office/officeart/2005/8/layout/cycle4"/>
    <dgm:cxn modelId="{FE80DCC5-45EA-472F-B982-6F43002AC93B}" type="presOf" srcId="{DDE7B253-322C-461D-ACA6-E6AB448884A3}" destId="{0A987A37-53E0-41B5-868C-078227C77974}" srcOrd="0" destOrd="0" presId="urn:microsoft.com/office/officeart/2005/8/layout/cycle4"/>
    <dgm:cxn modelId="{D4C06E7F-E972-4FAC-8954-CEC427E906FA}" type="presOf" srcId="{0C582F04-9880-4DA0-B5D1-AC79BAB93A83}" destId="{53CD991F-8DBA-4E8F-90FA-D91C2441AA07}" srcOrd="0" destOrd="0" presId="urn:microsoft.com/office/officeart/2005/8/layout/cycle4"/>
    <dgm:cxn modelId="{98A01BD8-D57B-4AC0-9D5F-105DBA09B34E}" type="presOf" srcId="{1EBFC80E-8487-480C-B40A-E113E7D607E3}" destId="{F43B0E66-F579-4A56-A115-F5380F919586}" srcOrd="1" destOrd="2" presId="urn:microsoft.com/office/officeart/2005/8/layout/cycle4"/>
    <dgm:cxn modelId="{A49DE5F1-D64D-4032-BADC-7CDC302D5926}" type="presOf" srcId="{88BA9BD1-2722-4E43-A8E2-B5A65A1E3CCA}" destId="{211E6EFD-D8B3-4D76-925D-22A2078BDF11}" srcOrd="1" destOrd="1" presId="urn:microsoft.com/office/officeart/2005/8/layout/cycle4"/>
    <dgm:cxn modelId="{B62D0B5D-07C4-41CA-AD4C-0DF83917975C}" srcId="{A45E2924-4B83-4EF4-B7D3-E49AC1B412CA}" destId="{BE5FA054-C019-42E0-B5CE-EBCB0ECB6765}" srcOrd="3" destOrd="0" parTransId="{31C28F01-9D69-4720-A1D3-90DE826A7D11}" sibTransId="{B27CBD6A-160D-4A11-951A-DFA38146ED52}"/>
    <dgm:cxn modelId="{BB15D369-C33E-4CE7-B918-D7086BE73A18}" type="presOf" srcId="{2C1F5EBE-86F7-4460-919D-BCB4661CF01F}" destId="{52CF895B-F944-474B-A716-6E816FFA82F6}" srcOrd="0" destOrd="2" presId="urn:microsoft.com/office/officeart/2005/8/layout/cycle4"/>
    <dgm:cxn modelId="{84F76A69-D442-409B-A134-A30D6EF57221}" srcId="{DDE7B253-322C-461D-ACA6-E6AB448884A3}" destId="{DAB0A523-52EB-4F8D-A415-D303F8D01351}" srcOrd="2" destOrd="0" parTransId="{F1572BC7-0989-430A-8BEC-0BA07B80BDFD}" sibTransId="{F3CA3648-871F-4D52-8233-F5B8A4B00A33}"/>
    <dgm:cxn modelId="{4F6D2E97-FC14-4F46-8FAA-534F5ADBE8D4}" type="presOf" srcId="{D0221A8A-5AF7-410E-B196-DD9F1B01ECD6}" destId="{459A9EE5-7936-4402-85C5-B9C0BF9107CF}" srcOrd="1" destOrd="1" presId="urn:microsoft.com/office/officeart/2005/8/layout/cycle4"/>
    <dgm:cxn modelId="{5FB483D7-C3B2-41EA-9370-771A506C00A5}" type="presOf" srcId="{A58EE920-7C5F-4283-ADDF-AB23C41FD70D}" destId="{5AB56345-D587-4E9A-8725-72E33C80EBCE}" srcOrd="0" destOrd="2" presId="urn:microsoft.com/office/officeart/2005/8/layout/cycle4"/>
    <dgm:cxn modelId="{82BD9801-7F88-4A95-8F70-DA86A1F5A386}" srcId="{DDE7B253-322C-461D-ACA6-E6AB448884A3}" destId="{A45E2924-4B83-4EF4-B7D3-E49AC1B412CA}" srcOrd="3" destOrd="0" parTransId="{A089D5F4-DD8F-496D-8CE8-C781850CDCCD}" sibTransId="{53F451DC-8483-4FC8-B73A-72E0AA773DFE}"/>
    <dgm:cxn modelId="{58CEF5A2-3861-4040-B56D-CE49D9D2F81A}" type="presOf" srcId="{DAB0A523-52EB-4F8D-A415-D303F8D01351}" destId="{8942E5A0-BB1D-4CD4-B4A2-82CFDD60FCD1}" srcOrd="0" destOrd="0" presId="urn:microsoft.com/office/officeart/2005/8/layout/cycle4"/>
    <dgm:cxn modelId="{CD785E9E-4242-427B-A1B9-3E10A1C037FC}" type="presOf" srcId="{8CAB2AA5-328D-4FFD-81FF-CB9BB2A66F66}" destId="{62A8B657-4E8F-4E70-B2B7-B6397FCC6031}" srcOrd="0" destOrd="0" presId="urn:microsoft.com/office/officeart/2005/8/layout/cycle4"/>
    <dgm:cxn modelId="{C57A1A16-005A-4F05-9ADC-F5F2D9C94452}" type="presParOf" srcId="{0A987A37-53E0-41B5-868C-078227C77974}" destId="{551AFFCC-54CF-49A3-9D41-D9DA7678AA37}" srcOrd="0" destOrd="0" presId="urn:microsoft.com/office/officeart/2005/8/layout/cycle4"/>
    <dgm:cxn modelId="{15250C2D-DB8B-48D1-A7C6-C568F421EBD7}" type="presParOf" srcId="{551AFFCC-54CF-49A3-9D41-D9DA7678AA37}" destId="{905C1D69-32EE-46DE-B069-6A72754AACA5}" srcOrd="0" destOrd="0" presId="urn:microsoft.com/office/officeart/2005/8/layout/cycle4"/>
    <dgm:cxn modelId="{2F7D2C20-98BE-4366-A380-2F1756D6295E}" type="presParOf" srcId="{905C1D69-32EE-46DE-B069-6A72754AACA5}" destId="{5AB56345-D587-4E9A-8725-72E33C80EBCE}" srcOrd="0" destOrd="0" presId="urn:microsoft.com/office/officeart/2005/8/layout/cycle4"/>
    <dgm:cxn modelId="{73A8EF84-A27F-417D-A5DA-C48D04F57D04}" type="presParOf" srcId="{905C1D69-32EE-46DE-B069-6A72754AACA5}" destId="{459A9EE5-7936-4402-85C5-B9C0BF9107CF}" srcOrd="1" destOrd="0" presId="urn:microsoft.com/office/officeart/2005/8/layout/cycle4"/>
    <dgm:cxn modelId="{42F295D7-852A-409E-B03D-72D837E8201C}" type="presParOf" srcId="{551AFFCC-54CF-49A3-9D41-D9DA7678AA37}" destId="{DF0B9FB9-1C2E-41AF-9DFA-8076FA2481BE}" srcOrd="1" destOrd="0" presId="urn:microsoft.com/office/officeart/2005/8/layout/cycle4"/>
    <dgm:cxn modelId="{75DB9B9E-BC24-48D9-BCD0-9282A9DE7975}" type="presParOf" srcId="{DF0B9FB9-1C2E-41AF-9DFA-8076FA2481BE}" destId="{EBB34EF9-7210-4B32-9B49-B59DB520671B}" srcOrd="0" destOrd="0" presId="urn:microsoft.com/office/officeart/2005/8/layout/cycle4"/>
    <dgm:cxn modelId="{D8DC4E2D-CC35-4C22-BD05-76EA20BB830A}" type="presParOf" srcId="{DF0B9FB9-1C2E-41AF-9DFA-8076FA2481BE}" destId="{D01818AB-4D0B-4135-B15E-BF57DC2F4C39}" srcOrd="1" destOrd="0" presId="urn:microsoft.com/office/officeart/2005/8/layout/cycle4"/>
    <dgm:cxn modelId="{51963CC7-CBBE-4E00-9854-14F04B8FE763}" type="presParOf" srcId="{551AFFCC-54CF-49A3-9D41-D9DA7678AA37}" destId="{048A1139-0C54-4F71-8D84-E6CA3E5CAE76}" srcOrd="2" destOrd="0" presId="urn:microsoft.com/office/officeart/2005/8/layout/cycle4"/>
    <dgm:cxn modelId="{68BCCDFE-C966-46C2-AF21-BEC7EF4D971C}" type="presParOf" srcId="{048A1139-0C54-4F71-8D84-E6CA3E5CAE76}" destId="{62A23903-D60C-4DAC-A42C-2CB94DFAAFDA}" srcOrd="0" destOrd="0" presId="urn:microsoft.com/office/officeart/2005/8/layout/cycle4"/>
    <dgm:cxn modelId="{635A2A55-6344-4114-A5BE-AAF207D598E5}" type="presParOf" srcId="{048A1139-0C54-4F71-8D84-E6CA3E5CAE76}" destId="{F43B0E66-F579-4A56-A115-F5380F919586}" srcOrd="1" destOrd="0" presId="urn:microsoft.com/office/officeart/2005/8/layout/cycle4"/>
    <dgm:cxn modelId="{23C893A7-9549-4CC5-8DEE-675AF0AB289E}" type="presParOf" srcId="{551AFFCC-54CF-49A3-9D41-D9DA7678AA37}" destId="{575306B4-F5AA-4325-8FEA-AB4DFC0952E9}" srcOrd="3" destOrd="0" presId="urn:microsoft.com/office/officeart/2005/8/layout/cycle4"/>
    <dgm:cxn modelId="{0C81733E-5AC3-4EA8-AD9C-05A821F760D7}" type="presParOf" srcId="{575306B4-F5AA-4325-8FEA-AB4DFC0952E9}" destId="{52CF895B-F944-474B-A716-6E816FFA82F6}" srcOrd="0" destOrd="0" presId="urn:microsoft.com/office/officeart/2005/8/layout/cycle4"/>
    <dgm:cxn modelId="{B0A55F88-C636-4468-B0DA-650FFA2A087A}" type="presParOf" srcId="{575306B4-F5AA-4325-8FEA-AB4DFC0952E9}" destId="{211E6EFD-D8B3-4D76-925D-22A2078BDF11}" srcOrd="1" destOrd="0" presId="urn:microsoft.com/office/officeart/2005/8/layout/cycle4"/>
    <dgm:cxn modelId="{FFE52FB6-FA46-49B1-9F7B-0D69D46B21BD}" type="presParOf" srcId="{551AFFCC-54CF-49A3-9D41-D9DA7678AA37}" destId="{F5B9332A-ECDB-4A62-8DC7-61E7F8E5C307}" srcOrd="4" destOrd="0" presId="urn:microsoft.com/office/officeart/2005/8/layout/cycle4"/>
    <dgm:cxn modelId="{05D2FF9D-6BD8-4CF6-BDD1-FEC006728BB7}" type="presParOf" srcId="{0A987A37-53E0-41B5-868C-078227C77974}" destId="{28A97120-3FE1-46E7-BC2D-365F24FFFA27}" srcOrd="1" destOrd="0" presId="urn:microsoft.com/office/officeart/2005/8/layout/cycle4"/>
    <dgm:cxn modelId="{FF23EBDE-7FA6-4230-9D7E-46498BD89880}" type="presParOf" srcId="{28A97120-3FE1-46E7-BC2D-365F24FFFA27}" destId="{62A8B657-4E8F-4E70-B2B7-B6397FCC6031}" srcOrd="0" destOrd="0" presId="urn:microsoft.com/office/officeart/2005/8/layout/cycle4"/>
    <dgm:cxn modelId="{F5CA4C9E-B82E-4210-8B06-36EAD0D6CAC1}" type="presParOf" srcId="{28A97120-3FE1-46E7-BC2D-365F24FFFA27}" destId="{53CD991F-8DBA-4E8F-90FA-D91C2441AA07}" srcOrd="1" destOrd="0" presId="urn:microsoft.com/office/officeart/2005/8/layout/cycle4"/>
    <dgm:cxn modelId="{3AA8FC10-8E07-4C70-808A-BE62141833CE}" type="presParOf" srcId="{28A97120-3FE1-46E7-BC2D-365F24FFFA27}" destId="{8942E5A0-BB1D-4CD4-B4A2-82CFDD60FCD1}" srcOrd="2" destOrd="0" presId="urn:microsoft.com/office/officeart/2005/8/layout/cycle4"/>
    <dgm:cxn modelId="{9BA8F8EC-9600-4610-B0D8-991DD660AE2B}" type="presParOf" srcId="{28A97120-3FE1-46E7-BC2D-365F24FFFA27}" destId="{F9BD63A5-9F54-4983-A284-96BC8224CBB8}" srcOrd="3" destOrd="0" presId="urn:microsoft.com/office/officeart/2005/8/layout/cycle4"/>
    <dgm:cxn modelId="{5809FE1E-1C4D-4D51-8B20-7F3D10732C0C}" type="presParOf" srcId="{28A97120-3FE1-46E7-BC2D-365F24FFFA27}" destId="{F5481C77-0EC8-4BA5-B0B9-04824978ECBF}" srcOrd="4" destOrd="0" presId="urn:microsoft.com/office/officeart/2005/8/layout/cycle4"/>
    <dgm:cxn modelId="{BCBC68CD-60D0-4F8E-86EC-18C29E2EF97A}" type="presParOf" srcId="{0A987A37-53E0-41B5-868C-078227C77974}" destId="{BC2289F7-A75B-40AE-B990-F71A57D8828A}" srcOrd="2" destOrd="0" presId="urn:microsoft.com/office/officeart/2005/8/layout/cycle4"/>
    <dgm:cxn modelId="{BD0A1EB5-224A-4BCF-A88F-907ED3E4B9B5}" type="presParOf" srcId="{0A987A37-53E0-41B5-868C-078227C77974}" destId="{37C867B2-C6B7-45EB-AEFC-97BD851A577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EA7D37-4115-4ABF-91D0-AD68A926F161}" type="doc">
      <dgm:prSet loTypeId="urn:microsoft.com/office/officeart/2005/8/layout/pyramid3" loCatId="pyramid" qsTypeId="urn:microsoft.com/office/officeart/2005/8/quickstyle/simple1" qsCatId="simple" csTypeId="urn:microsoft.com/office/officeart/2005/8/colors/accent1_2" csCatId="accent1" phldr="1"/>
      <dgm:spPr/>
    </dgm:pt>
    <dgm:pt modelId="{7FA1BFD9-66CB-414F-BB21-1C6D85DDEAF5}">
      <dgm:prSet phldrT="[Metin]" custT="1"/>
      <dgm:spPr/>
      <dgm:t>
        <a:bodyPr anchor="t"/>
        <a:lstStyle/>
        <a:p>
          <a:r>
            <a:rPr lang="tr-TR" sz="1100" b="1" dirty="0">
              <a:solidFill>
                <a:schemeClr val="bg1"/>
              </a:solidFill>
            </a:rPr>
            <a:t>PARSEL</a:t>
          </a:r>
        </a:p>
      </dgm:t>
    </dgm:pt>
    <dgm:pt modelId="{432DA698-1515-4D96-9F18-28F276E21FB0}" type="parTrans" cxnId="{ADD58E2B-4EBC-42CE-B571-B61DF0E772D8}">
      <dgm:prSet/>
      <dgm:spPr/>
      <dgm:t>
        <a:bodyPr/>
        <a:lstStyle/>
        <a:p>
          <a:endParaRPr lang="tr-TR"/>
        </a:p>
      </dgm:t>
    </dgm:pt>
    <dgm:pt modelId="{441890BD-2F6B-478C-BEC9-045753E76239}" type="sibTrans" cxnId="{ADD58E2B-4EBC-42CE-B571-B61DF0E772D8}">
      <dgm:prSet/>
      <dgm:spPr/>
      <dgm:t>
        <a:bodyPr/>
        <a:lstStyle/>
        <a:p>
          <a:endParaRPr lang="tr-TR"/>
        </a:p>
      </dgm:t>
    </dgm:pt>
    <dgm:pt modelId="{6BA781F1-E421-4936-87A3-1D255A22E64F}">
      <dgm:prSet phldrT="[Metin]" custT="1"/>
      <dgm:spPr/>
      <dgm:t>
        <a:bodyPr/>
        <a:lstStyle/>
        <a:p>
          <a:r>
            <a:rPr lang="tr-TR" sz="1600" b="1" dirty="0">
              <a:solidFill>
                <a:schemeClr val="bg1"/>
              </a:solidFill>
            </a:rPr>
            <a:t>ARAZİ YÖNETİMİ PARADİGMASI </a:t>
          </a:r>
        </a:p>
      </dgm:t>
    </dgm:pt>
    <dgm:pt modelId="{D603CFCA-2214-4A05-9D9B-9F0B9DE9A6FF}" type="sibTrans" cxnId="{2E975713-EC38-4540-B1B3-99B105C6AAAF}">
      <dgm:prSet/>
      <dgm:spPr/>
      <dgm:t>
        <a:bodyPr/>
        <a:lstStyle/>
        <a:p>
          <a:endParaRPr lang="tr-TR"/>
        </a:p>
      </dgm:t>
    </dgm:pt>
    <dgm:pt modelId="{49E77727-B778-4C4F-96EA-88B580BD4A4B}" type="parTrans" cxnId="{2E975713-EC38-4540-B1B3-99B105C6AAAF}">
      <dgm:prSet/>
      <dgm:spPr/>
      <dgm:t>
        <a:bodyPr/>
        <a:lstStyle/>
        <a:p>
          <a:endParaRPr lang="tr-TR"/>
        </a:p>
      </dgm:t>
    </dgm:pt>
    <dgm:pt modelId="{14FC265F-001B-4E77-9E95-76DBB2DA9071}">
      <dgm:prSet phldrT="[Metin]" custT="1"/>
      <dgm:spPr/>
      <dgm:t>
        <a:bodyPr/>
        <a:lstStyle/>
        <a:p>
          <a:r>
            <a:rPr lang="tr-TR" sz="1600" b="1" dirty="0">
              <a:solidFill>
                <a:schemeClr val="bg1"/>
              </a:solidFill>
            </a:rPr>
            <a:t>ARAZİ POLİTİKASI</a:t>
          </a:r>
        </a:p>
      </dgm:t>
    </dgm:pt>
    <dgm:pt modelId="{0D225D8A-C7EA-4FD3-B767-9EADEA6FDF4A}" type="sibTrans" cxnId="{BDE11D31-0203-4FF9-9AC1-BF3AF9F2F126}">
      <dgm:prSet/>
      <dgm:spPr/>
      <dgm:t>
        <a:bodyPr/>
        <a:lstStyle/>
        <a:p>
          <a:endParaRPr lang="tr-TR"/>
        </a:p>
      </dgm:t>
    </dgm:pt>
    <dgm:pt modelId="{7AB86213-3C72-4BC2-A35B-D7831200DFDC}" type="parTrans" cxnId="{BDE11D31-0203-4FF9-9AC1-BF3AF9F2F126}">
      <dgm:prSet/>
      <dgm:spPr/>
      <dgm:t>
        <a:bodyPr/>
        <a:lstStyle/>
        <a:p>
          <a:endParaRPr lang="tr-TR"/>
        </a:p>
      </dgm:t>
    </dgm:pt>
    <dgm:pt modelId="{A064604B-9EE5-4763-A0D5-222A631D6E07}">
      <dgm:prSet/>
      <dgm:spPr/>
      <dgm:t>
        <a:bodyPr/>
        <a:lstStyle/>
        <a:p>
          <a:r>
            <a:rPr lang="tr-TR" b="1" dirty="0">
              <a:solidFill>
                <a:schemeClr val="bg1"/>
              </a:solidFill>
            </a:rPr>
            <a:t>ARAZİ YÖNETİM SİSTEMİ</a:t>
          </a:r>
        </a:p>
      </dgm:t>
    </dgm:pt>
    <dgm:pt modelId="{20C4FF9D-C7FC-42C0-B883-9A279DDF526A}" type="parTrans" cxnId="{605F448F-5E1C-43C3-A44C-36C0388D85E1}">
      <dgm:prSet/>
      <dgm:spPr/>
      <dgm:t>
        <a:bodyPr/>
        <a:lstStyle/>
        <a:p>
          <a:endParaRPr lang="tr-TR"/>
        </a:p>
      </dgm:t>
    </dgm:pt>
    <dgm:pt modelId="{6637C458-E52C-4BF6-AA8F-820D205C3963}" type="sibTrans" cxnId="{605F448F-5E1C-43C3-A44C-36C0388D85E1}">
      <dgm:prSet/>
      <dgm:spPr/>
      <dgm:t>
        <a:bodyPr/>
        <a:lstStyle/>
        <a:p>
          <a:endParaRPr lang="tr-TR"/>
        </a:p>
      </dgm:t>
    </dgm:pt>
    <dgm:pt modelId="{047530CC-3473-4318-B937-5E272C1213C4}">
      <dgm:prSet/>
      <dgm:spPr/>
      <dgm:t>
        <a:bodyPr/>
        <a:lstStyle/>
        <a:p>
          <a:r>
            <a:rPr lang="tr-TR" b="1" dirty="0">
              <a:solidFill>
                <a:schemeClr val="bg1"/>
              </a:solidFill>
            </a:rPr>
            <a:t>KADASTRO</a:t>
          </a:r>
        </a:p>
      </dgm:t>
    </dgm:pt>
    <dgm:pt modelId="{A8C9ADA0-610D-4906-8684-FE2CCC4EED1A}" type="parTrans" cxnId="{76D17CBF-E6B6-4EC6-968B-5FDC00B5845F}">
      <dgm:prSet/>
      <dgm:spPr/>
      <dgm:t>
        <a:bodyPr/>
        <a:lstStyle/>
        <a:p>
          <a:endParaRPr lang="tr-TR"/>
        </a:p>
      </dgm:t>
    </dgm:pt>
    <dgm:pt modelId="{117AEE69-C7C4-43AC-9658-E540C156FD0D}" type="sibTrans" cxnId="{76D17CBF-E6B6-4EC6-968B-5FDC00B5845F}">
      <dgm:prSet/>
      <dgm:spPr/>
      <dgm:t>
        <a:bodyPr/>
        <a:lstStyle/>
        <a:p>
          <a:endParaRPr lang="tr-TR"/>
        </a:p>
      </dgm:t>
    </dgm:pt>
    <dgm:pt modelId="{F780D96A-31D5-4ED8-BED6-5D36B902AC0F}">
      <dgm:prSet/>
      <dgm:spPr/>
      <dgm:t>
        <a:bodyPr/>
        <a:lstStyle/>
        <a:p>
          <a:r>
            <a:rPr lang="tr-TR" b="1" dirty="0">
              <a:solidFill>
                <a:schemeClr val="bg1"/>
              </a:solidFill>
            </a:rPr>
            <a:t>MEKANSAL VERİ ALTYAPISI</a:t>
          </a:r>
        </a:p>
      </dgm:t>
    </dgm:pt>
    <dgm:pt modelId="{EB063C09-5863-4C97-B08D-F260D778FD6D}" type="parTrans" cxnId="{EEA1EA87-BA49-4CF7-8718-89C97060D161}">
      <dgm:prSet/>
      <dgm:spPr/>
      <dgm:t>
        <a:bodyPr/>
        <a:lstStyle/>
        <a:p>
          <a:endParaRPr lang="tr-TR"/>
        </a:p>
      </dgm:t>
    </dgm:pt>
    <dgm:pt modelId="{8B503DFB-35E4-4F28-8A90-88B6EB24AD4C}" type="sibTrans" cxnId="{EEA1EA87-BA49-4CF7-8718-89C97060D161}">
      <dgm:prSet/>
      <dgm:spPr/>
      <dgm:t>
        <a:bodyPr/>
        <a:lstStyle/>
        <a:p>
          <a:endParaRPr lang="tr-TR"/>
        </a:p>
      </dgm:t>
    </dgm:pt>
    <dgm:pt modelId="{D8F08C76-C90D-478A-BF75-202CDE074129}" type="pres">
      <dgm:prSet presAssocID="{80EA7D37-4115-4ABF-91D0-AD68A926F161}" presName="Name0" presStyleCnt="0">
        <dgm:presLayoutVars>
          <dgm:dir/>
          <dgm:animLvl val="lvl"/>
          <dgm:resizeHandles val="exact"/>
        </dgm:presLayoutVars>
      </dgm:prSet>
      <dgm:spPr/>
    </dgm:pt>
    <dgm:pt modelId="{5A6435B6-7D31-4300-834F-7E185EC53E9F}" type="pres">
      <dgm:prSet presAssocID="{14FC265F-001B-4E77-9E95-76DBB2DA9071}" presName="Name8" presStyleCnt="0"/>
      <dgm:spPr/>
    </dgm:pt>
    <dgm:pt modelId="{0703BC68-C206-43BC-B2CC-E27B70CE5134}" type="pres">
      <dgm:prSet presAssocID="{14FC265F-001B-4E77-9E95-76DBB2DA9071}" presName="level" presStyleLbl="node1" presStyleIdx="0" presStyleCnt="6" custLinFactNeighborX="-1916" custLinFactNeighborY="-86604">
        <dgm:presLayoutVars>
          <dgm:chMax val="1"/>
          <dgm:bulletEnabled val="1"/>
        </dgm:presLayoutVars>
      </dgm:prSet>
      <dgm:spPr/>
      <dgm:t>
        <a:bodyPr/>
        <a:lstStyle/>
        <a:p>
          <a:endParaRPr lang="tr-TR"/>
        </a:p>
      </dgm:t>
    </dgm:pt>
    <dgm:pt modelId="{C5D6EAA5-95B9-41D2-B520-F2EFC7487EEC}" type="pres">
      <dgm:prSet presAssocID="{14FC265F-001B-4E77-9E95-76DBB2DA9071}" presName="levelTx" presStyleLbl="revTx" presStyleIdx="0" presStyleCnt="0">
        <dgm:presLayoutVars>
          <dgm:chMax val="1"/>
          <dgm:bulletEnabled val="1"/>
        </dgm:presLayoutVars>
      </dgm:prSet>
      <dgm:spPr/>
      <dgm:t>
        <a:bodyPr/>
        <a:lstStyle/>
        <a:p>
          <a:endParaRPr lang="tr-TR"/>
        </a:p>
      </dgm:t>
    </dgm:pt>
    <dgm:pt modelId="{DA911D27-F2EE-4494-822C-26590F86508A}" type="pres">
      <dgm:prSet presAssocID="{6BA781F1-E421-4936-87A3-1D255A22E64F}" presName="Name8" presStyleCnt="0"/>
      <dgm:spPr/>
    </dgm:pt>
    <dgm:pt modelId="{31F90AF3-5E50-4D98-A4F5-99241937AC1D}" type="pres">
      <dgm:prSet presAssocID="{6BA781F1-E421-4936-87A3-1D255A22E64F}" presName="level" presStyleLbl="node1" presStyleIdx="1" presStyleCnt="6">
        <dgm:presLayoutVars>
          <dgm:chMax val="1"/>
          <dgm:bulletEnabled val="1"/>
        </dgm:presLayoutVars>
      </dgm:prSet>
      <dgm:spPr/>
      <dgm:t>
        <a:bodyPr/>
        <a:lstStyle/>
        <a:p>
          <a:endParaRPr lang="tr-TR"/>
        </a:p>
      </dgm:t>
    </dgm:pt>
    <dgm:pt modelId="{B0A2213F-71BA-418E-BAD6-861435426610}" type="pres">
      <dgm:prSet presAssocID="{6BA781F1-E421-4936-87A3-1D255A22E64F}" presName="levelTx" presStyleLbl="revTx" presStyleIdx="0" presStyleCnt="0">
        <dgm:presLayoutVars>
          <dgm:chMax val="1"/>
          <dgm:bulletEnabled val="1"/>
        </dgm:presLayoutVars>
      </dgm:prSet>
      <dgm:spPr/>
      <dgm:t>
        <a:bodyPr/>
        <a:lstStyle/>
        <a:p>
          <a:endParaRPr lang="tr-TR"/>
        </a:p>
      </dgm:t>
    </dgm:pt>
    <dgm:pt modelId="{DF8878BB-FB44-472B-94C1-B139815566FC}" type="pres">
      <dgm:prSet presAssocID="{A064604B-9EE5-4763-A0D5-222A631D6E07}" presName="Name8" presStyleCnt="0"/>
      <dgm:spPr/>
    </dgm:pt>
    <dgm:pt modelId="{D3294DBE-82E1-4A1D-97C0-C986366442B7}" type="pres">
      <dgm:prSet presAssocID="{A064604B-9EE5-4763-A0D5-222A631D6E07}" presName="level" presStyleLbl="node1" presStyleIdx="2" presStyleCnt="6">
        <dgm:presLayoutVars>
          <dgm:chMax val="1"/>
          <dgm:bulletEnabled val="1"/>
        </dgm:presLayoutVars>
      </dgm:prSet>
      <dgm:spPr/>
      <dgm:t>
        <a:bodyPr/>
        <a:lstStyle/>
        <a:p>
          <a:endParaRPr lang="tr-TR"/>
        </a:p>
      </dgm:t>
    </dgm:pt>
    <dgm:pt modelId="{F356BEBE-9CA3-4BB7-BD85-973ADF8FE91C}" type="pres">
      <dgm:prSet presAssocID="{A064604B-9EE5-4763-A0D5-222A631D6E07}" presName="levelTx" presStyleLbl="revTx" presStyleIdx="0" presStyleCnt="0">
        <dgm:presLayoutVars>
          <dgm:chMax val="1"/>
          <dgm:bulletEnabled val="1"/>
        </dgm:presLayoutVars>
      </dgm:prSet>
      <dgm:spPr/>
      <dgm:t>
        <a:bodyPr/>
        <a:lstStyle/>
        <a:p>
          <a:endParaRPr lang="tr-TR"/>
        </a:p>
      </dgm:t>
    </dgm:pt>
    <dgm:pt modelId="{95D088D8-4DBC-43B4-9528-F3746705435C}" type="pres">
      <dgm:prSet presAssocID="{F780D96A-31D5-4ED8-BED6-5D36B902AC0F}" presName="Name8" presStyleCnt="0"/>
      <dgm:spPr/>
    </dgm:pt>
    <dgm:pt modelId="{77D48F8E-D93E-481D-BEEF-863AC08D7193}" type="pres">
      <dgm:prSet presAssocID="{F780D96A-31D5-4ED8-BED6-5D36B902AC0F}" presName="level" presStyleLbl="node1" presStyleIdx="3" presStyleCnt="6">
        <dgm:presLayoutVars>
          <dgm:chMax val="1"/>
          <dgm:bulletEnabled val="1"/>
        </dgm:presLayoutVars>
      </dgm:prSet>
      <dgm:spPr/>
      <dgm:t>
        <a:bodyPr/>
        <a:lstStyle/>
        <a:p>
          <a:endParaRPr lang="tr-TR"/>
        </a:p>
      </dgm:t>
    </dgm:pt>
    <dgm:pt modelId="{6606B8B1-9949-4E3C-BCBF-7321FFE7D5A7}" type="pres">
      <dgm:prSet presAssocID="{F780D96A-31D5-4ED8-BED6-5D36B902AC0F}" presName="levelTx" presStyleLbl="revTx" presStyleIdx="0" presStyleCnt="0">
        <dgm:presLayoutVars>
          <dgm:chMax val="1"/>
          <dgm:bulletEnabled val="1"/>
        </dgm:presLayoutVars>
      </dgm:prSet>
      <dgm:spPr/>
      <dgm:t>
        <a:bodyPr/>
        <a:lstStyle/>
        <a:p>
          <a:endParaRPr lang="tr-TR"/>
        </a:p>
      </dgm:t>
    </dgm:pt>
    <dgm:pt modelId="{3ACBEE50-399A-4B80-ACA6-F670D8306D58}" type="pres">
      <dgm:prSet presAssocID="{047530CC-3473-4318-B937-5E272C1213C4}" presName="Name8" presStyleCnt="0"/>
      <dgm:spPr/>
    </dgm:pt>
    <dgm:pt modelId="{37418601-E202-4966-B9DD-A388D373D4DE}" type="pres">
      <dgm:prSet presAssocID="{047530CC-3473-4318-B937-5E272C1213C4}" presName="level" presStyleLbl="node1" presStyleIdx="4" presStyleCnt="6">
        <dgm:presLayoutVars>
          <dgm:chMax val="1"/>
          <dgm:bulletEnabled val="1"/>
        </dgm:presLayoutVars>
      </dgm:prSet>
      <dgm:spPr/>
      <dgm:t>
        <a:bodyPr/>
        <a:lstStyle/>
        <a:p>
          <a:endParaRPr lang="tr-TR"/>
        </a:p>
      </dgm:t>
    </dgm:pt>
    <dgm:pt modelId="{57252F21-3F44-4A29-B774-D1F985FCFDC1}" type="pres">
      <dgm:prSet presAssocID="{047530CC-3473-4318-B937-5E272C1213C4}" presName="levelTx" presStyleLbl="revTx" presStyleIdx="0" presStyleCnt="0">
        <dgm:presLayoutVars>
          <dgm:chMax val="1"/>
          <dgm:bulletEnabled val="1"/>
        </dgm:presLayoutVars>
      </dgm:prSet>
      <dgm:spPr/>
      <dgm:t>
        <a:bodyPr/>
        <a:lstStyle/>
        <a:p>
          <a:endParaRPr lang="tr-TR"/>
        </a:p>
      </dgm:t>
    </dgm:pt>
    <dgm:pt modelId="{951FB9AD-8907-4620-B6D3-725A9AA9C798}" type="pres">
      <dgm:prSet presAssocID="{7FA1BFD9-66CB-414F-BB21-1C6D85DDEAF5}" presName="Name8" presStyleCnt="0"/>
      <dgm:spPr/>
    </dgm:pt>
    <dgm:pt modelId="{7A7BABB7-38CC-4A47-8ED5-70D86209C328}" type="pres">
      <dgm:prSet presAssocID="{7FA1BFD9-66CB-414F-BB21-1C6D85DDEAF5}" presName="level" presStyleLbl="node1" presStyleIdx="5" presStyleCnt="6">
        <dgm:presLayoutVars>
          <dgm:chMax val="1"/>
          <dgm:bulletEnabled val="1"/>
        </dgm:presLayoutVars>
      </dgm:prSet>
      <dgm:spPr/>
      <dgm:t>
        <a:bodyPr/>
        <a:lstStyle/>
        <a:p>
          <a:endParaRPr lang="tr-TR"/>
        </a:p>
      </dgm:t>
    </dgm:pt>
    <dgm:pt modelId="{32AA3555-998D-438B-9251-23F036E89E9D}" type="pres">
      <dgm:prSet presAssocID="{7FA1BFD9-66CB-414F-BB21-1C6D85DDEAF5}" presName="levelTx" presStyleLbl="revTx" presStyleIdx="0" presStyleCnt="0">
        <dgm:presLayoutVars>
          <dgm:chMax val="1"/>
          <dgm:bulletEnabled val="1"/>
        </dgm:presLayoutVars>
      </dgm:prSet>
      <dgm:spPr/>
      <dgm:t>
        <a:bodyPr/>
        <a:lstStyle/>
        <a:p>
          <a:endParaRPr lang="tr-TR"/>
        </a:p>
      </dgm:t>
    </dgm:pt>
  </dgm:ptLst>
  <dgm:cxnLst>
    <dgm:cxn modelId="{82BEEFC7-3AEC-4C99-B7CA-BDE83523793E}" type="presOf" srcId="{F780D96A-31D5-4ED8-BED6-5D36B902AC0F}" destId="{77D48F8E-D93E-481D-BEEF-863AC08D7193}" srcOrd="0" destOrd="0" presId="urn:microsoft.com/office/officeart/2005/8/layout/pyramid3"/>
    <dgm:cxn modelId="{ADD58E2B-4EBC-42CE-B571-B61DF0E772D8}" srcId="{80EA7D37-4115-4ABF-91D0-AD68A926F161}" destId="{7FA1BFD9-66CB-414F-BB21-1C6D85DDEAF5}" srcOrd="5" destOrd="0" parTransId="{432DA698-1515-4D96-9F18-28F276E21FB0}" sibTransId="{441890BD-2F6B-478C-BEC9-045753E76239}"/>
    <dgm:cxn modelId="{261C6992-8432-41F6-A7CA-03426E37805B}" type="presOf" srcId="{A064604B-9EE5-4763-A0D5-222A631D6E07}" destId="{F356BEBE-9CA3-4BB7-BD85-973ADF8FE91C}" srcOrd="1" destOrd="0" presId="urn:microsoft.com/office/officeart/2005/8/layout/pyramid3"/>
    <dgm:cxn modelId="{E4358E34-D609-46A2-9E25-8373C03820D3}" type="presOf" srcId="{047530CC-3473-4318-B937-5E272C1213C4}" destId="{37418601-E202-4966-B9DD-A388D373D4DE}" srcOrd="0" destOrd="0" presId="urn:microsoft.com/office/officeart/2005/8/layout/pyramid3"/>
    <dgm:cxn modelId="{605F448F-5E1C-43C3-A44C-36C0388D85E1}" srcId="{80EA7D37-4115-4ABF-91D0-AD68A926F161}" destId="{A064604B-9EE5-4763-A0D5-222A631D6E07}" srcOrd="2" destOrd="0" parTransId="{20C4FF9D-C7FC-42C0-B883-9A279DDF526A}" sibTransId="{6637C458-E52C-4BF6-AA8F-820D205C3963}"/>
    <dgm:cxn modelId="{F562E02C-F3FD-4A62-9313-6DD9ADB6EA38}" type="presOf" srcId="{7FA1BFD9-66CB-414F-BB21-1C6D85DDEAF5}" destId="{7A7BABB7-38CC-4A47-8ED5-70D86209C328}" srcOrd="0" destOrd="0" presId="urn:microsoft.com/office/officeart/2005/8/layout/pyramid3"/>
    <dgm:cxn modelId="{76D17CBF-E6B6-4EC6-968B-5FDC00B5845F}" srcId="{80EA7D37-4115-4ABF-91D0-AD68A926F161}" destId="{047530CC-3473-4318-B937-5E272C1213C4}" srcOrd="4" destOrd="0" parTransId="{A8C9ADA0-610D-4906-8684-FE2CCC4EED1A}" sibTransId="{117AEE69-C7C4-43AC-9658-E540C156FD0D}"/>
    <dgm:cxn modelId="{BDE11D31-0203-4FF9-9AC1-BF3AF9F2F126}" srcId="{80EA7D37-4115-4ABF-91D0-AD68A926F161}" destId="{14FC265F-001B-4E77-9E95-76DBB2DA9071}" srcOrd="0" destOrd="0" parTransId="{7AB86213-3C72-4BC2-A35B-D7831200DFDC}" sibTransId="{0D225D8A-C7EA-4FD3-B767-9EADEA6FDF4A}"/>
    <dgm:cxn modelId="{39398459-ED76-411F-96CA-978241DD34FC}" type="presOf" srcId="{7FA1BFD9-66CB-414F-BB21-1C6D85DDEAF5}" destId="{32AA3555-998D-438B-9251-23F036E89E9D}" srcOrd="1" destOrd="0" presId="urn:microsoft.com/office/officeart/2005/8/layout/pyramid3"/>
    <dgm:cxn modelId="{0E61ADE6-1A86-4936-BD3E-C46D4877B571}" type="presOf" srcId="{A064604B-9EE5-4763-A0D5-222A631D6E07}" destId="{D3294DBE-82E1-4A1D-97C0-C986366442B7}" srcOrd="0" destOrd="0" presId="urn:microsoft.com/office/officeart/2005/8/layout/pyramid3"/>
    <dgm:cxn modelId="{C9E68F3D-290E-408D-92A6-FDEFC4385D30}" type="presOf" srcId="{6BA781F1-E421-4936-87A3-1D255A22E64F}" destId="{31F90AF3-5E50-4D98-A4F5-99241937AC1D}" srcOrd="0" destOrd="0" presId="urn:microsoft.com/office/officeart/2005/8/layout/pyramid3"/>
    <dgm:cxn modelId="{353D7161-1030-4656-8F85-F2A5B09BC3A2}" type="presOf" srcId="{14FC265F-001B-4E77-9E95-76DBB2DA9071}" destId="{C5D6EAA5-95B9-41D2-B520-F2EFC7487EEC}" srcOrd="1" destOrd="0" presId="urn:microsoft.com/office/officeart/2005/8/layout/pyramid3"/>
    <dgm:cxn modelId="{48B97239-602F-4740-86FE-E035849D3663}" type="presOf" srcId="{F780D96A-31D5-4ED8-BED6-5D36B902AC0F}" destId="{6606B8B1-9949-4E3C-BCBF-7321FFE7D5A7}" srcOrd="1" destOrd="0" presId="urn:microsoft.com/office/officeart/2005/8/layout/pyramid3"/>
    <dgm:cxn modelId="{2E975713-EC38-4540-B1B3-99B105C6AAAF}" srcId="{80EA7D37-4115-4ABF-91D0-AD68A926F161}" destId="{6BA781F1-E421-4936-87A3-1D255A22E64F}" srcOrd="1" destOrd="0" parTransId="{49E77727-B778-4C4F-96EA-88B580BD4A4B}" sibTransId="{D603CFCA-2214-4A05-9D9B-9F0B9DE9A6FF}"/>
    <dgm:cxn modelId="{5E53CF0E-D168-4357-B41B-30463982F9D7}" type="presOf" srcId="{6BA781F1-E421-4936-87A3-1D255A22E64F}" destId="{B0A2213F-71BA-418E-BAD6-861435426610}" srcOrd="1" destOrd="0" presId="urn:microsoft.com/office/officeart/2005/8/layout/pyramid3"/>
    <dgm:cxn modelId="{EEA1EA87-BA49-4CF7-8718-89C97060D161}" srcId="{80EA7D37-4115-4ABF-91D0-AD68A926F161}" destId="{F780D96A-31D5-4ED8-BED6-5D36B902AC0F}" srcOrd="3" destOrd="0" parTransId="{EB063C09-5863-4C97-B08D-F260D778FD6D}" sibTransId="{8B503DFB-35E4-4F28-8A90-88B6EB24AD4C}"/>
    <dgm:cxn modelId="{688DB342-132D-4069-9A64-8C4A8ECFD35C}" type="presOf" srcId="{14FC265F-001B-4E77-9E95-76DBB2DA9071}" destId="{0703BC68-C206-43BC-B2CC-E27B70CE5134}" srcOrd="0" destOrd="0" presId="urn:microsoft.com/office/officeart/2005/8/layout/pyramid3"/>
    <dgm:cxn modelId="{A3BDACCB-5FE1-4362-BDBE-AB388D828485}" type="presOf" srcId="{80EA7D37-4115-4ABF-91D0-AD68A926F161}" destId="{D8F08C76-C90D-478A-BF75-202CDE074129}" srcOrd="0" destOrd="0" presId="urn:microsoft.com/office/officeart/2005/8/layout/pyramid3"/>
    <dgm:cxn modelId="{19ACCCDC-7F0F-4B0D-AC27-96E944F03A45}" type="presOf" srcId="{047530CC-3473-4318-B937-5E272C1213C4}" destId="{57252F21-3F44-4A29-B774-D1F985FCFDC1}" srcOrd="1" destOrd="0" presId="urn:microsoft.com/office/officeart/2005/8/layout/pyramid3"/>
    <dgm:cxn modelId="{E70AEC84-0863-413D-B864-236C40B1FF44}" type="presParOf" srcId="{D8F08C76-C90D-478A-BF75-202CDE074129}" destId="{5A6435B6-7D31-4300-834F-7E185EC53E9F}" srcOrd="0" destOrd="0" presId="urn:microsoft.com/office/officeart/2005/8/layout/pyramid3"/>
    <dgm:cxn modelId="{DC71488A-BC05-4861-B4BE-E88FFFDF8849}" type="presParOf" srcId="{5A6435B6-7D31-4300-834F-7E185EC53E9F}" destId="{0703BC68-C206-43BC-B2CC-E27B70CE5134}" srcOrd="0" destOrd="0" presId="urn:microsoft.com/office/officeart/2005/8/layout/pyramid3"/>
    <dgm:cxn modelId="{CF19F368-96C2-4165-AFAB-F01E5F23291D}" type="presParOf" srcId="{5A6435B6-7D31-4300-834F-7E185EC53E9F}" destId="{C5D6EAA5-95B9-41D2-B520-F2EFC7487EEC}" srcOrd="1" destOrd="0" presId="urn:microsoft.com/office/officeart/2005/8/layout/pyramid3"/>
    <dgm:cxn modelId="{463A5E68-B985-4AAE-9D42-36CBF282572D}" type="presParOf" srcId="{D8F08C76-C90D-478A-BF75-202CDE074129}" destId="{DA911D27-F2EE-4494-822C-26590F86508A}" srcOrd="1" destOrd="0" presId="urn:microsoft.com/office/officeart/2005/8/layout/pyramid3"/>
    <dgm:cxn modelId="{7DD2DB43-1ADD-4330-BBFF-87038F26DC80}" type="presParOf" srcId="{DA911D27-F2EE-4494-822C-26590F86508A}" destId="{31F90AF3-5E50-4D98-A4F5-99241937AC1D}" srcOrd="0" destOrd="0" presId="urn:microsoft.com/office/officeart/2005/8/layout/pyramid3"/>
    <dgm:cxn modelId="{AA6A646B-826A-4BD7-92CA-5201FF4A55BE}" type="presParOf" srcId="{DA911D27-F2EE-4494-822C-26590F86508A}" destId="{B0A2213F-71BA-418E-BAD6-861435426610}" srcOrd="1" destOrd="0" presId="urn:microsoft.com/office/officeart/2005/8/layout/pyramid3"/>
    <dgm:cxn modelId="{3C562445-CB47-4847-BD83-C4EAB23DF240}" type="presParOf" srcId="{D8F08C76-C90D-478A-BF75-202CDE074129}" destId="{DF8878BB-FB44-472B-94C1-B139815566FC}" srcOrd="2" destOrd="0" presId="urn:microsoft.com/office/officeart/2005/8/layout/pyramid3"/>
    <dgm:cxn modelId="{72E9FD32-0812-4471-9CB3-F9D684E8C940}" type="presParOf" srcId="{DF8878BB-FB44-472B-94C1-B139815566FC}" destId="{D3294DBE-82E1-4A1D-97C0-C986366442B7}" srcOrd="0" destOrd="0" presId="urn:microsoft.com/office/officeart/2005/8/layout/pyramid3"/>
    <dgm:cxn modelId="{B636884A-E7CD-47E6-A4C3-916FE1A920E6}" type="presParOf" srcId="{DF8878BB-FB44-472B-94C1-B139815566FC}" destId="{F356BEBE-9CA3-4BB7-BD85-973ADF8FE91C}" srcOrd="1" destOrd="0" presId="urn:microsoft.com/office/officeart/2005/8/layout/pyramid3"/>
    <dgm:cxn modelId="{8405AE2E-FD3D-4767-8DDD-ACA7664CAC96}" type="presParOf" srcId="{D8F08C76-C90D-478A-BF75-202CDE074129}" destId="{95D088D8-4DBC-43B4-9528-F3746705435C}" srcOrd="3" destOrd="0" presId="urn:microsoft.com/office/officeart/2005/8/layout/pyramid3"/>
    <dgm:cxn modelId="{412EC119-AFE8-4B2C-A7E8-41C271FBBEDC}" type="presParOf" srcId="{95D088D8-4DBC-43B4-9528-F3746705435C}" destId="{77D48F8E-D93E-481D-BEEF-863AC08D7193}" srcOrd="0" destOrd="0" presId="urn:microsoft.com/office/officeart/2005/8/layout/pyramid3"/>
    <dgm:cxn modelId="{E92B33CF-65CD-4167-9D29-BE1DBA087991}" type="presParOf" srcId="{95D088D8-4DBC-43B4-9528-F3746705435C}" destId="{6606B8B1-9949-4E3C-BCBF-7321FFE7D5A7}" srcOrd="1" destOrd="0" presId="urn:microsoft.com/office/officeart/2005/8/layout/pyramid3"/>
    <dgm:cxn modelId="{0D996A4E-F660-489D-ADAF-0CCD0919D036}" type="presParOf" srcId="{D8F08C76-C90D-478A-BF75-202CDE074129}" destId="{3ACBEE50-399A-4B80-ACA6-F670D8306D58}" srcOrd="4" destOrd="0" presId="urn:microsoft.com/office/officeart/2005/8/layout/pyramid3"/>
    <dgm:cxn modelId="{A9309E8F-D098-44A0-AB95-8E497BCE4A7B}" type="presParOf" srcId="{3ACBEE50-399A-4B80-ACA6-F670D8306D58}" destId="{37418601-E202-4966-B9DD-A388D373D4DE}" srcOrd="0" destOrd="0" presId="urn:microsoft.com/office/officeart/2005/8/layout/pyramid3"/>
    <dgm:cxn modelId="{F72DE554-2811-490E-9E63-1AACDD344AFA}" type="presParOf" srcId="{3ACBEE50-399A-4B80-ACA6-F670D8306D58}" destId="{57252F21-3F44-4A29-B774-D1F985FCFDC1}" srcOrd="1" destOrd="0" presId="urn:microsoft.com/office/officeart/2005/8/layout/pyramid3"/>
    <dgm:cxn modelId="{FD240808-18C6-4440-8DC9-4833D818EB7B}" type="presParOf" srcId="{D8F08C76-C90D-478A-BF75-202CDE074129}" destId="{951FB9AD-8907-4620-B6D3-725A9AA9C798}" srcOrd="5" destOrd="0" presId="urn:microsoft.com/office/officeart/2005/8/layout/pyramid3"/>
    <dgm:cxn modelId="{4A6C8A8E-95A8-4129-A098-538EDC286C90}" type="presParOf" srcId="{951FB9AD-8907-4620-B6D3-725A9AA9C798}" destId="{7A7BABB7-38CC-4A47-8ED5-70D86209C328}" srcOrd="0" destOrd="0" presId="urn:microsoft.com/office/officeart/2005/8/layout/pyramid3"/>
    <dgm:cxn modelId="{38E7C928-2777-4DBD-920D-76EFC95AB2DF}" type="presParOf" srcId="{951FB9AD-8907-4620-B6D3-725A9AA9C798}" destId="{32AA3555-998D-438B-9251-23F036E89E9D}"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FDA5A4-DB0E-4A6B-AA81-D71DAC27AA32}"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tr-TR"/>
        </a:p>
      </dgm:t>
    </dgm:pt>
    <dgm:pt modelId="{8E97AAA9-A086-4549-B5B9-78BDBB7D4853}">
      <dgm:prSet phldrT="[Metin]" phldr="1"/>
      <dgm:spPr>
        <a:blipFill rotWithShape="0">
          <a:blip xmlns:r="http://schemas.openxmlformats.org/officeDocument/2006/relationships" r:embed="rId1"/>
          <a:srcRect/>
          <a:stretch>
            <a:fillRect l="-28000" r="-28000"/>
          </a:stretch>
        </a:blipFill>
      </dgm:spPr>
      <dgm:t>
        <a:bodyPr/>
        <a:lstStyle/>
        <a:p>
          <a:endParaRPr lang="tr-TR" dirty="0"/>
        </a:p>
      </dgm:t>
    </dgm:pt>
    <dgm:pt modelId="{922F62E9-44ED-4EC5-80C4-6AC6F3421582}" type="parTrans" cxnId="{CC2C1510-6DC3-48EC-989A-B019B2DDA98B}">
      <dgm:prSet/>
      <dgm:spPr/>
      <dgm:t>
        <a:bodyPr/>
        <a:lstStyle/>
        <a:p>
          <a:endParaRPr lang="tr-TR"/>
        </a:p>
      </dgm:t>
    </dgm:pt>
    <dgm:pt modelId="{DB977AEA-B450-40EA-B151-BCA7E96DFD71}" type="sibTrans" cxnId="{CC2C1510-6DC3-48EC-989A-B019B2DDA98B}">
      <dgm:prSet/>
      <dgm:spPr/>
      <dgm:t>
        <a:bodyPr/>
        <a:lstStyle/>
        <a:p>
          <a:endParaRPr lang="tr-TR"/>
        </a:p>
      </dgm:t>
    </dgm:pt>
    <dgm:pt modelId="{53180523-0796-4990-AC96-0FFE0620B7DF}">
      <dgm:prSet phldrT="[Metin]"/>
      <dgm:spPr/>
      <dgm:t>
        <a:bodyPr/>
        <a:lstStyle/>
        <a:p>
          <a:r>
            <a:rPr lang="tr-TR" dirty="0"/>
            <a:t>Mülkiyeti</a:t>
          </a:r>
        </a:p>
      </dgm:t>
    </dgm:pt>
    <dgm:pt modelId="{B6CEC952-ED4D-4178-8191-BCF086E52FC2}" type="parTrans" cxnId="{47AB5FAF-2AC1-438E-92C0-E8B592ECABDA}">
      <dgm:prSet/>
      <dgm:spPr/>
      <dgm:t>
        <a:bodyPr/>
        <a:lstStyle/>
        <a:p>
          <a:endParaRPr lang="tr-TR"/>
        </a:p>
      </dgm:t>
    </dgm:pt>
    <dgm:pt modelId="{C2521521-455F-4CF0-ADC8-4D80AF3A9077}" type="sibTrans" cxnId="{47AB5FAF-2AC1-438E-92C0-E8B592ECABDA}">
      <dgm:prSet/>
      <dgm:spPr/>
      <dgm:t>
        <a:bodyPr/>
        <a:lstStyle/>
        <a:p>
          <a:endParaRPr lang="tr-TR"/>
        </a:p>
      </dgm:t>
    </dgm:pt>
    <dgm:pt modelId="{A4FA3A06-728D-431D-A7D8-DD9B7A2B1138}">
      <dgm:prSet phldrT="[Metin]"/>
      <dgm:spPr/>
      <dgm:t>
        <a:bodyPr/>
        <a:lstStyle/>
        <a:p>
          <a:r>
            <a:rPr lang="tr-TR" dirty="0"/>
            <a:t>Kullanımı</a:t>
          </a:r>
        </a:p>
      </dgm:t>
    </dgm:pt>
    <dgm:pt modelId="{3A2693FA-C0A8-41A1-A56F-2BEFF327DA12}" type="parTrans" cxnId="{73F910FB-B929-4E15-A97F-1532100D3733}">
      <dgm:prSet/>
      <dgm:spPr/>
      <dgm:t>
        <a:bodyPr/>
        <a:lstStyle/>
        <a:p>
          <a:endParaRPr lang="tr-TR"/>
        </a:p>
      </dgm:t>
    </dgm:pt>
    <dgm:pt modelId="{6AB87FC1-E63B-4D8A-8D7E-7B05FB5E6755}" type="sibTrans" cxnId="{73F910FB-B929-4E15-A97F-1532100D3733}">
      <dgm:prSet/>
      <dgm:spPr/>
      <dgm:t>
        <a:bodyPr/>
        <a:lstStyle/>
        <a:p>
          <a:endParaRPr lang="tr-TR"/>
        </a:p>
      </dgm:t>
    </dgm:pt>
    <dgm:pt modelId="{61F3686D-8571-4CA1-92CA-BB580DB67839}">
      <dgm:prSet phldrT="[Metin]" custT="1"/>
      <dgm:spPr/>
      <dgm:t>
        <a:bodyPr/>
        <a:lstStyle/>
        <a:p>
          <a:r>
            <a:rPr lang="tr-TR" sz="1200" dirty="0"/>
            <a:t>Değeri</a:t>
          </a:r>
          <a:endParaRPr lang="tr-TR" sz="1400" dirty="0"/>
        </a:p>
      </dgm:t>
    </dgm:pt>
    <dgm:pt modelId="{72B4F389-33A2-4BCF-87D5-D420136D5E54}" type="parTrans" cxnId="{F6F43976-FA77-46C1-8FE4-352473D37330}">
      <dgm:prSet/>
      <dgm:spPr/>
      <dgm:t>
        <a:bodyPr/>
        <a:lstStyle/>
        <a:p>
          <a:endParaRPr lang="tr-TR"/>
        </a:p>
      </dgm:t>
    </dgm:pt>
    <dgm:pt modelId="{44615364-0782-4C7A-8199-ED2539C10D3B}" type="sibTrans" cxnId="{F6F43976-FA77-46C1-8FE4-352473D37330}">
      <dgm:prSet/>
      <dgm:spPr/>
      <dgm:t>
        <a:bodyPr/>
        <a:lstStyle/>
        <a:p>
          <a:endParaRPr lang="tr-TR"/>
        </a:p>
      </dgm:t>
    </dgm:pt>
    <dgm:pt modelId="{D7F22AE5-C0AC-4576-B328-7F732BA0F814}">
      <dgm:prSet/>
      <dgm:spPr/>
      <dgm:t>
        <a:bodyPr/>
        <a:lstStyle/>
        <a:p>
          <a:r>
            <a:rPr lang="tr-TR" dirty="0"/>
            <a:t>Geliştirme</a:t>
          </a:r>
        </a:p>
      </dgm:t>
    </dgm:pt>
    <dgm:pt modelId="{D08F5BAF-65E1-4EB2-81C8-009C288D079C}" type="parTrans" cxnId="{31DCB878-47DF-4C78-BC0C-1B79325D4D84}">
      <dgm:prSet/>
      <dgm:spPr/>
      <dgm:t>
        <a:bodyPr/>
        <a:lstStyle/>
        <a:p>
          <a:endParaRPr lang="tr-TR"/>
        </a:p>
      </dgm:t>
    </dgm:pt>
    <dgm:pt modelId="{63C5CCB0-B9D5-43D2-A7B6-E20D7B2D4466}" type="sibTrans" cxnId="{31DCB878-47DF-4C78-BC0C-1B79325D4D84}">
      <dgm:prSet/>
      <dgm:spPr/>
      <dgm:t>
        <a:bodyPr/>
        <a:lstStyle/>
        <a:p>
          <a:endParaRPr lang="tr-TR"/>
        </a:p>
      </dgm:t>
    </dgm:pt>
    <dgm:pt modelId="{9554539F-F8BD-4510-8695-D5B335D8D6E2}" type="pres">
      <dgm:prSet presAssocID="{2AFDA5A4-DB0E-4A6B-AA81-D71DAC27AA32}" presName="Name0" presStyleCnt="0">
        <dgm:presLayoutVars>
          <dgm:chMax val="1"/>
          <dgm:chPref val="1"/>
          <dgm:dir/>
          <dgm:animOne val="branch"/>
          <dgm:animLvl val="lvl"/>
        </dgm:presLayoutVars>
      </dgm:prSet>
      <dgm:spPr/>
      <dgm:t>
        <a:bodyPr/>
        <a:lstStyle/>
        <a:p>
          <a:endParaRPr lang="tr-TR"/>
        </a:p>
      </dgm:t>
    </dgm:pt>
    <dgm:pt modelId="{13250C89-FA3D-4C79-A337-EB8654015057}" type="pres">
      <dgm:prSet presAssocID="{8E97AAA9-A086-4549-B5B9-78BDBB7D4853}" presName="singleCycle" presStyleCnt="0"/>
      <dgm:spPr/>
    </dgm:pt>
    <dgm:pt modelId="{A52E925E-D995-4254-B025-798788E7CBE3}" type="pres">
      <dgm:prSet presAssocID="{8E97AAA9-A086-4549-B5B9-78BDBB7D4853}" presName="singleCenter" presStyleLbl="node1" presStyleIdx="0" presStyleCnt="5">
        <dgm:presLayoutVars>
          <dgm:chMax val="7"/>
          <dgm:chPref val="7"/>
        </dgm:presLayoutVars>
      </dgm:prSet>
      <dgm:spPr/>
      <dgm:t>
        <a:bodyPr/>
        <a:lstStyle/>
        <a:p>
          <a:endParaRPr lang="tr-TR"/>
        </a:p>
      </dgm:t>
    </dgm:pt>
    <dgm:pt modelId="{8D7110E2-A50D-4AA4-8534-F762BE55AC1D}" type="pres">
      <dgm:prSet presAssocID="{B6CEC952-ED4D-4178-8191-BCF086E52FC2}" presName="Name56" presStyleLbl="parChTrans1D2" presStyleIdx="0" presStyleCnt="4"/>
      <dgm:spPr/>
      <dgm:t>
        <a:bodyPr/>
        <a:lstStyle/>
        <a:p>
          <a:endParaRPr lang="tr-TR"/>
        </a:p>
      </dgm:t>
    </dgm:pt>
    <dgm:pt modelId="{04F4BFC9-3A4E-41A4-A63B-7BFEA342ADBE}" type="pres">
      <dgm:prSet presAssocID="{53180523-0796-4990-AC96-0FFE0620B7DF}" presName="text0" presStyleLbl="node1" presStyleIdx="1" presStyleCnt="5">
        <dgm:presLayoutVars>
          <dgm:bulletEnabled val="1"/>
        </dgm:presLayoutVars>
      </dgm:prSet>
      <dgm:spPr/>
      <dgm:t>
        <a:bodyPr/>
        <a:lstStyle/>
        <a:p>
          <a:endParaRPr lang="tr-TR"/>
        </a:p>
      </dgm:t>
    </dgm:pt>
    <dgm:pt modelId="{8ECC05D5-CFFA-4829-9C1F-F28686204030}" type="pres">
      <dgm:prSet presAssocID="{D08F5BAF-65E1-4EB2-81C8-009C288D079C}" presName="Name56" presStyleLbl="parChTrans1D2" presStyleIdx="1" presStyleCnt="4"/>
      <dgm:spPr/>
      <dgm:t>
        <a:bodyPr/>
        <a:lstStyle/>
        <a:p>
          <a:endParaRPr lang="tr-TR"/>
        </a:p>
      </dgm:t>
    </dgm:pt>
    <dgm:pt modelId="{1FB89028-6CCE-4444-9E28-758C58007BAF}" type="pres">
      <dgm:prSet presAssocID="{D7F22AE5-C0AC-4576-B328-7F732BA0F814}" presName="text0" presStyleLbl="node1" presStyleIdx="2" presStyleCnt="5">
        <dgm:presLayoutVars>
          <dgm:bulletEnabled val="1"/>
        </dgm:presLayoutVars>
      </dgm:prSet>
      <dgm:spPr/>
      <dgm:t>
        <a:bodyPr/>
        <a:lstStyle/>
        <a:p>
          <a:endParaRPr lang="tr-TR"/>
        </a:p>
      </dgm:t>
    </dgm:pt>
    <dgm:pt modelId="{224BE6E2-88AA-4AEB-BB58-6E589FD169CD}" type="pres">
      <dgm:prSet presAssocID="{3A2693FA-C0A8-41A1-A56F-2BEFF327DA12}" presName="Name56" presStyleLbl="parChTrans1D2" presStyleIdx="2" presStyleCnt="4"/>
      <dgm:spPr/>
      <dgm:t>
        <a:bodyPr/>
        <a:lstStyle/>
        <a:p>
          <a:endParaRPr lang="tr-TR"/>
        </a:p>
      </dgm:t>
    </dgm:pt>
    <dgm:pt modelId="{B01C07A8-38AE-4B08-9062-ECF43D46EC07}" type="pres">
      <dgm:prSet presAssocID="{A4FA3A06-728D-431D-A7D8-DD9B7A2B1138}" presName="text0" presStyleLbl="node1" presStyleIdx="3" presStyleCnt="5">
        <dgm:presLayoutVars>
          <dgm:bulletEnabled val="1"/>
        </dgm:presLayoutVars>
      </dgm:prSet>
      <dgm:spPr/>
      <dgm:t>
        <a:bodyPr/>
        <a:lstStyle/>
        <a:p>
          <a:endParaRPr lang="tr-TR"/>
        </a:p>
      </dgm:t>
    </dgm:pt>
    <dgm:pt modelId="{F8C317BE-F417-447D-9809-78AC4BC116C6}" type="pres">
      <dgm:prSet presAssocID="{72B4F389-33A2-4BCF-87D5-D420136D5E54}" presName="Name56" presStyleLbl="parChTrans1D2" presStyleIdx="3" presStyleCnt="4"/>
      <dgm:spPr/>
      <dgm:t>
        <a:bodyPr/>
        <a:lstStyle/>
        <a:p>
          <a:endParaRPr lang="tr-TR"/>
        </a:p>
      </dgm:t>
    </dgm:pt>
    <dgm:pt modelId="{24A6F9D9-E98D-4141-B7F2-5D0348B33324}" type="pres">
      <dgm:prSet presAssocID="{61F3686D-8571-4CA1-92CA-BB580DB67839}" presName="text0" presStyleLbl="node1" presStyleIdx="4" presStyleCnt="5">
        <dgm:presLayoutVars>
          <dgm:bulletEnabled val="1"/>
        </dgm:presLayoutVars>
      </dgm:prSet>
      <dgm:spPr/>
      <dgm:t>
        <a:bodyPr/>
        <a:lstStyle/>
        <a:p>
          <a:endParaRPr lang="tr-TR"/>
        </a:p>
      </dgm:t>
    </dgm:pt>
  </dgm:ptLst>
  <dgm:cxnLst>
    <dgm:cxn modelId="{14D8C29B-5CAA-4681-AA4B-7FAD2D45B978}" type="presOf" srcId="{72B4F389-33A2-4BCF-87D5-D420136D5E54}" destId="{F8C317BE-F417-447D-9809-78AC4BC116C6}" srcOrd="0" destOrd="0" presId="urn:microsoft.com/office/officeart/2008/layout/RadialCluster"/>
    <dgm:cxn modelId="{CC2C1510-6DC3-48EC-989A-B019B2DDA98B}" srcId="{2AFDA5A4-DB0E-4A6B-AA81-D71DAC27AA32}" destId="{8E97AAA9-A086-4549-B5B9-78BDBB7D4853}" srcOrd="0" destOrd="0" parTransId="{922F62E9-44ED-4EC5-80C4-6AC6F3421582}" sibTransId="{DB977AEA-B450-40EA-B151-BCA7E96DFD71}"/>
    <dgm:cxn modelId="{1554F929-8E2A-4F35-91CC-B41EE36C05EF}" type="presOf" srcId="{2AFDA5A4-DB0E-4A6B-AA81-D71DAC27AA32}" destId="{9554539F-F8BD-4510-8695-D5B335D8D6E2}" srcOrd="0" destOrd="0" presId="urn:microsoft.com/office/officeart/2008/layout/RadialCluster"/>
    <dgm:cxn modelId="{61EF841A-E928-46C1-A7ED-23487F8BA153}" type="presOf" srcId="{53180523-0796-4990-AC96-0FFE0620B7DF}" destId="{04F4BFC9-3A4E-41A4-A63B-7BFEA342ADBE}" srcOrd="0" destOrd="0" presId="urn:microsoft.com/office/officeart/2008/layout/RadialCluster"/>
    <dgm:cxn modelId="{80458D41-89A6-45DF-BB41-5A9797B4114C}" type="presOf" srcId="{B6CEC952-ED4D-4178-8191-BCF086E52FC2}" destId="{8D7110E2-A50D-4AA4-8534-F762BE55AC1D}" srcOrd="0" destOrd="0" presId="urn:microsoft.com/office/officeart/2008/layout/RadialCluster"/>
    <dgm:cxn modelId="{5B7F334C-1A56-4D22-BF3B-0A4D41BA6E0A}" type="presOf" srcId="{3A2693FA-C0A8-41A1-A56F-2BEFF327DA12}" destId="{224BE6E2-88AA-4AEB-BB58-6E589FD169CD}" srcOrd="0" destOrd="0" presId="urn:microsoft.com/office/officeart/2008/layout/RadialCluster"/>
    <dgm:cxn modelId="{5D6F5DBC-8889-4227-9CB5-A58EB4775FBB}" type="presOf" srcId="{61F3686D-8571-4CA1-92CA-BB580DB67839}" destId="{24A6F9D9-E98D-4141-B7F2-5D0348B33324}" srcOrd="0" destOrd="0" presId="urn:microsoft.com/office/officeart/2008/layout/RadialCluster"/>
    <dgm:cxn modelId="{31DCB878-47DF-4C78-BC0C-1B79325D4D84}" srcId="{8E97AAA9-A086-4549-B5B9-78BDBB7D4853}" destId="{D7F22AE5-C0AC-4576-B328-7F732BA0F814}" srcOrd="1" destOrd="0" parTransId="{D08F5BAF-65E1-4EB2-81C8-009C288D079C}" sibTransId="{63C5CCB0-B9D5-43D2-A7B6-E20D7B2D4466}"/>
    <dgm:cxn modelId="{2DAF8B4B-BE46-4BC8-8F23-58C6BA2C7650}" type="presOf" srcId="{D08F5BAF-65E1-4EB2-81C8-009C288D079C}" destId="{8ECC05D5-CFFA-4829-9C1F-F28686204030}" srcOrd="0" destOrd="0" presId="urn:microsoft.com/office/officeart/2008/layout/RadialCluster"/>
    <dgm:cxn modelId="{EA654A18-7BBB-4893-A430-ABDD6F506E00}" type="presOf" srcId="{D7F22AE5-C0AC-4576-B328-7F732BA0F814}" destId="{1FB89028-6CCE-4444-9E28-758C58007BAF}" srcOrd="0" destOrd="0" presId="urn:microsoft.com/office/officeart/2008/layout/RadialCluster"/>
    <dgm:cxn modelId="{4D32AC88-C5B6-4555-9ED6-DD10B577DCA4}" type="presOf" srcId="{8E97AAA9-A086-4549-B5B9-78BDBB7D4853}" destId="{A52E925E-D995-4254-B025-798788E7CBE3}" srcOrd="0" destOrd="0" presId="urn:microsoft.com/office/officeart/2008/layout/RadialCluster"/>
    <dgm:cxn modelId="{34728159-4B8F-4262-BED5-D4B296660658}" type="presOf" srcId="{A4FA3A06-728D-431D-A7D8-DD9B7A2B1138}" destId="{B01C07A8-38AE-4B08-9062-ECF43D46EC07}" srcOrd="0" destOrd="0" presId="urn:microsoft.com/office/officeart/2008/layout/RadialCluster"/>
    <dgm:cxn modelId="{73F910FB-B929-4E15-A97F-1532100D3733}" srcId="{8E97AAA9-A086-4549-B5B9-78BDBB7D4853}" destId="{A4FA3A06-728D-431D-A7D8-DD9B7A2B1138}" srcOrd="2" destOrd="0" parTransId="{3A2693FA-C0A8-41A1-A56F-2BEFF327DA12}" sibTransId="{6AB87FC1-E63B-4D8A-8D7E-7B05FB5E6755}"/>
    <dgm:cxn modelId="{F6F43976-FA77-46C1-8FE4-352473D37330}" srcId="{8E97AAA9-A086-4549-B5B9-78BDBB7D4853}" destId="{61F3686D-8571-4CA1-92CA-BB580DB67839}" srcOrd="3" destOrd="0" parTransId="{72B4F389-33A2-4BCF-87D5-D420136D5E54}" sibTransId="{44615364-0782-4C7A-8199-ED2539C10D3B}"/>
    <dgm:cxn modelId="{47AB5FAF-2AC1-438E-92C0-E8B592ECABDA}" srcId="{8E97AAA9-A086-4549-B5B9-78BDBB7D4853}" destId="{53180523-0796-4990-AC96-0FFE0620B7DF}" srcOrd="0" destOrd="0" parTransId="{B6CEC952-ED4D-4178-8191-BCF086E52FC2}" sibTransId="{C2521521-455F-4CF0-ADC8-4D80AF3A9077}"/>
    <dgm:cxn modelId="{E576781F-3A39-429F-A9D4-134F04395290}" type="presParOf" srcId="{9554539F-F8BD-4510-8695-D5B335D8D6E2}" destId="{13250C89-FA3D-4C79-A337-EB8654015057}" srcOrd="0" destOrd="0" presId="urn:microsoft.com/office/officeart/2008/layout/RadialCluster"/>
    <dgm:cxn modelId="{75A710E6-C0CB-4FBB-8FDC-319ABC380B2E}" type="presParOf" srcId="{13250C89-FA3D-4C79-A337-EB8654015057}" destId="{A52E925E-D995-4254-B025-798788E7CBE3}" srcOrd="0" destOrd="0" presId="urn:microsoft.com/office/officeart/2008/layout/RadialCluster"/>
    <dgm:cxn modelId="{19C512CB-A1FE-4683-8615-6553CF2E8415}" type="presParOf" srcId="{13250C89-FA3D-4C79-A337-EB8654015057}" destId="{8D7110E2-A50D-4AA4-8534-F762BE55AC1D}" srcOrd="1" destOrd="0" presId="urn:microsoft.com/office/officeart/2008/layout/RadialCluster"/>
    <dgm:cxn modelId="{DED7AA26-9CCA-4714-BF17-722535606EDE}" type="presParOf" srcId="{13250C89-FA3D-4C79-A337-EB8654015057}" destId="{04F4BFC9-3A4E-41A4-A63B-7BFEA342ADBE}" srcOrd="2" destOrd="0" presId="urn:microsoft.com/office/officeart/2008/layout/RadialCluster"/>
    <dgm:cxn modelId="{C3C008FE-2603-42C0-9F74-21AE8C0DBB34}" type="presParOf" srcId="{13250C89-FA3D-4C79-A337-EB8654015057}" destId="{8ECC05D5-CFFA-4829-9C1F-F28686204030}" srcOrd="3" destOrd="0" presId="urn:microsoft.com/office/officeart/2008/layout/RadialCluster"/>
    <dgm:cxn modelId="{145666CC-4036-4B02-9524-FE6F7AB522FC}" type="presParOf" srcId="{13250C89-FA3D-4C79-A337-EB8654015057}" destId="{1FB89028-6CCE-4444-9E28-758C58007BAF}" srcOrd="4" destOrd="0" presId="urn:microsoft.com/office/officeart/2008/layout/RadialCluster"/>
    <dgm:cxn modelId="{B9903C3E-9FBA-4C24-9167-731232530059}" type="presParOf" srcId="{13250C89-FA3D-4C79-A337-EB8654015057}" destId="{224BE6E2-88AA-4AEB-BB58-6E589FD169CD}" srcOrd="5" destOrd="0" presId="urn:microsoft.com/office/officeart/2008/layout/RadialCluster"/>
    <dgm:cxn modelId="{F7B605EF-0A38-424E-BAF3-CA0C0486DE20}" type="presParOf" srcId="{13250C89-FA3D-4C79-A337-EB8654015057}" destId="{B01C07A8-38AE-4B08-9062-ECF43D46EC07}" srcOrd="6" destOrd="0" presId="urn:microsoft.com/office/officeart/2008/layout/RadialCluster"/>
    <dgm:cxn modelId="{9EAEFD3B-05B1-4A2C-BDC0-E57A9C18CF1D}" type="presParOf" srcId="{13250C89-FA3D-4C79-A337-EB8654015057}" destId="{F8C317BE-F417-447D-9809-78AC4BC116C6}" srcOrd="7" destOrd="0" presId="urn:microsoft.com/office/officeart/2008/layout/RadialCluster"/>
    <dgm:cxn modelId="{B2AFA2EF-EA05-40B8-BB39-BA06CE4CCC2E}" type="presParOf" srcId="{13250C89-FA3D-4C79-A337-EB8654015057}" destId="{24A6F9D9-E98D-4141-B7F2-5D0348B3332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8DCDA-75FB-498F-BFE2-4F8A6BF399C6}">
      <dsp:nvSpPr>
        <dsp:cNvPr id="0" name=""/>
        <dsp:cNvSpPr/>
      </dsp:nvSpPr>
      <dsp:spPr>
        <a:xfrm>
          <a:off x="348680" y="225258"/>
          <a:ext cx="2293363" cy="2293363"/>
        </a:xfrm>
        <a:prstGeom prst="blockArc">
          <a:avLst>
            <a:gd name="adj1" fmla="val 13800000"/>
            <a:gd name="adj2" fmla="val 16200000"/>
            <a:gd name="adj3" fmla="val 303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9DB7F6-C150-4301-8494-A9CEC4885964}">
      <dsp:nvSpPr>
        <dsp:cNvPr id="0" name=""/>
        <dsp:cNvSpPr/>
      </dsp:nvSpPr>
      <dsp:spPr>
        <a:xfrm>
          <a:off x="348680" y="225258"/>
          <a:ext cx="2293363" cy="2293363"/>
        </a:xfrm>
        <a:prstGeom prst="blockArc">
          <a:avLst>
            <a:gd name="adj1" fmla="val 11400000"/>
            <a:gd name="adj2" fmla="val 13800000"/>
            <a:gd name="adj3" fmla="val 303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831ECD-DD22-40E9-8214-C81E05AC81E1}">
      <dsp:nvSpPr>
        <dsp:cNvPr id="0" name=""/>
        <dsp:cNvSpPr/>
      </dsp:nvSpPr>
      <dsp:spPr>
        <a:xfrm>
          <a:off x="348680" y="225258"/>
          <a:ext cx="2293363" cy="2293363"/>
        </a:xfrm>
        <a:prstGeom prst="blockArc">
          <a:avLst>
            <a:gd name="adj1" fmla="val 9000000"/>
            <a:gd name="adj2" fmla="val 11400000"/>
            <a:gd name="adj3" fmla="val 303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6B3945-23C3-43DF-B2D2-C176A62202CC}">
      <dsp:nvSpPr>
        <dsp:cNvPr id="0" name=""/>
        <dsp:cNvSpPr/>
      </dsp:nvSpPr>
      <dsp:spPr>
        <a:xfrm>
          <a:off x="348680" y="225258"/>
          <a:ext cx="2293363" cy="2293363"/>
        </a:xfrm>
        <a:prstGeom prst="blockArc">
          <a:avLst>
            <a:gd name="adj1" fmla="val 6600000"/>
            <a:gd name="adj2" fmla="val 9000000"/>
            <a:gd name="adj3" fmla="val 303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002AF9-A73F-42F9-A089-CC61E50A1E91}">
      <dsp:nvSpPr>
        <dsp:cNvPr id="0" name=""/>
        <dsp:cNvSpPr/>
      </dsp:nvSpPr>
      <dsp:spPr>
        <a:xfrm>
          <a:off x="348680" y="225258"/>
          <a:ext cx="2293363" cy="2293363"/>
        </a:xfrm>
        <a:prstGeom prst="blockArc">
          <a:avLst>
            <a:gd name="adj1" fmla="val 4200000"/>
            <a:gd name="adj2" fmla="val 6600000"/>
            <a:gd name="adj3" fmla="val 303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E0AC36-7B6D-4565-9F15-16DE5707BD98}">
      <dsp:nvSpPr>
        <dsp:cNvPr id="0" name=""/>
        <dsp:cNvSpPr/>
      </dsp:nvSpPr>
      <dsp:spPr>
        <a:xfrm>
          <a:off x="348680" y="225258"/>
          <a:ext cx="2293363" cy="2293363"/>
        </a:xfrm>
        <a:prstGeom prst="blockArc">
          <a:avLst>
            <a:gd name="adj1" fmla="val 1800000"/>
            <a:gd name="adj2" fmla="val 4200000"/>
            <a:gd name="adj3" fmla="val 303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AC164C-BEB7-4A50-9817-D1933CDFCF0F}">
      <dsp:nvSpPr>
        <dsp:cNvPr id="0" name=""/>
        <dsp:cNvSpPr/>
      </dsp:nvSpPr>
      <dsp:spPr>
        <a:xfrm>
          <a:off x="348680" y="225258"/>
          <a:ext cx="2293363" cy="2293363"/>
        </a:xfrm>
        <a:prstGeom prst="blockArc">
          <a:avLst>
            <a:gd name="adj1" fmla="val 21000000"/>
            <a:gd name="adj2" fmla="val 1800000"/>
            <a:gd name="adj3" fmla="val 303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BA71D3-38A6-480D-B8EA-BDE48C8DC0F3}">
      <dsp:nvSpPr>
        <dsp:cNvPr id="0" name=""/>
        <dsp:cNvSpPr/>
      </dsp:nvSpPr>
      <dsp:spPr>
        <a:xfrm>
          <a:off x="348680" y="225258"/>
          <a:ext cx="2293363" cy="2293363"/>
        </a:xfrm>
        <a:prstGeom prst="blockArc">
          <a:avLst>
            <a:gd name="adj1" fmla="val 18600000"/>
            <a:gd name="adj2" fmla="val 21000000"/>
            <a:gd name="adj3" fmla="val 303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29252-AA82-4A35-84E7-9022F096515F}">
      <dsp:nvSpPr>
        <dsp:cNvPr id="0" name=""/>
        <dsp:cNvSpPr/>
      </dsp:nvSpPr>
      <dsp:spPr>
        <a:xfrm>
          <a:off x="348680" y="225258"/>
          <a:ext cx="2293363" cy="2293363"/>
        </a:xfrm>
        <a:prstGeom prst="blockArc">
          <a:avLst>
            <a:gd name="adj1" fmla="val 16200000"/>
            <a:gd name="adj2" fmla="val 18600000"/>
            <a:gd name="adj3" fmla="val 303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9279C-B173-4833-B6AA-DCF5672CEAB2}">
      <dsp:nvSpPr>
        <dsp:cNvPr id="0" name=""/>
        <dsp:cNvSpPr/>
      </dsp:nvSpPr>
      <dsp:spPr>
        <a:xfrm>
          <a:off x="1150681" y="1027259"/>
          <a:ext cx="689361" cy="6893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b="1" kern="1200" dirty="0"/>
            <a:t>KÜRESEL TETİKLEYİCİLER</a:t>
          </a:r>
        </a:p>
      </dsp:txBody>
      <dsp:txXfrm>
        <a:off x="1251636" y="1128214"/>
        <a:ext cx="487451" cy="487451"/>
      </dsp:txXfrm>
    </dsp:sp>
    <dsp:sp modelId="{6F48F29F-B086-44BF-A552-7008473839FD}">
      <dsp:nvSpPr>
        <dsp:cNvPr id="0" name=""/>
        <dsp:cNvSpPr/>
      </dsp:nvSpPr>
      <dsp:spPr>
        <a:xfrm>
          <a:off x="1138640" y="1354"/>
          <a:ext cx="713444" cy="48255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SÜRDÜRÜLEBİLİR KALKINMA</a:t>
          </a:r>
        </a:p>
      </dsp:txBody>
      <dsp:txXfrm>
        <a:off x="1243121" y="72022"/>
        <a:ext cx="504482" cy="341217"/>
      </dsp:txXfrm>
    </dsp:sp>
    <dsp:sp modelId="{D61BFF3D-CC02-4C8D-ADB5-0909E9DC5B87}">
      <dsp:nvSpPr>
        <dsp:cNvPr id="0" name=""/>
        <dsp:cNvSpPr/>
      </dsp:nvSpPr>
      <dsp:spPr>
        <a:xfrm>
          <a:off x="1979992" y="265562"/>
          <a:ext cx="482553" cy="48255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AŞIRI YOKSULLUK</a:t>
          </a:r>
        </a:p>
      </dsp:txBody>
      <dsp:txXfrm>
        <a:off x="2050660" y="336230"/>
        <a:ext cx="341217" cy="341217"/>
      </dsp:txXfrm>
    </dsp:sp>
    <dsp:sp modelId="{04B43E04-0E43-43E6-AE48-3258357682A2}">
      <dsp:nvSpPr>
        <dsp:cNvPr id="0" name=""/>
        <dsp:cNvSpPr/>
      </dsp:nvSpPr>
      <dsp:spPr>
        <a:xfrm>
          <a:off x="2366239" y="934561"/>
          <a:ext cx="482553" cy="4825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YAŞAM KOŞULLARI</a:t>
          </a:r>
        </a:p>
      </dsp:txBody>
      <dsp:txXfrm>
        <a:off x="2436907" y="1005229"/>
        <a:ext cx="341217" cy="341217"/>
      </dsp:txXfrm>
    </dsp:sp>
    <dsp:sp modelId="{5302F524-8C6E-4927-A708-97AC2237B517}">
      <dsp:nvSpPr>
        <dsp:cNvPr id="0" name=""/>
        <dsp:cNvSpPr/>
      </dsp:nvSpPr>
      <dsp:spPr>
        <a:xfrm>
          <a:off x="2232097" y="1695318"/>
          <a:ext cx="482553" cy="48255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EKONOMİK REFORMLAR</a:t>
          </a:r>
        </a:p>
      </dsp:txBody>
      <dsp:txXfrm>
        <a:off x="2302765" y="1765986"/>
        <a:ext cx="341217" cy="341217"/>
      </dsp:txXfrm>
    </dsp:sp>
    <dsp:sp modelId="{6BB55CBE-8905-4166-9CF9-2F7A15C7D006}">
      <dsp:nvSpPr>
        <dsp:cNvPr id="0" name=""/>
        <dsp:cNvSpPr/>
      </dsp:nvSpPr>
      <dsp:spPr>
        <a:xfrm>
          <a:off x="1640332" y="2191867"/>
          <a:ext cx="482553" cy="48255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a:t>KÜRESELLEŞME</a:t>
          </a:r>
        </a:p>
      </dsp:txBody>
      <dsp:txXfrm>
        <a:off x="1711000" y="2262535"/>
        <a:ext cx="341217" cy="341217"/>
      </dsp:txXfrm>
    </dsp:sp>
    <dsp:sp modelId="{71B79534-192E-4AD4-B8C7-D8036326C577}">
      <dsp:nvSpPr>
        <dsp:cNvPr id="0" name=""/>
        <dsp:cNvSpPr/>
      </dsp:nvSpPr>
      <dsp:spPr>
        <a:xfrm>
          <a:off x="867839" y="2191867"/>
          <a:ext cx="482553" cy="48255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DİJİTAL DÖNÜŞÜM</a:t>
          </a:r>
        </a:p>
      </dsp:txBody>
      <dsp:txXfrm>
        <a:off x="938507" y="2262535"/>
        <a:ext cx="341217" cy="341217"/>
      </dsp:txXfrm>
    </dsp:sp>
    <dsp:sp modelId="{926829B1-2F14-4256-99A2-490C14BEBB60}">
      <dsp:nvSpPr>
        <dsp:cNvPr id="0" name=""/>
        <dsp:cNvSpPr/>
      </dsp:nvSpPr>
      <dsp:spPr>
        <a:xfrm>
          <a:off x="276075" y="1695318"/>
          <a:ext cx="482553" cy="48255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a:t>KENTLEŞME</a:t>
          </a:r>
        </a:p>
      </dsp:txBody>
      <dsp:txXfrm>
        <a:off x="346743" y="1765986"/>
        <a:ext cx="341217" cy="341217"/>
      </dsp:txXfrm>
    </dsp:sp>
    <dsp:sp modelId="{580E2DBB-5AC6-4A74-B297-D3696C444B7F}">
      <dsp:nvSpPr>
        <dsp:cNvPr id="0" name=""/>
        <dsp:cNvSpPr/>
      </dsp:nvSpPr>
      <dsp:spPr>
        <a:xfrm>
          <a:off x="98623" y="934561"/>
          <a:ext cx="569171" cy="48255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a:t>TEKNOLOJİ</a:t>
          </a:r>
          <a:endParaRPr lang="tr-TR" sz="500" kern="1200" dirty="0"/>
        </a:p>
      </dsp:txBody>
      <dsp:txXfrm>
        <a:off x="181976" y="1005229"/>
        <a:ext cx="402465" cy="341217"/>
      </dsp:txXfrm>
    </dsp:sp>
    <dsp:sp modelId="{2A3FFC53-8631-4881-AE2C-2645990D6278}">
      <dsp:nvSpPr>
        <dsp:cNvPr id="0" name=""/>
        <dsp:cNvSpPr/>
      </dsp:nvSpPr>
      <dsp:spPr>
        <a:xfrm>
          <a:off x="470302" y="265562"/>
          <a:ext cx="598307" cy="48255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a:t>İKLİM DEĞİŞİKLİĞİ</a:t>
          </a:r>
        </a:p>
      </dsp:txBody>
      <dsp:txXfrm>
        <a:off x="557922" y="336230"/>
        <a:ext cx="423067" cy="341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31ECD-DD22-40E9-8214-C81E05AC81E1}">
      <dsp:nvSpPr>
        <dsp:cNvPr id="0" name=""/>
        <dsp:cNvSpPr/>
      </dsp:nvSpPr>
      <dsp:spPr>
        <a:xfrm>
          <a:off x="265628" y="270031"/>
          <a:ext cx="2416158" cy="2416158"/>
        </a:xfrm>
        <a:prstGeom prst="blockArc">
          <a:avLst>
            <a:gd name="adj1" fmla="val 13500000"/>
            <a:gd name="adj2" fmla="val 16200000"/>
            <a:gd name="adj3" fmla="val 339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6B3945-23C3-43DF-B2D2-C176A62202CC}">
      <dsp:nvSpPr>
        <dsp:cNvPr id="0" name=""/>
        <dsp:cNvSpPr/>
      </dsp:nvSpPr>
      <dsp:spPr>
        <a:xfrm>
          <a:off x="265628" y="270031"/>
          <a:ext cx="2416158" cy="2416158"/>
        </a:xfrm>
        <a:prstGeom prst="blockArc">
          <a:avLst>
            <a:gd name="adj1" fmla="val 10800000"/>
            <a:gd name="adj2" fmla="val 13500000"/>
            <a:gd name="adj3" fmla="val 339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002AF9-A73F-42F9-A089-CC61E50A1E91}">
      <dsp:nvSpPr>
        <dsp:cNvPr id="0" name=""/>
        <dsp:cNvSpPr/>
      </dsp:nvSpPr>
      <dsp:spPr>
        <a:xfrm>
          <a:off x="265628" y="270031"/>
          <a:ext cx="2416158" cy="2416158"/>
        </a:xfrm>
        <a:prstGeom prst="blockArc">
          <a:avLst>
            <a:gd name="adj1" fmla="val 8100000"/>
            <a:gd name="adj2" fmla="val 10800000"/>
            <a:gd name="adj3" fmla="val 339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E0AC36-7B6D-4565-9F15-16DE5707BD98}">
      <dsp:nvSpPr>
        <dsp:cNvPr id="0" name=""/>
        <dsp:cNvSpPr/>
      </dsp:nvSpPr>
      <dsp:spPr>
        <a:xfrm>
          <a:off x="265628" y="270031"/>
          <a:ext cx="2416158" cy="2416158"/>
        </a:xfrm>
        <a:prstGeom prst="blockArc">
          <a:avLst>
            <a:gd name="adj1" fmla="val 5400000"/>
            <a:gd name="adj2" fmla="val 8100000"/>
            <a:gd name="adj3" fmla="val 3398"/>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AC164C-BEB7-4A50-9817-D1933CDFCF0F}">
      <dsp:nvSpPr>
        <dsp:cNvPr id="0" name=""/>
        <dsp:cNvSpPr/>
      </dsp:nvSpPr>
      <dsp:spPr>
        <a:xfrm>
          <a:off x="265628" y="270031"/>
          <a:ext cx="2416158" cy="2416158"/>
        </a:xfrm>
        <a:prstGeom prst="blockArc">
          <a:avLst>
            <a:gd name="adj1" fmla="val 2700000"/>
            <a:gd name="adj2" fmla="val 5400000"/>
            <a:gd name="adj3" fmla="val 339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BA71D3-38A6-480D-B8EA-BDE48C8DC0F3}">
      <dsp:nvSpPr>
        <dsp:cNvPr id="0" name=""/>
        <dsp:cNvSpPr/>
      </dsp:nvSpPr>
      <dsp:spPr>
        <a:xfrm>
          <a:off x="265628" y="270031"/>
          <a:ext cx="2416158" cy="2416158"/>
        </a:xfrm>
        <a:prstGeom prst="blockArc">
          <a:avLst>
            <a:gd name="adj1" fmla="val 0"/>
            <a:gd name="adj2" fmla="val 2700000"/>
            <a:gd name="adj3" fmla="val 339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29252-AA82-4A35-84E7-9022F096515F}">
      <dsp:nvSpPr>
        <dsp:cNvPr id="0" name=""/>
        <dsp:cNvSpPr/>
      </dsp:nvSpPr>
      <dsp:spPr>
        <a:xfrm>
          <a:off x="265628" y="270031"/>
          <a:ext cx="2416158" cy="2416158"/>
        </a:xfrm>
        <a:prstGeom prst="blockArc">
          <a:avLst>
            <a:gd name="adj1" fmla="val 18900000"/>
            <a:gd name="adj2" fmla="val 0"/>
            <a:gd name="adj3" fmla="val 339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612C1B-1D49-4B68-9DD8-89E736D9B6C1}">
      <dsp:nvSpPr>
        <dsp:cNvPr id="0" name=""/>
        <dsp:cNvSpPr/>
      </dsp:nvSpPr>
      <dsp:spPr>
        <a:xfrm>
          <a:off x="265628" y="270031"/>
          <a:ext cx="2416158" cy="2416158"/>
        </a:xfrm>
        <a:prstGeom prst="blockArc">
          <a:avLst>
            <a:gd name="adj1" fmla="val 16200000"/>
            <a:gd name="adj2" fmla="val 18900000"/>
            <a:gd name="adj3" fmla="val 339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9279C-B173-4833-B6AA-DCF5672CEAB2}">
      <dsp:nvSpPr>
        <dsp:cNvPr id="0" name=""/>
        <dsp:cNvSpPr/>
      </dsp:nvSpPr>
      <dsp:spPr>
        <a:xfrm>
          <a:off x="1026314" y="1070825"/>
          <a:ext cx="894787" cy="8145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b="1" kern="1200" dirty="0"/>
            <a:t>TEKNOLOJİK ZORLAMALAR </a:t>
          </a:r>
        </a:p>
      </dsp:txBody>
      <dsp:txXfrm>
        <a:off x="1157353" y="1190116"/>
        <a:ext cx="632709" cy="575987"/>
      </dsp:txXfrm>
    </dsp:sp>
    <dsp:sp modelId="{F2458E49-D835-459C-87BD-8308FD7307E8}">
      <dsp:nvSpPr>
        <dsp:cNvPr id="0" name=""/>
        <dsp:cNvSpPr/>
      </dsp:nvSpPr>
      <dsp:spPr>
        <a:xfrm>
          <a:off x="1188608" y="5459"/>
          <a:ext cx="570198" cy="57019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ENDÜSTRİ 4.0</a:t>
          </a:r>
        </a:p>
      </dsp:txBody>
      <dsp:txXfrm>
        <a:off x="1272112" y="88963"/>
        <a:ext cx="403190" cy="403190"/>
      </dsp:txXfrm>
    </dsp:sp>
    <dsp:sp modelId="{6F48F29F-B086-44BF-A552-7008473839FD}">
      <dsp:nvSpPr>
        <dsp:cNvPr id="0" name=""/>
        <dsp:cNvSpPr/>
      </dsp:nvSpPr>
      <dsp:spPr>
        <a:xfrm>
          <a:off x="2000144" y="353285"/>
          <a:ext cx="626579" cy="57019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MOBİL UYGULAMALAR</a:t>
          </a:r>
        </a:p>
      </dsp:txBody>
      <dsp:txXfrm>
        <a:off x="2091904" y="436789"/>
        <a:ext cx="443059" cy="403190"/>
      </dsp:txXfrm>
    </dsp:sp>
    <dsp:sp modelId="{D61BFF3D-CC02-4C8D-ADB5-0909E9DC5B87}">
      <dsp:nvSpPr>
        <dsp:cNvPr id="0" name=""/>
        <dsp:cNvSpPr/>
      </dsp:nvSpPr>
      <dsp:spPr>
        <a:xfrm>
          <a:off x="2376161" y="1193011"/>
          <a:ext cx="570198" cy="57019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UYDU BAZLI</a:t>
          </a:r>
        </a:p>
      </dsp:txBody>
      <dsp:txXfrm>
        <a:off x="2459665" y="1276515"/>
        <a:ext cx="403190" cy="403190"/>
      </dsp:txXfrm>
    </dsp:sp>
    <dsp:sp modelId="{04B43E04-0E43-43E6-AE48-3258357682A2}">
      <dsp:nvSpPr>
        <dsp:cNvPr id="0" name=""/>
        <dsp:cNvSpPr/>
      </dsp:nvSpPr>
      <dsp:spPr>
        <a:xfrm>
          <a:off x="2028335" y="2032737"/>
          <a:ext cx="570198" cy="57019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3B – 4B</a:t>
          </a:r>
        </a:p>
      </dsp:txBody>
      <dsp:txXfrm>
        <a:off x="2111839" y="2116241"/>
        <a:ext cx="403190" cy="403190"/>
      </dsp:txXfrm>
    </dsp:sp>
    <dsp:sp modelId="{5302F524-8C6E-4927-A708-97AC2237B517}">
      <dsp:nvSpPr>
        <dsp:cNvPr id="0" name=""/>
        <dsp:cNvSpPr/>
      </dsp:nvSpPr>
      <dsp:spPr>
        <a:xfrm>
          <a:off x="1188608" y="2380563"/>
          <a:ext cx="570198" cy="57019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AKILLI ŞEHİRLER</a:t>
          </a:r>
        </a:p>
      </dsp:txBody>
      <dsp:txXfrm>
        <a:off x="1272112" y="2464067"/>
        <a:ext cx="403190" cy="403190"/>
      </dsp:txXfrm>
    </dsp:sp>
    <dsp:sp modelId="{6BB55CBE-8905-4166-9CF9-2F7A15C7D006}">
      <dsp:nvSpPr>
        <dsp:cNvPr id="0" name=""/>
        <dsp:cNvSpPr/>
      </dsp:nvSpPr>
      <dsp:spPr>
        <a:xfrm>
          <a:off x="348882" y="2032737"/>
          <a:ext cx="570198" cy="57019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KİTLE KAYNAK VERİ</a:t>
          </a:r>
        </a:p>
      </dsp:txBody>
      <dsp:txXfrm>
        <a:off x="432386" y="2116241"/>
        <a:ext cx="403190" cy="403190"/>
      </dsp:txXfrm>
    </dsp:sp>
    <dsp:sp modelId="{71B79534-192E-4AD4-B8C7-D8036326C577}">
      <dsp:nvSpPr>
        <dsp:cNvPr id="0" name=""/>
        <dsp:cNvSpPr/>
      </dsp:nvSpPr>
      <dsp:spPr>
        <a:xfrm>
          <a:off x="1056" y="1193011"/>
          <a:ext cx="570198" cy="57019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YENİ SENSÖRLER</a:t>
          </a:r>
        </a:p>
      </dsp:txBody>
      <dsp:txXfrm>
        <a:off x="84560" y="1276515"/>
        <a:ext cx="403190" cy="403190"/>
      </dsp:txXfrm>
    </dsp:sp>
    <dsp:sp modelId="{926829B1-2F14-4256-99A2-490C14BEBB60}">
      <dsp:nvSpPr>
        <dsp:cNvPr id="0" name=""/>
        <dsp:cNvSpPr/>
      </dsp:nvSpPr>
      <dsp:spPr>
        <a:xfrm>
          <a:off x="348882" y="353285"/>
          <a:ext cx="570198" cy="57019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tr-TR" sz="500" kern="1200" dirty="0"/>
            <a:t>UZAKTAN ALGILAMA</a:t>
          </a:r>
        </a:p>
      </dsp:txBody>
      <dsp:txXfrm>
        <a:off x="432386" y="436789"/>
        <a:ext cx="403190" cy="403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78F29-4826-4373-A407-92013B2A6842}">
      <dsp:nvSpPr>
        <dsp:cNvPr id="0" name=""/>
        <dsp:cNvSpPr/>
      </dsp:nvSpPr>
      <dsp:spPr>
        <a:xfrm>
          <a:off x="480478" y="361545"/>
          <a:ext cx="2458992" cy="2458992"/>
        </a:xfrm>
        <a:prstGeom prst="blockArc">
          <a:avLst>
            <a:gd name="adj1" fmla="val 13114286"/>
            <a:gd name="adj2" fmla="val 16200000"/>
            <a:gd name="adj3" fmla="val 388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0E39D1-D2CF-4EE0-A77D-33D89EA6BD05}">
      <dsp:nvSpPr>
        <dsp:cNvPr id="0" name=""/>
        <dsp:cNvSpPr/>
      </dsp:nvSpPr>
      <dsp:spPr>
        <a:xfrm>
          <a:off x="480478" y="361545"/>
          <a:ext cx="2458992" cy="2458992"/>
        </a:xfrm>
        <a:prstGeom prst="blockArc">
          <a:avLst>
            <a:gd name="adj1" fmla="val 10028571"/>
            <a:gd name="adj2" fmla="val 13114286"/>
            <a:gd name="adj3" fmla="val 388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6B84F8-CE5E-4D6F-B3EE-3E8D23C9B973}">
      <dsp:nvSpPr>
        <dsp:cNvPr id="0" name=""/>
        <dsp:cNvSpPr/>
      </dsp:nvSpPr>
      <dsp:spPr>
        <a:xfrm>
          <a:off x="480478" y="361545"/>
          <a:ext cx="2458992" cy="2458992"/>
        </a:xfrm>
        <a:prstGeom prst="blockArc">
          <a:avLst>
            <a:gd name="adj1" fmla="val 6942857"/>
            <a:gd name="adj2" fmla="val 10028571"/>
            <a:gd name="adj3" fmla="val 388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96B666-4DAF-4DDB-81E0-7A3759396371}">
      <dsp:nvSpPr>
        <dsp:cNvPr id="0" name=""/>
        <dsp:cNvSpPr/>
      </dsp:nvSpPr>
      <dsp:spPr>
        <a:xfrm>
          <a:off x="480478" y="361545"/>
          <a:ext cx="2458992" cy="2458992"/>
        </a:xfrm>
        <a:prstGeom prst="blockArc">
          <a:avLst>
            <a:gd name="adj1" fmla="val 3857143"/>
            <a:gd name="adj2" fmla="val 6942857"/>
            <a:gd name="adj3" fmla="val 388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A761DC-CC93-4C19-88E3-E31A5C7F0F6B}">
      <dsp:nvSpPr>
        <dsp:cNvPr id="0" name=""/>
        <dsp:cNvSpPr/>
      </dsp:nvSpPr>
      <dsp:spPr>
        <a:xfrm>
          <a:off x="480478" y="361545"/>
          <a:ext cx="2458992" cy="2458992"/>
        </a:xfrm>
        <a:prstGeom prst="blockArc">
          <a:avLst>
            <a:gd name="adj1" fmla="val 771429"/>
            <a:gd name="adj2" fmla="val 3857143"/>
            <a:gd name="adj3" fmla="val 38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4D819D-5072-4969-99F5-A259432CB3B5}">
      <dsp:nvSpPr>
        <dsp:cNvPr id="0" name=""/>
        <dsp:cNvSpPr/>
      </dsp:nvSpPr>
      <dsp:spPr>
        <a:xfrm>
          <a:off x="488378" y="329019"/>
          <a:ext cx="2458992" cy="2458992"/>
        </a:xfrm>
        <a:prstGeom prst="blockArc">
          <a:avLst>
            <a:gd name="adj1" fmla="val 19933991"/>
            <a:gd name="adj2" fmla="val 866875"/>
            <a:gd name="adj3" fmla="val 388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8F9F16-DE36-4FB7-8B5B-0D67557DA136}">
      <dsp:nvSpPr>
        <dsp:cNvPr id="0" name=""/>
        <dsp:cNvSpPr/>
      </dsp:nvSpPr>
      <dsp:spPr>
        <a:xfrm>
          <a:off x="505995" y="361275"/>
          <a:ext cx="2458992" cy="2458992"/>
        </a:xfrm>
        <a:prstGeom prst="blockArc">
          <a:avLst>
            <a:gd name="adj1" fmla="val 16127236"/>
            <a:gd name="adj2" fmla="val 19829188"/>
            <a:gd name="adj3" fmla="val 388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9279C-B173-4833-B6AA-DCF5672CEAB2}">
      <dsp:nvSpPr>
        <dsp:cNvPr id="0" name=""/>
        <dsp:cNvSpPr/>
      </dsp:nvSpPr>
      <dsp:spPr>
        <a:xfrm>
          <a:off x="1236596" y="1117663"/>
          <a:ext cx="946756" cy="946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tr-TR" sz="900" b="1" kern="1200" dirty="0"/>
            <a:t>TOPLUMSAL TALEPLER</a:t>
          </a:r>
        </a:p>
      </dsp:txBody>
      <dsp:txXfrm>
        <a:off x="1375245" y="1256312"/>
        <a:ext cx="669458" cy="669458"/>
      </dsp:txXfrm>
    </dsp:sp>
    <dsp:sp modelId="{83979FAE-70B6-44C6-BC60-9AB1C7454629}">
      <dsp:nvSpPr>
        <dsp:cNvPr id="0" name=""/>
        <dsp:cNvSpPr/>
      </dsp:nvSpPr>
      <dsp:spPr>
        <a:xfrm>
          <a:off x="1301643" y="-16173"/>
          <a:ext cx="816661" cy="80315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a:t>YENİ NESİL </a:t>
          </a:r>
          <a:r>
            <a:rPr lang="en-US" sz="600" kern="1200" dirty="0"/>
            <a:t>(</a:t>
          </a:r>
          <a:r>
            <a:rPr lang="tr-TR" sz="600" kern="1200" dirty="0"/>
            <a:t>GİZLİLİK, YÜKSEK TEKNOLOJİ, SOSYAL MEDYA</a:t>
          </a:r>
          <a:r>
            <a:rPr lang="en-US" sz="600" kern="1200" dirty="0"/>
            <a:t>)</a:t>
          </a:r>
          <a:endParaRPr lang="tr-TR" sz="600" kern="1200" dirty="0"/>
        </a:p>
      </dsp:txBody>
      <dsp:txXfrm>
        <a:off x="1421240" y="101446"/>
        <a:ext cx="577467" cy="567917"/>
      </dsp:txXfrm>
    </dsp:sp>
    <dsp:sp modelId="{73718497-3DF0-4163-9381-51E60A201E23}">
      <dsp:nvSpPr>
        <dsp:cNvPr id="0" name=""/>
        <dsp:cNvSpPr/>
      </dsp:nvSpPr>
      <dsp:spPr>
        <a:xfrm>
          <a:off x="2398191" y="643767"/>
          <a:ext cx="772987" cy="70614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tr-TR" sz="700" kern="1200" dirty="0"/>
            <a:t>KURUMLARIN DEĞİŞEN ROLLERİ</a:t>
          </a:r>
        </a:p>
      </dsp:txBody>
      <dsp:txXfrm>
        <a:off x="2511392" y="747179"/>
        <a:ext cx="546585" cy="499320"/>
      </dsp:txXfrm>
    </dsp:sp>
    <dsp:sp modelId="{620A8CC7-3CC0-4997-A40F-3AD920D6EE38}">
      <dsp:nvSpPr>
        <dsp:cNvPr id="0" name=""/>
        <dsp:cNvSpPr/>
      </dsp:nvSpPr>
      <dsp:spPr>
        <a:xfrm>
          <a:off x="2435726" y="1422692"/>
          <a:ext cx="899317" cy="8732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a:t>HİZMETLERİMİZİN DİĞER KULLANICILARI </a:t>
          </a:r>
          <a:r>
            <a:rPr lang="en-US" sz="600" kern="1200" dirty="0"/>
            <a:t>(</a:t>
          </a:r>
          <a:r>
            <a:rPr lang="tr-TR" sz="600" kern="1200" dirty="0"/>
            <a:t>ADALET</a:t>
          </a:r>
          <a:r>
            <a:rPr lang="en-US" sz="600" kern="1200" dirty="0"/>
            <a:t>, </a:t>
          </a:r>
          <a:r>
            <a:rPr lang="tr-TR" sz="600" kern="1200" dirty="0"/>
            <a:t>TARIM</a:t>
          </a:r>
          <a:r>
            <a:rPr lang="en-US" sz="600" kern="1200" dirty="0"/>
            <a:t>,</a:t>
          </a:r>
          <a:r>
            <a:rPr lang="tr-TR" sz="600" kern="1200" dirty="0"/>
            <a:t> EKONOMİ, </a:t>
          </a:r>
          <a:r>
            <a:rPr lang="en-US" sz="600" kern="1200" dirty="0"/>
            <a:t> </a:t>
          </a:r>
          <a:r>
            <a:rPr lang="tr-TR" sz="600" kern="1200" dirty="0"/>
            <a:t>İKLİM DEĞİŞİKLİĞİ</a:t>
          </a:r>
          <a:r>
            <a:rPr lang="en-US" sz="500" kern="1200" dirty="0"/>
            <a:t>, </a:t>
          </a:r>
          <a:r>
            <a:rPr lang="tr-TR" sz="500" kern="1200" dirty="0"/>
            <a:t>PLANLAMA</a:t>
          </a:r>
          <a:r>
            <a:rPr lang="en-US" sz="500" kern="1200" dirty="0"/>
            <a:t>, ...)</a:t>
          </a:r>
          <a:endParaRPr lang="tr-TR" sz="500" kern="1200" dirty="0"/>
        </a:p>
      </dsp:txBody>
      <dsp:txXfrm>
        <a:off x="2567428" y="1550578"/>
        <a:ext cx="635913" cy="617486"/>
      </dsp:txXfrm>
    </dsp:sp>
    <dsp:sp modelId="{C719BA82-24D8-43A0-9D38-6F5F9F883E55}">
      <dsp:nvSpPr>
        <dsp:cNvPr id="0" name=""/>
        <dsp:cNvSpPr/>
      </dsp:nvSpPr>
      <dsp:spPr>
        <a:xfrm>
          <a:off x="1957067" y="2382174"/>
          <a:ext cx="552027" cy="59022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b="1" kern="1200" dirty="0"/>
            <a:t>MÜLKİYET GÜVENCESİ</a:t>
          </a:r>
        </a:p>
      </dsp:txBody>
      <dsp:txXfrm>
        <a:off x="2037909" y="2468610"/>
        <a:ext cx="390343" cy="417348"/>
      </dsp:txXfrm>
    </dsp:sp>
    <dsp:sp modelId="{53DD4132-67ED-4220-A9D0-4941D796994A}">
      <dsp:nvSpPr>
        <dsp:cNvPr id="0" name=""/>
        <dsp:cNvSpPr/>
      </dsp:nvSpPr>
      <dsp:spPr>
        <a:xfrm>
          <a:off x="894885" y="2382174"/>
          <a:ext cx="583964" cy="59022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b="0" i="0" u="none" kern="1200" dirty="0"/>
            <a:t>VERİMLİLİĞİ ARTTIRMAK</a:t>
          </a:r>
          <a:endParaRPr lang="tr-TR" sz="500" b="1" kern="1200" dirty="0"/>
        </a:p>
      </dsp:txBody>
      <dsp:txXfrm>
        <a:off x="980405" y="2468610"/>
        <a:ext cx="412924" cy="417348"/>
      </dsp:txXfrm>
    </dsp:sp>
    <dsp:sp modelId="{CB26073E-1016-4B3C-B0D2-309814E902FD}">
      <dsp:nvSpPr>
        <dsp:cNvPr id="0" name=""/>
        <dsp:cNvSpPr/>
      </dsp:nvSpPr>
      <dsp:spPr>
        <a:xfrm>
          <a:off x="203199" y="1527957"/>
          <a:ext cx="662729" cy="66272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kern="1200" dirty="0"/>
            <a:t>HIZLI TEPKİ SÜRESİ</a:t>
          </a:r>
        </a:p>
      </dsp:txBody>
      <dsp:txXfrm>
        <a:off x="300253" y="1625011"/>
        <a:ext cx="468621" cy="468621"/>
      </dsp:txXfrm>
    </dsp:sp>
    <dsp:sp modelId="{29A600FF-25F8-404C-A796-380EFB53CC34}">
      <dsp:nvSpPr>
        <dsp:cNvPr id="0" name=""/>
        <dsp:cNvSpPr/>
      </dsp:nvSpPr>
      <dsp:spPr>
        <a:xfrm>
          <a:off x="436003" y="507974"/>
          <a:ext cx="662729" cy="66272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tr-TR" sz="600" b="1" kern="1200" dirty="0"/>
            <a:t>AÇIK VERİ</a:t>
          </a:r>
        </a:p>
      </dsp:txBody>
      <dsp:txXfrm>
        <a:off x="533057" y="605028"/>
        <a:ext cx="468621" cy="468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02AF9-A73F-42F9-A089-CC61E50A1E91}">
      <dsp:nvSpPr>
        <dsp:cNvPr id="0" name=""/>
        <dsp:cNvSpPr/>
      </dsp:nvSpPr>
      <dsp:spPr>
        <a:xfrm>
          <a:off x="430722" y="329512"/>
          <a:ext cx="2293206" cy="2293206"/>
        </a:xfrm>
        <a:prstGeom prst="blockArc">
          <a:avLst>
            <a:gd name="adj1" fmla="val 12545165"/>
            <a:gd name="adj2" fmla="val 15994859"/>
            <a:gd name="adj3" fmla="val 447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E0AC36-7B6D-4565-9F15-16DE5707BD98}">
      <dsp:nvSpPr>
        <dsp:cNvPr id="0" name=""/>
        <dsp:cNvSpPr/>
      </dsp:nvSpPr>
      <dsp:spPr>
        <a:xfrm>
          <a:off x="395005" y="389272"/>
          <a:ext cx="2293206" cy="2293206"/>
        </a:xfrm>
        <a:prstGeom prst="blockArc">
          <a:avLst>
            <a:gd name="adj1" fmla="val 9201278"/>
            <a:gd name="adj2" fmla="val 12758716"/>
            <a:gd name="adj3" fmla="val 4479"/>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AC164C-BEB7-4A50-9817-D1933CDFCF0F}">
      <dsp:nvSpPr>
        <dsp:cNvPr id="0" name=""/>
        <dsp:cNvSpPr/>
      </dsp:nvSpPr>
      <dsp:spPr>
        <a:xfrm>
          <a:off x="363872" y="331507"/>
          <a:ext cx="2293206" cy="2293206"/>
        </a:xfrm>
        <a:prstGeom prst="blockArc">
          <a:avLst>
            <a:gd name="adj1" fmla="val 5400000"/>
            <a:gd name="adj2" fmla="val 9000000"/>
            <a:gd name="adj3" fmla="val 447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BA71D3-38A6-480D-B8EA-BDE48C8DC0F3}">
      <dsp:nvSpPr>
        <dsp:cNvPr id="0" name=""/>
        <dsp:cNvSpPr/>
      </dsp:nvSpPr>
      <dsp:spPr>
        <a:xfrm>
          <a:off x="363872" y="331507"/>
          <a:ext cx="2293206" cy="2293206"/>
        </a:xfrm>
        <a:prstGeom prst="blockArc">
          <a:avLst>
            <a:gd name="adj1" fmla="val 1800000"/>
            <a:gd name="adj2" fmla="val 5400000"/>
            <a:gd name="adj3" fmla="val 447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29252-AA82-4A35-84E7-9022F096515F}">
      <dsp:nvSpPr>
        <dsp:cNvPr id="0" name=""/>
        <dsp:cNvSpPr/>
      </dsp:nvSpPr>
      <dsp:spPr>
        <a:xfrm>
          <a:off x="363872" y="331507"/>
          <a:ext cx="2293206" cy="2293206"/>
        </a:xfrm>
        <a:prstGeom prst="blockArc">
          <a:avLst>
            <a:gd name="adj1" fmla="val 19800000"/>
            <a:gd name="adj2" fmla="val 1800000"/>
            <a:gd name="adj3" fmla="val 447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612C1B-1D49-4B68-9DD8-89E736D9B6C1}">
      <dsp:nvSpPr>
        <dsp:cNvPr id="0" name=""/>
        <dsp:cNvSpPr/>
      </dsp:nvSpPr>
      <dsp:spPr>
        <a:xfrm>
          <a:off x="363872" y="331507"/>
          <a:ext cx="2293206" cy="2293206"/>
        </a:xfrm>
        <a:prstGeom prst="blockArc">
          <a:avLst>
            <a:gd name="adj1" fmla="val 16200000"/>
            <a:gd name="adj2" fmla="val 19800000"/>
            <a:gd name="adj3" fmla="val 447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B9279C-B173-4833-B6AA-DCF5672CEAB2}">
      <dsp:nvSpPr>
        <dsp:cNvPr id="0" name=""/>
        <dsp:cNvSpPr/>
      </dsp:nvSpPr>
      <dsp:spPr>
        <a:xfrm>
          <a:off x="1001010" y="968645"/>
          <a:ext cx="1018930" cy="10189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b="1" kern="1200" dirty="0"/>
            <a:t>DIŞ ETKENLER</a:t>
          </a:r>
        </a:p>
      </dsp:txBody>
      <dsp:txXfrm>
        <a:off x="1150229" y="1117864"/>
        <a:ext cx="720492" cy="720492"/>
      </dsp:txXfrm>
    </dsp:sp>
    <dsp:sp modelId="{F2458E49-D835-459C-87BD-8308FD7307E8}">
      <dsp:nvSpPr>
        <dsp:cNvPr id="0" name=""/>
        <dsp:cNvSpPr/>
      </dsp:nvSpPr>
      <dsp:spPr>
        <a:xfrm>
          <a:off x="1153850" y="558"/>
          <a:ext cx="713251" cy="7132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a:t>BİRLEŞMİŞ MİLLETLER</a:t>
          </a:r>
        </a:p>
      </dsp:txBody>
      <dsp:txXfrm>
        <a:off x="1258303" y="105011"/>
        <a:ext cx="504345" cy="504345"/>
      </dsp:txXfrm>
    </dsp:sp>
    <dsp:sp modelId="{6F48F29F-B086-44BF-A552-7008473839FD}">
      <dsp:nvSpPr>
        <dsp:cNvPr id="0" name=""/>
        <dsp:cNvSpPr/>
      </dsp:nvSpPr>
      <dsp:spPr>
        <a:xfrm>
          <a:off x="2124600" y="561021"/>
          <a:ext cx="713251" cy="71325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a:t>DÜNYA BANKASI</a:t>
          </a:r>
        </a:p>
      </dsp:txBody>
      <dsp:txXfrm>
        <a:off x="2229053" y="665474"/>
        <a:ext cx="504345" cy="504345"/>
      </dsp:txXfrm>
    </dsp:sp>
    <dsp:sp modelId="{D61BFF3D-CC02-4C8D-ADB5-0909E9DC5B87}">
      <dsp:nvSpPr>
        <dsp:cNvPr id="0" name=""/>
        <dsp:cNvSpPr/>
      </dsp:nvSpPr>
      <dsp:spPr>
        <a:xfrm>
          <a:off x="2124600" y="1681947"/>
          <a:ext cx="713251" cy="71325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a:t>KURUMSAL YAPILAR </a:t>
          </a:r>
        </a:p>
      </dsp:txBody>
      <dsp:txXfrm>
        <a:off x="2229053" y="1786400"/>
        <a:ext cx="504345" cy="504345"/>
      </dsp:txXfrm>
    </dsp:sp>
    <dsp:sp modelId="{04B43E04-0E43-43E6-AE48-3258357682A2}">
      <dsp:nvSpPr>
        <dsp:cNvPr id="0" name=""/>
        <dsp:cNvSpPr/>
      </dsp:nvSpPr>
      <dsp:spPr>
        <a:xfrm>
          <a:off x="1153850" y="2242410"/>
          <a:ext cx="713251" cy="71325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a:t>AKADEMİK ÇEVRE</a:t>
          </a:r>
        </a:p>
      </dsp:txBody>
      <dsp:txXfrm>
        <a:off x="1258303" y="2346863"/>
        <a:ext cx="504345" cy="504345"/>
      </dsp:txXfrm>
    </dsp:sp>
    <dsp:sp modelId="{5302F524-8C6E-4927-A708-97AC2237B517}">
      <dsp:nvSpPr>
        <dsp:cNvPr id="0" name=""/>
        <dsp:cNvSpPr/>
      </dsp:nvSpPr>
      <dsp:spPr>
        <a:xfrm>
          <a:off x="183099" y="1681947"/>
          <a:ext cx="713251" cy="71325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a:t>ŞİRKETLER</a:t>
          </a:r>
        </a:p>
      </dsp:txBody>
      <dsp:txXfrm>
        <a:off x="287552" y="1786400"/>
        <a:ext cx="504345" cy="504345"/>
      </dsp:txXfrm>
    </dsp:sp>
    <dsp:sp modelId="{6BB55CBE-8905-4166-9CF9-2F7A15C7D006}">
      <dsp:nvSpPr>
        <dsp:cNvPr id="0" name=""/>
        <dsp:cNvSpPr/>
      </dsp:nvSpPr>
      <dsp:spPr>
        <a:xfrm>
          <a:off x="167597" y="574581"/>
          <a:ext cx="860324" cy="71325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kern="1200" dirty="0"/>
            <a:t>KARDEŞ KURUMLAR</a:t>
          </a:r>
        </a:p>
      </dsp:txBody>
      <dsp:txXfrm>
        <a:off x="293589" y="679034"/>
        <a:ext cx="608340" cy="504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94292-A5C2-49D1-8523-5A353A732C80}">
      <dsp:nvSpPr>
        <dsp:cNvPr id="0" name=""/>
        <dsp:cNvSpPr/>
      </dsp:nvSpPr>
      <dsp:spPr>
        <a:xfrm rot="5400000">
          <a:off x="-27910" y="295782"/>
          <a:ext cx="453057" cy="551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DBC10A-C725-42A0-8697-2BA63AFD3049}">
      <dsp:nvSpPr>
        <dsp:cNvPr id="0" name=""/>
        <dsp:cNvSpPr/>
      </dsp:nvSpPr>
      <dsp:spPr>
        <a:xfrm>
          <a:off x="72526" y="1046"/>
          <a:ext cx="613251" cy="3679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SİYASAL İSTİKRAR</a:t>
          </a:r>
        </a:p>
      </dsp:txBody>
      <dsp:txXfrm>
        <a:off x="83303" y="11823"/>
        <a:ext cx="591697" cy="346397"/>
      </dsp:txXfrm>
    </dsp:sp>
    <dsp:sp modelId="{80E3DE49-8A5A-4DE6-BF3F-248D7093040F}">
      <dsp:nvSpPr>
        <dsp:cNvPr id="0" name=""/>
        <dsp:cNvSpPr/>
      </dsp:nvSpPr>
      <dsp:spPr>
        <a:xfrm rot="5400000">
          <a:off x="-27910" y="755721"/>
          <a:ext cx="453057" cy="551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20C486-18DC-4D6C-8620-FECA6EF0E36B}">
      <dsp:nvSpPr>
        <dsp:cNvPr id="0" name=""/>
        <dsp:cNvSpPr/>
      </dsp:nvSpPr>
      <dsp:spPr>
        <a:xfrm>
          <a:off x="72526" y="460985"/>
          <a:ext cx="613251" cy="3679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ECONOMİK PROBLEMLER</a:t>
          </a:r>
        </a:p>
      </dsp:txBody>
      <dsp:txXfrm>
        <a:off x="83303" y="471762"/>
        <a:ext cx="591697" cy="346397"/>
      </dsp:txXfrm>
    </dsp:sp>
    <dsp:sp modelId="{9013D147-54A7-4735-9EC0-CC2B0EDCF2FA}">
      <dsp:nvSpPr>
        <dsp:cNvPr id="0" name=""/>
        <dsp:cNvSpPr/>
      </dsp:nvSpPr>
      <dsp:spPr>
        <a:xfrm rot="5400000">
          <a:off x="-27910" y="1215659"/>
          <a:ext cx="453057" cy="551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97DA0F-FFD1-4E9E-AB8C-060A2ED2007F}">
      <dsp:nvSpPr>
        <dsp:cNvPr id="0" name=""/>
        <dsp:cNvSpPr/>
      </dsp:nvSpPr>
      <dsp:spPr>
        <a:xfrm>
          <a:off x="72526" y="920924"/>
          <a:ext cx="613251" cy="3679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ETKİN KAMU</a:t>
          </a:r>
        </a:p>
      </dsp:txBody>
      <dsp:txXfrm>
        <a:off x="83303" y="931701"/>
        <a:ext cx="591697" cy="346397"/>
      </dsp:txXfrm>
    </dsp:sp>
    <dsp:sp modelId="{2DABD2AB-A5B2-4A2D-948D-0A692C127888}">
      <dsp:nvSpPr>
        <dsp:cNvPr id="0" name=""/>
        <dsp:cNvSpPr/>
      </dsp:nvSpPr>
      <dsp:spPr>
        <a:xfrm rot="5400000">
          <a:off x="-27910" y="1675598"/>
          <a:ext cx="453057" cy="551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F9E163-940D-4341-9C32-D67515F73C85}">
      <dsp:nvSpPr>
        <dsp:cNvPr id="0" name=""/>
        <dsp:cNvSpPr/>
      </dsp:nvSpPr>
      <dsp:spPr>
        <a:xfrm>
          <a:off x="72526" y="1380863"/>
          <a:ext cx="613251" cy="3679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ÜNİVERSİTELER</a:t>
          </a:r>
          <a:endParaRPr lang="tr-TR" sz="500" kern="1200" dirty="0"/>
        </a:p>
      </dsp:txBody>
      <dsp:txXfrm>
        <a:off x="83303" y="1391640"/>
        <a:ext cx="591697" cy="346397"/>
      </dsp:txXfrm>
    </dsp:sp>
    <dsp:sp modelId="{33B8F01A-6F6E-4222-AED1-9B6CC3C42A75}">
      <dsp:nvSpPr>
        <dsp:cNvPr id="0" name=""/>
        <dsp:cNvSpPr/>
      </dsp:nvSpPr>
      <dsp:spPr>
        <a:xfrm>
          <a:off x="202059" y="1905568"/>
          <a:ext cx="808743" cy="5519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59213D-E0C6-4154-A088-7C42ED6BC282}">
      <dsp:nvSpPr>
        <dsp:cNvPr id="0" name=""/>
        <dsp:cNvSpPr/>
      </dsp:nvSpPr>
      <dsp:spPr>
        <a:xfrm>
          <a:off x="72526" y="1840802"/>
          <a:ext cx="613251" cy="36795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SÜRDÜRÜLEBİLİR ÖZEL SEKTÖR</a:t>
          </a:r>
        </a:p>
      </dsp:txBody>
      <dsp:txXfrm>
        <a:off x="83303" y="1851579"/>
        <a:ext cx="591697" cy="346397"/>
      </dsp:txXfrm>
    </dsp:sp>
    <dsp:sp modelId="{666D04AD-3D2C-4FCA-B1DD-55C4233988B5}">
      <dsp:nvSpPr>
        <dsp:cNvPr id="0" name=""/>
        <dsp:cNvSpPr/>
      </dsp:nvSpPr>
      <dsp:spPr>
        <a:xfrm rot="16200000">
          <a:off x="787714" y="1675598"/>
          <a:ext cx="453057" cy="551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4BBDC1-DE34-46E5-9AA3-817D463C66E4}">
      <dsp:nvSpPr>
        <dsp:cNvPr id="0" name=""/>
        <dsp:cNvSpPr/>
      </dsp:nvSpPr>
      <dsp:spPr>
        <a:xfrm>
          <a:off x="888151" y="1840802"/>
          <a:ext cx="613251" cy="3679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TEKNOLOJİ KULLANIMI</a:t>
          </a:r>
        </a:p>
      </dsp:txBody>
      <dsp:txXfrm>
        <a:off x="898928" y="1851579"/>
        <a:ext cx="591697" cy="346397"/>
      </dsp:txXfrm>
    </dsp:sp>
    <dsp:sp modelId="{21D848B8-0300-434F-95B1-5D57D272A938}">
      <dsp:nvSpPr>
        <dsp:cNvPr id="0" name=""/>
        <dsp:cNvSpPr/>
      </dsp:nvSpPr>
      <dsp:spPr>
        <a:xfrm rot="16353709">
          <a:off x="797232" y="1215093"/>
          <a:ext cx="461532" cy="551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FBF5D7-AA83-47BC-B117-9C98FE3F78CA}">
      <dsp:nvSpPr>
        <dsp:cNvPr id="0" name=""/>
        <dsp:cNvSpPr/>
      </dsp:nvSpPr>
      <dsp:spPr>
        <a:xfrm>
          <a:off x="888151" y="1380863"/>
          <a:ext cx="613251" cy="3679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SAYISAL ÜRETİM</a:t>
          </a:r>
        </a:p>
      </dsp:txBody>
      <dsp:txXfrm>
        <a:off x="898928" y="1391640"/>
        <a:ext cx="591697" cy="346397"/>
      </dsp:txXfrm>
    </dsp:sp>
    <dsp:sp modelId="{AA6CE516-37D3-47C0-83DA-DD3C2A702DA5}">
      <dsp:nvSpPr>
        <dsp:cNvPr id="0" name=""/>
        <dsp:cNvSpPr/>
      </dsp:nvSpPr>
      <dsp:spPr>
        <a:xfrm rot="16015673">
          <a:off x="801713" y="753434"/>
          <a:ext cx="449128" cy="551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19E7B8-C11C-48A0-967C-E538357FD5FA}">
      <dsp:nvSpPr>
        <dsp:cNvPr id="0" name=""/>
        <dsp:cNvSpPr/>
      </dsp:nvSpPr>
      <dsp:spPr>
        <a:xfrm>
          <a:off x="912222" y="916350"/>
          <a:ext cx="613251" cy="3679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KALİTE</a:t>
          </a:r>
          <a:endParaRPr lang="tr-TR" sz="500" kern="1200" dirty="0"/>
        </a:p>
      </dsp:txBody>
      <dsp:txXfrm>
        <a:off x="922999" y="927127"/>
        <a:ext cx="591697" cy="346397"/>
      </dsp:txXfrm>
    </dsp:sp>
    <dsp:sp modelId="{66404FBC-5F3B-4BA9-BA97-E062B3AEDB13}">
      <dsp:nvSpPr>
        <dsp:cNvPr id="0" name=""/>
        <dsp:cNvSpPr/>
      </dsp:nvSpPr>
      <dsp:spPr>
        <a:xfrm rot="16200000">
          <a:off x="787714" y="295782"/>
          <a:ext cx="453057" cy="551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77871E-1CB6-4427-9A5E-52578960809C}">
      <dsp:nvSpPr>
        <dsp:cNvPr id="0" name=""/>
        <dsp:cNvSpPr/>
      </dsp:nvSpPr>
      <dsp:spPr>
        <a:xfrm>
          <a:off x="888151" y="460985"/>
          <a:ext cx="613251" cy="3679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VERİ PAYLAŞIMI</a:t>
          </a:r>
        </a:p>
      </dsp:txBody>
      <dsp:txXfrm>
        <a:off x="898928" y="471762"/>
        <a:ext cx="591697" cy="346397"/>
      </dsp:txXfrm>
    </dsp:sp>
    <dsp:sp modelId="{8E9A1328-9D1E-4BDB-82F7-CE8BF822BA80}">
      <dsp:nvSpPr>
        <dsp:cNvPr id="0" name=""/>
        <dsp:cNvSpPr/>
      </dsp:nvSpPr>
      <dsp:spPr>
        <a:xfrm>
          <a:off x="1017684" y="65812"/>
          <a:ext cx="810162" cy="5519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C118B6-A6E8-423B-A761-1497BA75B029}">
      <dsp:nvSpPr>
        <dsp:cNvPr id="0" name=""/>
        <dsp:cNvSpPr/>
      </dsp:nvSpPr>
      <dsp:spPr>
        <a:xfrm>
          <a:off x="888151" y="1046"/>
          <a:ext cx="613251" cy="36795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YENİ UYGULAMA ALANLARI</a:t>
          </a:r>
        </a:p>
      </dsp:txBody>
      <dsp:txXfrm>
        <a:off x="898928" y="11823"/>
        <a:ext cx="591697" cy="346397"/>
      </dsp:txXfrm>
    </dsp:sp>
    <dsp:sp modelId="{09F7FC36-D931-4024-BDB5-58AB921C46AF}">
      <dsp:nvSpPr>
        <dsp:cNvPr id="0" name=""/>
        <dsp:cNvSpPr/>
      </dsp:nvSpPr>
      <dsp:spPr>
        <a:xfrm rot="5400000">
          <a:off x="1604759" y="295782"/>
          <a:ext cx="453057" cy="551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73D973-527D-4A81-BE4A-C2AD18904D4D}">
      <dsp:nvSpPr>
        <dsp:cNvPr id="0" name=""/>
        <dsp:cNvSpPr/>
      </dsp:nvSpPr>
      <dsp:spPr>
        <a:xfrm>
          <a:off x="1705196" y="1046"/>
          <a:ext cx="613251" cy="3679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İHALELER</a:t>
          </a:r>
        </a:p>
      </dsp:txBody>
      <dsp:txXfrm>
        <a:off x="1715973" y="11823"/>
        <a:ext cx="591697" cy="346397"/>
      </dsp:txXfrm>
    </dsp:sp>
    <dsp:sp modelId="{722F5617-D550-474F-BD2E-60C742C35DAB}">
      <dsp:nvSpPr>
        <dsp:cNvPr id="0" name=""/>
        <dsp:cNvSpPr/>
      </dsp:nvSpPr>
      <dsp:spPr>
        <a:xfrm rot="5281028">
          <a:off x="1596590" y="772155"/>
          <a:ext cx="486217" cy="551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69F199-5E1A-498A-BE1B-354EC59EA89D}">
      <dsp:nvSpPr>
        <dsp:cNvPr id="0" name=""/>
        <dsp:cNvSpPr/>
      </dsp:nvSpPr>
      <dsp:spPr>
        <a:xfrm>
          <a:off x="1705196" y="460985"/>
          <a:ext cx="613251" cy="3679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EĞİTİM</a:t>
          </a:r>
        </a:p>
      </dsp:txBody>
      <dsp:txXfrm>
        <a:off x="1715973" y="471762"/>
        <a:ext cx="591697" cy="346397"/>
      </dsp:txXfrm>
    </dsp:sp>
    <dsp:sp modelId="{9E4E511B-E43D-4E30-BDBD-FAC92EAAE20F}">
      <dsp:nvSpPr>
        <dsp:cNvPr id="0" name=""/>
        <dsp:cNvSpPr/>
      </dsp:nvSpPr>
      <dsp:spPr>
        <a:xfrm rot="5564449">
          <a:off x="1629371" y="1230374"/>
          <a:ext cx="424113" cy="551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CE531-FC9B-43AA-892C-A1FA7922A9E2}">
      <dsp:nvSpPr>
        <dsp:cNvPr id="0" name=""/>
        <dsp:cNvSpPr/>
      </dsp:nvSpPr>
      <dsp:spPr>
        <a:xfrm>
          <a:off x="1724057" y="950353"/>
          <a:ext cx="616091" cy="3679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ÜCRETLER</a:t>
          </a:r>
        </a:p>
      </dsp:txBody>
      <dsp:txXfrm>
        <a:off x="1734834" y="961130"/>
        <a:ext cx="594537" cy="346397"/>
      </dsp:txXfrm>
    </dsp:sp>
    <dsp:sp modelId="{B1046884-C335-4F39-BCBD-5434E88A55CD}">
      <dsp:nvSpPr>
        <dsp:cNvPr id="0" name=""/>
        <dsp:cNvSpPr/>
      </dsp:nvSpPr>
      <dsp:spPr>
        <a:xfrm rot="5400000">
          <a:off x="1604759" y="1675598"/>
          <a:ext cx="453057" cy="551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4669F7-64E3-4649-86B0-E649AF6CF250}">
      <dsp:nvSpPr>
        <dsp:cNvPr id="0" name=""/>
        <dsp:cNvSpPr/>
      </dsp:nvSpPr>
      <dsp:spPr>
        <a:xfrm>
          <a:off x="1705196" y="1380863"/>
          <a:ext cx="613251" cy="3679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NİTELİKLİ İŞGÜCÜ</a:t>
          </a:r>
        </a:p>
      </dsp:txBody>
      <dsp:txXfrm>
        <a:off x="1715973" y="1391640"/>
        <a:ext cx="591697" cy="346397"/>
      </dsp:txXfrm>
    </dsp:sp>
    <dsp:sp modelId="{BDE89A24-1F9F-4BFA-8FFE-8FC7F25F2A0F}">
      <dsp:nvSpPr>
        <dsp:cNvPr id="0" name=""/>
        <dsp:cNvSpPr/>
      </dsp:nvSpPr>
      <dsp:spPr>
        <a:xfrm rot="21520280">
          <a:off x="1834614" y="1895705"/>
          <a:ext cx="850706" cy="5519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38C4F-A46F-429F-B312-D0FFB54B1442}">
      <dsp:nvSpPr>
        <dsp:cNvPr id="0" name=""/>
        <dsp:cNvSpPr/>
      </dsp:nvSpPr>
      <dsp:spPr>
        <a:xfrm>
          <a:off x="1705196" y="1840802"/>
          <a:ext cx="613251" cy="36795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YOLSUZLUKLA MÜCADELER</a:t>
          </a:r>
        </a:p>
      </dsp:txBody>
      <dsp:txXfrm>
        <a:off x="1715973" y="1851579"/>
        <a:ext cx="591697" cy="346397"/>
      </dsp:txXfrm>
    </dsp:sp>
    <dsp:sp modelId="{FD371FA7-5D3A-49D7-8CFF-69C6E4B2F8EF}">
      <dsp:nvSpPr>
        <dsp:cNvPr id="0" name=""/>
        <dsp:cNvSpPr/>
      </dsp:nvSpPr>
      <dsp:spPr>
        <a:xfrm rot="15869069">
          <a:off x="2458767" y="1673798"/>
          <a:ext cx="419446" cy="5519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3E41D0-D48D-4523-912A-9FE166F5AE86}">
      <dsp:nvSpPr>
        <dsp:cNvPr id="0" name=""/>
        <dsp:cNvSpPr/>
      </dsp:nvSpPr>
      <dsp:spPr>
        <a:xfrm>
          <a:off x="2562556" y="1829064"/>
          <a:ext cx="613251" cy="3519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BİLİMSEL ETKİNLİKLER</a:t>
          </a:r>
          <a:endParaRPr lang="tr-TR" sz="500" kern="1200" dirty="0"/>
        </a:p>
        <a:p>
          <a:pPr lvl="0" algn="ctr" defTabSz="266700">
            <a:lnSpc>
              <a:spcPct val="90000"/>
            </a:lnSpc>
            <a:spcBef>
              <a:spcPct val="0"/>
            </a:spcBef>
            <a:spcAft>
              <a:spcPct val="35000"/>
            </a:spcAft>
          </a:pPr>
          <a:r>
            <a:rPr lang="tr-TR" sz="500" kern="1200" dirty="0"/>
            <a:t>….</a:t>
          </a:r>
        </a:p>
        <a:p>
          <a:pPr lvl="0" algn="ctr" defTabSz="266700">
            <a:lnSpc>
              <a:spcPct val="90000"/>
            </a:lnSpc>
            <a:spcBef>
              <a:spcPct val="0"/>
            </a:spcBef>
            <a:spcAft>
              <a:spcPct val="35000"/>
            </a:spcAft>
          </a:pPr>
          <a:r>
            <a:rPr lang="tr-TR" sz="500" kern="1200" dirty="0"/>
            <a:t>…..</a:t>
          </a:r>
        </a:p>
      </dsp:txBody>
      <dsp:txXfrm>
        <a:off x="2572865" y="1839373"/>
        <a:ext cx="592633" cy="331356"/>
      </dsp:txXfrm>
    </dsp:sp>
    <dsp:sp modelId="{CB6C19C9-90E3-4975-A0F1-FD12BD14609E}">
      <dsp:nvSpPr>
        <dsp:cNvPr id="0" name=""/>
        <dsp:cNvSpPr/>
      </dsp:nvSpPr>
      <dsp:spPr>
        <a:xfrm rot="16200000">
          <a:off x="2421803" y="1231636"/>
          <a:ext cx="453057" cy="5519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FAE735-22DD-420B-9A9B-86A8F83588CE}">
      <dsp:nvSpPr>
        <dsp:cNvPr id="0" name=""/>
        <dsp:cNvSpPr/>
      </dsp:nvSpPr>
      <dsp:spPr>
        <a:xfrm>
          <a:off x="2522241" y="1396839"/>
          <a:ext cx="613251" cy="36795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ULUSLARARASI İŞBİRLİĞİ</a:t>
          </a:r>
        </a:p>
      </dsp:txBody>
      <dsp:txXfrm>
        <a:off x="2533018" y="1407616"/>
        <a:ext cx="591697" cy="346397"/>
      </dsp:txXfrm>
    </dsp:sp>
    <dsp:sp modelId="{875EFBB1-FF7F-4747-A6FB-AB851610167C}">
      <dsp:nvSpPr>
        <dsp:cNvPr id="0" name=""/>
        <dsp:cNvSpPr/>
      </dsp:nvSpPr>
      <dsp:spPr>
        <a:xfrm rot="16200000">
          <a:off x="2421803" y="771697"/>
          <a:ext cx="453057" cy="5519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567EBD-B9F5-43D6-8350-A094C6B37FA7}">
      <dsp:nvSpPr>
        <dsp:cNvPr id="0" name=""/>
        <dsp:cNvSpPr/>
      </dsp:nvSpPr>
      <dsp:spPr>
        <a:xfrm>
          <a:off x="2522241" y="936900"/>
          <a:ext cx="613251" cy="36795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MESLEKİ ETİK</a:t>
          </a:r>
        </a:p>
      </dsp:txBody>
      <dsp:txXfrm>
        <a:off x="2533018" y="947677"/>
        <a:ext cx="591697" cy="346397"/>
      </dsp:txXfrm>
    </dsp:sp>
    <dsp:sp modelId="{5CED6817-6065-4CD9-BE90-120C67131715}">
      <dsp:nvSpPr>
        <dsp:cNvPr id="0" name=""/>
        <dsp:cNvSpPr/>
      </dsp:nvSpPr>
      <dsp:spPr>
        <a:xfrm rot="16200000">
          <a:off x="2421803" y="311758"/>
          <a:ext cx="453057" cy="5519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ED86CD-9E2B-491C-B5FC-C803B1AA1CA7}">
      <dsp:nvSpPr>
        <dsp:cNvPr id="0" name=""/>
        <dsp:cNvSpPr/>
      </dsp:nvSpPr>
      <dsp:spPr>
        <a:xfrm>
          <a:off x="2522241" y="476961"/>
          <a:ext cx="613251" cy="36795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dirty="0"/>
            <a:t>AKTÖRLER</a:t>
          </a:r>
          <a:endParaRPr lang="tr-TR" sz="500" kern="1200" dirty="0"/>
        </a:p>
      </dsp:txBody>
      <dsp:txXfrm>
        <a:off x="2533018" y="487738"/>
        <a:ext cx="591697" cy="346397"/>
      </dsp:txXfrm>
    </dsp:sp>
    <dsp:sp modelId="{D694451F-A22B-42FD-9F05-65D8B71B2E1B}">
      <dsp:nvSpPr>
        <dsp:cNvPr id="0" name=""/>
        <dsp:cNvSpPr/>
      </dsp:nvSpPr>
      <dsp:spPr>
        <a:xfrm>
          <a:off x="2522241" y="17023"/>
          <a:ext cx="613251" cy="36795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tr-TR" sz="600" kern="1200"/>
            <a:t>SEKTÖRLER</a:t>
          </a:r>
          <a:endParaRPr lang="tr-TR" sz="600" kern="1200" dirty="0"/>
        </a:p>
      </dsp:txBody>
      <dsp:txXfrm>
        <a:off x="2533018" y="27800"/>
        <a:ext cx="591697" cy="3463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23903-D60C-4DAC-A42C-2CB94DFAAFDA}">
      <dsp:nvSpPr>
        <dsp:cNvPr id="0" name=""/>
        <dsp:cNvSpPr/>
      </dsp:nvSpPr>
      <dsp:spPr>
        <a:xfrm>
          <a:off x="3779520" y="3553395"/>
          <a:ext cx="2316480" cy="150055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tr-TR" sz="1200" b="1" kern="1200" dirty="0">
              <a:solidFill>
                <a:schemeClr val="accent1"/>
              </a:solidFill>
              <a:latin typeface="+mj-lt"/>
            </a:rPr>
            <a:t>BİRLİKTE ÇALIŞABİLİRLİK</a:t>
          </a:r>
          <a:endParaRPr lang="en-GB" sz="1200" b="1" kern="1200" dirty="0">
            <a:solidFill>
              <a:schemeClr val="accent1"/>
            </a:solidFill>
            <a:latin typeface="+mj-lt"/>
          </a:endParaRPr>
        </a:p>
        <a:p>
          <a:pPr marL="114300" lvl="1" indent="-114300" algn="l" defTabSz="533400">
            <a:lnSpc>
              <a:spcPct val="90000"/>
            </a:lnSpc>
            <a:spcBef>
              <a:spcPct val="0"/>
            </a:spcBef>
            <a:spcAft>
              <a:spcPct val="15000"/>
            </a:spcAft>
            <a:buChar char="••"/>
          </a:pPr>
          <a:r>
            <a:rPr lang="tr-TR" sz="1200" b="1" kern="1200" dirty="0">
              <a:solidFill>
                <a:schemeClr val="accent1"/>
              </a:solidFill>
              <a:latin typeface="+mj-lt"/>
            </a:rPr>
            <a:t>BİLGİ ŞEFFAFLIĞI</a:t>
          </a:r>
        </a:p>
        <a:p>
          <a:pPr marL="114300" lvl="1" indent="-114300" algn="l" defTabSz="533400">
            <a:lnSpc>
              <a:spcPct val="90000"/>
            </a:lnSpc>
            <a:spcBef>
              <a:spcPct val="0"/>
            </a:spcBef>
            <a:spcAft>
              <a:spcPct val="15000"/>
            </a:spcAft>
            <a:buChar char="••"/>
          </a:pPr>
          <a:r>
            <a:rPr lang="tr-TR" sz="1200" b="1" kern="1200" dirty="0">
              <a:solidFill>
                <a:schemeClr val="accent1"/>
              </a:solidFill>
              <a:latin typeface="+mj-lt"/>
            </a:rPr>
            <a:t>ADEMİ MERKEZİYETÇİ KARARLAR</a:t>
          </a:r>
        </a:p>
        <a:p>
          <a:pPr marL="114300" lvl="1" indent="-114300" algn="l" defTabSz="533400">
            <a:lnSpc>
              <a:spcPct val="90000"/>
            </a:lnSpc>
            <a:spcBef>
              <a:spcPct val="0"/>
            </a:spcBef>
            <a:spcAft>
              <a:spcPct val="15000"/>
            </a:spcAft>
            <a:buChar char="••"/>
          </a:pPr>
          <a:r>
            <a:rPr lang="tr-TR" sz="1200" b="1" kern="1200" dirty="0">
              <a:solidFill>
                <a:schemeClr val="accent1"/>
              </a:solidFill>
              <a:latin typeface="+mj-lt"/>
            </a:rPr>
            <a:t>TEKNİK DESTEK</a:t>
          </a:r>
        </a:p>
      </dsp:txBody>
      <dsp:txXfrm>
        <a:off x="4507426" y="3961495"/>
        <a:ext cx="1555612" cy="1059491"/>
      </dsp:txXfrm>
    </dsp:sp>
    <dsp:sp modelId="{52CF895B-F944-474B-A716-6E816FFA82F6}">
      <dsp:nvSpPr>
        <dsp:cNvPr id="0" name=""/>
        <dsp:cNvSpPr/>
      </dsp:nvSpPr>
      <dsp:spPr>
        <a:xfrm>
          <a:off x="0" y="3553395"/>
          <a:ext cx="2316480" cy="1500553"/>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a:solidFill>
                <a:schemeClr val="accent1"/>
              </a:solidFill>
              <a:latin typeface="+mj-lt"/>
            </a:rPr>
            <a:t>MD&amp;YZ</a:t>
          </a:r>
          <a:endParaRPr lang="en-GB" sz="1400" b="1" kern="1200" dirty="0">
            <a:solidFill>
              <a:schemeClr val="accent1"/>
            </a:solidFill>
            <a:latin typeface="+mj-lt"/>
          </a:endParaRPr>
        </a:p>
        <a:p>
          <a:pPr marL="114300" lvl="1" indent="-114300" algn="l" defTabSz="622300">
            <a:lnSpc>
              <a:spcPct val="90000"/>
            </a:lnSpc>
            <a:spcBef>
              <a:spcPct val="0"/>
            </a:spcBef>
            <a:spcAft>
              <a:spcPct val="15000"/>
            </a:spcAft>
            <a:buChar char="••"/>
          </a:pPr>
          <a:r>
            <a:rPr lang="tr-TR" sz="1400" b="1" kern="1200" dirty="0">
              <a:solidFill>
                <a:schemeClr val="accent1"/>
              </a:solidFill>
              <a:latin typeface="+mj-lt"/>
            </a:rPr>
            <a:t>NESNELERİN İNTERNETİ</a:t>
          </a:r>
          <a:endParaRPr lang="en-GB" sz="1400" b="1" kern="1200" dirty="0">
            <a:solidFill>
              <a:schemeClr val="accent1"/>
            </a:solidFill>
            <a:latin typeface="+mj-lt"/>
          </a:endParaRPr>
        </a:p>
        <a:p>
          <a:pPr marL="114300" lvl="1" indent="-114300" algn="l" defTabSz="622300">
            <a:lnSpc>
              <a:spcPct val="90000"/>
            </a:lnSpc>
            <a:spcBef>
              <a:spcPct val="0"/>
            </a:spcBef>
            <a:spcAft>
              <a:spcPct val="15000"/>
            </a:spcAft>
            <a:buChar char="••"/>
          </a:pPr>
          <a:r>
            <a:rPr lang="tr-TR" sz="1400" b="1" kern="1200" dirty="0">
              <a:solidFill>
                <a:schemeClr val="accent1"/>
              </a:solidFill>
              <a:latin typeface="+mj-lt"/>
            </a:rPr>
            <a:t>BULUT / BÜYÜK VERİ</a:t>
          </a:r>
          <a:endParaRPr lang="en-GB" sz="1400" b="1" kern="1200" dirty="0">
            <a:solidFill>
              <a:schemeClr val="accent1"/>
            </a:solidFill>
            <a:latin typeface="+mj-lt"/>
          </a:endParaRPr>
        </a:p>
        <a:p>
          <a:pPr marL="114300" lvl="1" indent="-114300" algn="l" defTabSz="622300">
            <a:lnSpc>
              <a:spcPct val="90000"/>
            </a:lnSpc>
            <a:spcBef>
              <a:spcPct val="0"/>
            </a:spcBef>
            <a:spcAft>
              <a:spcPct val="15000"/>
            </a:spcAft>
            <a:buChar char="••"/>
          </a:pPr>
          <a:r>
            <a:rPr lang="tr-TR" sz="1400" b="1" kern="1200" dirty="0">
              <a:solidFill>
                <a:schemeClr val="accent1"/>
              </a:solidFill>
              <a:latin typeface="+mj-lt"/>
            </a:rPr>
            <a:t>BLOK ZİNCİRİ</a:t>
          </a:r>
          <a:endParaRPr lang="en-GB" sz="1400" b="1" kern="1200" dirty="0">
            <a:solidFill>
              <a:schemeClr val="accent1"/>
            </a:solidFill>
            <a:latin typeface="+mj-lt"/>
          </a:endParaRPr>
        </a:p>
      </dsp:txBody>
      <dsp:txXfrm>
        <a:off x="32962" y="3961495"/>
        <a:ext cx="1555612" cy="1059491"/>
      </dsp:txXfrm>
    </dsp:sp>
    <dsp:sp modelId="{EBB34EF9-7210-4B32-9B49-B59DB520671B}">
      <dsp:nvSpPr>
        <dsp:cNvPr id="0" name=""/>
        <dsp:cNvSpPr/>
      </dsp:nvSpPr>
      <dsp:spPr>
        <a:xfrm>
          <a:off x="3779520" y="364718"/>
          <a:ext cx="2316480" cy="15005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tr-TR" sz="1300" b="1" kern="1200" dirty="0">
              <a:solidFill>
                <a:schemeClr val="accent1"/>
              </a:solidFill>
              <a:latin typeface="+mj-lt"/>
            </a:rPr>
            <a:t>SAYISAL KADASTRO</a:t>
          </a:r>
          <a:endParaRPr lang="en-GB" sz="1300" b="1" kern="1200" dirty="0">
            <a:solidFill>
              <a:schemeClr val="accent1"/>
            </a:solidFill>
            <a:latin typeface="+mj-lt"/>
          </a:endParaRPr>
        </a:p>
        <a:p>
          <a:pPr marL="114300" lvl="1" indent="-114300" algn="l" defTabSz="577850">
            <a:lnSpc>
              <a:spcPct val="90000"/>
            </a:lnSpc>
            <a:spcBef>
              <a:spcPct val="0"/>
            </a:spcBef>
            <a:spcAft>
              <a:spcPct val="15000"/>
            </a:spcAft>
            <a:buChar char="••"/>
          </a:pPr>
          <a:r>
            <a:rPr lang="tr-TR" sz="1300" b="1" kern="1200" dirty="0">
              <a:solidFill>
                <a:schemeClr val="accent1"/>
              </a:solidFill>
              <a:latin typeface="+mj-lt"/>
            </a:rPr>
            <a:t>SAYISAL TAPU</a:t>
          </a:r>
          <a:endParaRPr lang="en-GB" sz="1300" b="1" kern="1200" dirty="0">
            <a:solidFill>
              <a:schemeClr val="accent1"/>
            </a:solidFill>
            <a:latin typeface="+mj-lt"/>
          </a:endParaRPr>
        </a:p>
        <a:p>
          <a:pPr marL="114300" lvl="1" indent="-114300" algn="l" defTabSz="577850">
            <a:lnSpc>
              <a:spcPct val="90000"/>
            </a:lnSpc>
            <a:spcBef>
              <a:spcPct val="0"/>
            </a:spcBef>
            <a:spcAft>
              <a:spcPct val="15000"/>
            </a:spcAft>
            <a:buChar char="••"/>
          </a:pPr>
          <a:r>
            <a:rPr lang="tr-TR" sz="1300" b="1" kern="1200" dirty="0">
              <a:solidFill>
                <a:schemeClr val="accent1"/>
              </a:solidFill>
              <a:latin typeface="+mj-lt"/>
            </a:rPr>
            <a:t>VERİMLİLİĞİ ARTTIRMAK</a:t>
          </a:r>
          <a:endParaRPr lang="en-GB" sz="1300" b="1" kern="1200" dirty="0">
            <a:solidFill>
              <a:schemeClr val="accent1"/>
            </a:solidFill>
            <a:latin typeface="+mj-lt"/>
          </a:endParaRPr>
        </a:p>
      </dsp:txBody>
      <dsp:txXfrm>
        <a:off x="4507426" y="397680"/>
        <a:ext cx="1555612" cy="1059491"/>
      </dsp:txXfrm>
    </dsp:sp>
    <dsp:sp modelId="{5AB56345-D587-4E9A-8725-72E33C80EBCE}">
      <dsp:nvSpPr>
        <dsp:cNvPr id="0" name=""/>
        <dsp:cNvSpPr/>
      </dsp:nvSpPr>
      <dsp:spPr>
        <a:xfrm>
          <a:off x="0" y="364718"/>
          <a:ext cx="2316480" cy="150055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l" defTabSz="577850">
            <a:lnSpc>
              <a:spcPct val="90000"/>
            </a:lnSpc>
            <a:spcBef>
              <a:spcPct val="0"/>
            </a:spcBef>
            <a:spcAft>
              <a:spcPct val="15000"/>
            </a:spcAft>
            <a:buChar char="••"/>
          </a:pPr>
          <a:r>
            <a:rPr lang="en-US" sz="1300" b="1" kern="1200" spc="-5" dirty="0">
              <a:solidFill>
                <a:schemeClr val="accent1"/>
              </a:solidFill>
              <a:latin typeface="+mj-lt"/>
              <a:cs typeface="Arial"/>
            </a:rPr>
            <a:t>17 </a:t>
          </a:r>
          <a:r>
            <a:rPr lang="tr-TR" sz="1300" b="1" kern="1200" spc="-5" dirty="0">
              <a:solidFill>
                <a:schemeClr val="accent1"/>
              </a:solidFill>
              <a:latin typeface="+mj-lt"/>
              <a:cs typeface="Arial"/>
            </a:rPr>
            <a:t>AMAÇ</a:t>
          </a:r>
          <a:r>
            <a:rPr lang="en-US" sz="1300" b="1" kern="1200" spc="-5" dirty="0">
              <a:solidFill>
                <a:schemeClr val="accent1"/>
              </a:solidFill>
              <a:latin typeface="+mj-lt"/>
              <a:cs typeface="Arial"/>
            </a:rPr>
            <a:t>, </a:t>
          </a:r>
          <a:endParaRPr lang="en-GB" sz="1300" b="1" kern="1200" dirty="0">
            <a:solidFill>
              <a:schemeClr val="accent1"/>
            </a:solidFill>
            <a:latin typeface="+mj-lt"/>
          </a:endParaRPr>
        </a:p>
        <a:p>
          <a:pPr marL="114300" lvl="1" indent="-114300" algn="l" defTabSz="577850">
            <a:lnSpc>
              <a:spcPct val="90000"/>
            </a:lnSpc>
            <a:spcBef>
              <a:spcPct val="0"/>
            </a:spcBef>
            <a:spcAft>
              <a:spcPct val="15000"/>
            </a:spcAft>
            <a:buChar char="••"/>
          </a:pPr>
          <a:r>
            <a:rPr lang="en-US" sz="1300" b="1" kern="1200" spc="-5" dirty="0">
              <a:solidFill>
                <a:schemeClr val="accent1"/>
              </a:solidFill>
              <a:latin typeface="+mj-lt"/>
              <a:cs typeface="Arial"/>
            </a:rPr>
            <a:t>169 </a:t>
          </a:r>
          <a:r>
            <a:rPr lang="tr-TR" sz="1300" b="1" kern="1200" spc="-5" dirty="0">
              <a:solidFill>
                <a:schemeClr val="accent1"/>
              </a:solidFill>
              <a:latin typeface="+mj-lt"/>
              <a:cs typeface="Arial"/>
            </a:rPr>
            <a:t>HEDEF</a:t>
          </a:r>
          <a:endParaRPr lang="en-GB" sz="1300" b="1" kern="1200" dirty="0">
            <a:solidFill>
              <a:schemeClr val="accent1"/>
            </a:solidFill>
            <a:latin typeface="+mj-lt"/>
          </a:endParaRPr>
        </a:p>
        <a:p>
          <a:pPr marL="114300" lvl="1" indent="-114300" algn="l" defTabSz="577850">
            <a:lnSpc>
              <a:spcPct val="90000"/>
            </a:lnSpc>
            <a:spcBef>
              <a:spcPct val="0"/>
            </a:spcBef>
            <a:spcAft>
              <a:spcPct val="15000"/>
            </a:spcAft>
            <a:buChar char="••"/>
          </a:pPr>
          <a:r>
            <a:rPr lang="en-US" sz="1300" b="1" kern="1200" spc="-5" dirty="0">
              <a:solidFill>
                <a:schemeClr val="accent1"/>
              </a:solidFill>
              <a:latin typeface="+mj-lt"/>
              <a:cs typeface="Arial"/>
            </a:rPr>
            <a:t> 230</a:t>
          </a:r>
          <a:r>
            <a:rPr lang="en-US" sz="1300" b="1" kern="1200" spc="-114" dirty="0">
              <a:solidFill>
                <a:schemeClr val="accent1"/>
              </a:solidFill>
              <a:latin typeface="+mj-lt"/>
              <a:cs typeface="Arial"/>
            </a:rPr>
            <a:t> </a:t>
          </a:r>
          <a:r>
            <a:rPr lang="tr-TR" sz="1300" b="1" kern="1200" spc="-114" dirty="0">
              <a:solidFill>
                <a:schemeClr val="accent1"/>
              </a:solidFill>
              <a:latin typeface="+mj-lt"/>
              <a:cs typeface="Arial"/>
            </a:rPr>
            <a:t> </a:t>
          </a:r>
          <a:r>
            <a:rPr lang="tr-TR" sz="1300" b="1" kern="1200" spc="-5" dirty="0">
              <a:solidFill>
                <a:schemeClr val="accent1"/>
              </a:solidFill>
              <a:latin typeface="+mj-lt"/>
              <a:cs typeface="Arial"/>
            </a:rPr>
            <a:t>GÖSTERGE</a:t>
          </a:r>
          <a:endParaRPr lang="en-GB" sz="1300" b="1" kern="1200" dirty="0">
            <a:solidFill>
              <a:schemeClr val="accent1"/>
            </a:solidFill>
            <a:latin typeface="+mj-lt"/>
          </a:endParaRPr>
        </a:p>
        <a:p>
          <a:pPr marL="57150" lvl="1" indent="-57150" algn="l" defTabSz="466725">
            <a:lnSpc>
              <a:spcPct val="90000"/>
            </a:lnSpc>
            <a:spcBef>
              <a:spcPct val="0"/>
            </a:spcBef>
            <a:spcAft>
              <a:spcPct val="15000"/>
            </a:spcAft>
            <a:buChar char="••"/>
          </a:pPr>
          <a:r>
            <a:rPr lang="tr-TR" sz="1050" kern="1200" dirty="0">
              <a:solidFill>
                <a:schemeClr val="accent1"/>
              </a:solidFill>
              <a:latin typeface="+mj-lt"/>
            </a:rPr>
            <a:t>AMAÇLAR VE HEDEFLER EKONOMİK, SOSYAL VE ÇEVRESEL BOYUTLARI ENTEGRE EDİYOR</a:t>
          </a:r>
          <a:endParaRPr lang="en-GB" sz="1300" kern="1200" dirty="0">
            <a:solidFill>
              <a:schemeClr val="accent1"/>
            </a:solidFill>
            <a:latin typeface="+mj-lt"/>
          </a:endParaRPr>
        </a:p>
      </dsp:txBody>
      <dsp:txXfrm>
        <a:off x="32962" y="397680"/>
        <a:ext cx="1555612" cy="1059491"/>
      </dsp:txXfrm>
    </dsp:sp>
    <dsp:sp modelId="{62A8B657-4E8F-4E70-B2B7-B6397FCC6031}">
      <dsp:nvSpPr>
        <dsp:cNvPr id="0" name=""/>
        <dsp:cNvSpPr/>
      </dsp:nvSpPr>
      <dsp:spPr>
        <a:xfrm>
          <a:off x="970670" y="632004"/>
          <a:ext cx="2030436" cy="2030436"/>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b="1" kern="1200" dirty="0"/>
            <a:t>SÜRDÜRÜLEBİLİR KALKINMA AMAÇLARI</a:t>
          </a:r>
        </a:p>
        <a:p>
          <a:pPr lvl="0" algn="ctr" defTabSz="755650">
            <a:lnSpc>
              <a:spcPct val="90000"/>
            </a:lnSpc>
            <a:spcBef>
              <a:spcPct val="0"/>
            </a:spcBef>
            <a:spcAft>
              <a:spcPct val="35000"/>
            </a:spcAft>
          </a:pPr>
          <a:r>
            <a:rPr lang="tr-TR" sz="1700" b="1" kern="1200" dirty="0"/>
            <a:t> (</a:t>
          </a:r>
          <a:r>
            <a:rPr lang="tr-TR" sz="1700" b="1" kern="1200" dirty="0" err="1"/>
            <a:t>SDG’s</a:t>
          </a:r>
          <a:r>
            <a:rPr lang="tr-TR" sz="1700" b="1" kern="1200" dirty="0"/>
            <a:t>)</a:t>
          </a:r>
          <a:endParaRPr lang="en-GB" sz="1700" b="1" kern="1200" dirty="0"/>
        </a:p>
      </dsp:txBody>
      <dsp:txXfrm>
        <a:off x="1565371" y="1226705"/>
        <a:ext cx="1435735" cy="1435735"/>
      </dsp:txXfrm>
    </dsp:sp>
    <dsp:sp modelId="{53CD991F-8DBA-4E8F-90FA-D91C2441AA07}">
      <dsp:nvSpPr>
        <dsp:cNvPr id="0" name=""/>
        <dsp:cNvSpPr/>
      </dsp:nvSpPr>
      <dsp:spPr>
        <a:xfrm rot="5400000">
          <a:off x="3094892" y="632004"/>
          <a:ext cx="2030436" cy="2030436"/>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tr-TR" sz="1700" b="1" kern="1200" dirty="0"/>
            <a:t>ARAZİ YÖNETİM SİSTEMİ</a:t>
          </a:r>
        </a:p>
        <a:p>
          <a:pPr lvl="0" algn="ctr" defTabSz="755650">
            <a:lnSpc>
              <a:spcPct val="90000"/>
            </a:lnSpc>
            <a:spcBef>
              <a:spcPct val="0"/>
            </a:spcBef>
            <a:spcAft>
              <a:spcPct val="35000"/>
            </a:spcAft>
          </a:pPr>
          <a:r>
            <a:rPr lang="tr-TR" sz="1700" b="1" kern="1200" dirty="0"/>
            <a:t>(AYS)</a:t>
          </a:r>
          <a:endParaRPr lang="en-GB" sz="1700" b="1" kern="1200" dirty="0"/>
        </a:p>
      </dsp:txBody>
      <dsp:txXfrm rot="-5400000">
        <a:off x="3094892" y="1226705"/>
        <a:ext cx="1435735" cy="1435735"/>
      </dsp:txXfrm>
    </dsp:sp>
    <dsp:sp modelId="{8942E5A0-BB1D-4CD4-B4A2-82CFDD60FCD1}">
      <dsp:nvSpPr>
        <dsp:cNvPr id="0" name=""/>
        <dsp:cNvSpPr/>
      </dsp:nvSpPr>
      <dsp:spPr>
        <a:xfrm rot="10800000">
          <a:off x="3094892" y="2756225"/>
          <a:ext cx="2030436" cy="2030436"/>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tr-TR" sz="1800" b="1" kern="1200" dirty="0"/>
            <a:t>ENDÜSTRİ 4.0</a:t>
          </a:r>
          <a:endParaRPr lang="en-GB" sz="1800" b="1" kern="1200" dirty="0"/>
        </a:p>
      </dsp:txBody>
      <dsp:txXfrm rot="10800000">
        <a:off x="3094892" y="2756225"/>
        <a:ext cx="1435735" cy="1435735"/>
      </dsp:txXfrm>
    </dsp:sp>
    <dsp:sp modelId="{F9BD63A5-9F54-4983-A284-96BC8224CBB8}">
      <dsp:nvSpPr>
        <dsp:cNvPr id="0" name=""/>
        <dsp:cNvSpPr/>
      </dsp:nvSpPr>
      <dsp:spPr>
        <a:xfrm rot="16200000">
          <a:off x="970670" y="2756225"/>
          <a:ext cx="2030436" cy="2030436"/>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tr-TR" sz="1500" b="1" kern="1200" dirty="0"/>
            <a:t>YIKICI TEKNOLOJİLER</a:t>
          </a:r>
          <a:endParaRPr lang="en-GB" sz="1500" b="1" kern="1200" dirty="0"/>
        </a:p>
      </dsp:txBody>
      <dsp:txXfrm rot="5400000">
        <a:off x="1565371" y="2756225"/>
        <a:ext cx="1435735" cy="1435735"/>
      </dsp:txXfrm>
    </dsp:sp>
    <dsp:sp modelId="{BC2289F7-A75B-40AE-B990-F71A57D8828A}">
      <dsp:nvSpPr>
        <dsp:cNvPr id="0" name=""/>
        <dsp:cNvSpPr/>
      </dsp:nvSpPr>
      <dsp:spPr>
        <a:xfrm>
          <a:off x="2697480" y="2287302"/>
          <a:ext cx="701040" cy="60960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C867B2-C6B7-45EB-AEFC-97BD851A5776}">
      <dsp:nvSpPr>
        <dsp:cNvPr id="0" name=""/>
        <dsp:cNvSpPr/>
      </dsp:nvSpPr>
      <dsp:spPr>
        <a:xfrm rot="10800000">
          <a:off x="2697480" y="2521764"/>
          <a:ext cx="701040" cy="609600"/>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3BC68-C206-43BC-B2CC-E27B70CE5134}">
      <dsp:nvSpPr>
        <dsp:cNvPr id="0" name=""/>
        <dsp:cNvSpPr/>
      </dsp:nvSpPr>
      <dsp:spPr>
        <a:xfrm rot="10800000">
          <a:off x="0" y="0"/>
          <a:ext cx="2358313" cy="714694"/>
        </a:xfrm>
        <a:prstGeom prst="trapezoid">
          <a:avLst>
            <a:gd name="adj" fmla="val 2749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solidFill>
                <a:schemeClr val="bg1"/>
              </a:solidFill>
            </a:rPr>
            <a:t>ARAZİ POLİTİKASI</a:t>
          </a:r>
        </a:p>
      </dsp:txBody>
      <dsp:txXfrm rot="-10800000">
        <a:off x="412704" y="0"/>
        <a:ext cx="1532903" cy="714694"/>
      </dsp:txXfrm>
    </dsp:sp>
    <dsp:sp modelId="{31F90AF3-5E50-4D98-A4F5-99241937AC1D}">
      <dsp:nvSpPr>
        <dsp:cNvPr id="0" name=""/>
        <dsp:cNvSpPr/>
      </dsp:nvSpPr>
      <dsp:spPr>
        <a:xfrm rot="10800000">
          <a:off x="196526" y="714694"/>
          <a:ext cx="1965260" cy="714694"/>
        </a:xfrm>
        <a:prstGeom prst="trapezoid">
          <a:avLst>
            <a:gd name="adj" fmla="val 2749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b="1" kern="1200" dirty="0">
              <a:solidFill>
                <a:schemeClr val="bg1"/>
              </a:solidFill>
            </a:rPr>
            <a:t>ARAZİ YÖNETİMİ PARADİGMASI </a:t>
          </a:r>
        </a:p>
      </dsp:txBody>
      <dsp:txXfrm rot="-10800000">
        <a:off x="540446" y="714694"/>
        <a:ext cx="1277419" cy="714694"/>
      </dsp:txXfrm>
    </dsp:sp>
    <dsp:sp modelId="{D3294DBE-82E1-4A1D-97C0-C986366442B7}">
      <dsp:nvSpPr>
        <dsp:cNvPr id="0" name=""/>
        <dsp:cNvSpPr/>
      </dsp:nvSpPr>
      <dsp:spPr>
        <a:xfrm rot="10800000">
          <a:off x="393052" y="1429388"/>
          <a:ext cx="1572208" cy="714694"/>
        </a:xfrm>
        <a:prstGeom prst="trapezoid">
          <a:avLst>
            <a:gd name="adj" fmla="val 2749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b="1" kern="1200" dirty="0">
              <a:solidFill>
                <a:schemeClr val="bg1"/>
              </a:solidFill>
            </a:rPr>
            <a:t>ARAZİ YÖNETİM SİSTEMİ</a:t>
          </a:r>
        </a:p>
      </dsp:txBody>
      <dsp:txXfrm rot="-10800000">
        <a:off x="668188" y="1429388"/>
        <a:ext cx="1021935" cy="714694"/>
      </dsp:txXfrm>
    </dsp:sp>
    <dsp:sp modelId="{77D48F8E-D93E-481D-BEEF-863AC08D7193}">
      <dsp:nvSpPr>
        <dsp:cNvPr id="0" name=""/>
        <dsp:cNvSpPr/>
      </dsp:nvSpPr>
      <dsp:spPr>
        <a:xfrm rot="10800000">
          <a:off x="589578" y="2144082"/>
          <a:ext cx="1179156" cy="714694"/>
        </a:xfrm>
        <a:prstGeom prst="trapezoid">
          <a:avLst>
            <a:gd name="adj" fmla="val 2749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b="1" kern="1200" dirty="0">
              <a:solidFill>
                <a:schemeClr val="bg1"/>
              </a:solidFill>
            </a:rPr>
            <a:t>MEKANSAL VERİ ALTYAPISI</a:t>
          </a:r>
        </a:p>
      </dsp:txBody>
      <dsp:txXfrm rot="-10800000">
        <a:off x="795930" y="2144082"/>
        <a:ext cx="766451" cy="714694"/>
      </dsp:txXfrm>
    </dsp:sp>
    <dsp:sp modelId="{37418601-E202-4966-B9DD-A388D373D4DE}">
      <dsp:nvSpPr>
        <dsp:cNvPr id="0" name=""/>
        <dsp:cNvSpPr/>
      </dsp:nvSpPr>
      <dsp:spPr>
        <a:xfrm rot="10800000">
          <a:off x="786104" y="2858776"/>
          <a:ext cx="786104" cy="714694"/>
        </a:xfrm>
        <a:prstGeom prst="trapezoid">
          <a:avLst>
            <a:gd name="adj" fmla="val 2749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tr-TR" sz="800" b="1" kern="1200" dirty="0">
              <a:solidFill>
                <a:schemeClr val="bg1"/>
              </a:solidFill>
            </a:rPr>
            <a:t>KADASTRO</a:t>
          </a:r>
        </a:p>
      </dsp:txBody>
      <dsp:txXfrm rot="-10800000">
        <a:off x="923672" y="2858776"/>
        <a:ext cx="510967" cy="714694"/>
      </dsp:txXfrm>
    </dsp:sp>
    <dsp:sp modelId="{7A7BABB7-38CC-4A47-8ED5-70D86209C328}">
      <dsp:nvSpPr>
        <dsp:cNvPr id="0" name=""/>
        <dsp:cNvSpPr/>
      </dsp:nvSpPr>
      <dsp:spPr>
        <a:xfrm rot="10800000">
          <a:off x="982630" y="3573470"/>
          <a:ext cx="393052" cy="714694"/>
        </a:xfrm>
        <a:prstGeom prst="trapezoid">
          <a:avLst>
            <a:gd name="adj"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t" anchorCtr="0">
          <a:noAutofit/>
        </a:bodyPr>
        <a:lstStyle/>
        <a:p>
          <a:pPr lvl="0" algn="ctr" defTabSz="488950">
            <a:lnSpc>
              <a:spcPct val="90000"/>
            </a:lnSpc>
            <a:spcBef>
              <a:spcPct val="0"/>
            </a:spcBef>
            <a:spcAft>
              <a:spcPct val="35000"/>
            </a:spcAft>
          </a:pPr>
          <a:r>
            <a:rPr lang="tr-TR" sz="1100" b="1" kern="1200" dirty="0">
              <a:solidFill>
                <a:schemeClr val="bg1"/>
              </a:solidFill>
            </a:rPr>
            <a:t>PARSEL</a:t>
          </a:r>
        </a:p>
      </dsp:txBody>
      <dsp:txXfrm rot="-10800000">
        <a:off x="982630" y="3573470"/>
        <a:ext cx="393052" cy="714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925E-D995-4254-B025-798788E7CBE3}">
      <dsp:nvSpPr>
        <dsp:cNvPr id="0" name=""/>
        <dsp:cNvSpPr/>
      </dsp:nvSpPr>
      <dsp:spPr>
        <a:xfrm>
          <a:off x="1223222" y="1207455"/>
          <a:ext cx="1034961" cy="1034961"/>
        </a:xfrm>
        <a:prstGeom prst="roundRect">
          <a:avLst/>
        </a:prstGeom>
        <a:blipFill rotWithShape="0">
          <a:blip xmlns:r="http://schemas.openxmlformats.org/officeDocument/2006/relationships" r:embed="rId1"/>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endParaRPr lang="tr-TR" sz="2100" kern="1200" dirty="0"/>
        </a:p>
      </dsp:txBody>
      <dsp:txXfrm>
        <a:off x="1273745" y="1257978"/>
        <a:ext cx="933915" cy="933915"/>
      </dsp:txXfrm>
    </dsp:sp>
    <dsp:sp modelId="{8D7110E2-A50D-4AA4-8534-F762BE55AC1D}">
      <dsp:nvSpPr>
        <dsp:cNvPr id="0" name=""/>
        <dsp:cNvSpPr/>
      </dsp:nvSpPr>
      <dsp:spPr>
        <a:xfrm rot="16200000">
          <a:off x="1483836" y="950588"/>
          <a:ext cx="513734" cy="0"/>
        </a:xfrm>
        <a:custGeom>
          <a:avLst/>
          <a:gdLst/>
          <a:ahLst/>
          <a:cxnLst/>
          <a:rect l="0" t="0" r="0" b="0"/>
          <a:pathLst>
            <a:path>
              <a:moveTo>
                <a:pt x="0" y="0"/>
              </a:moveTo>
              <a:lnTo>
                <a:pt x="5137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4BFC9-3A4E-41A4-A63B-7BFEA342ADBE}">
      <dsp:nvSpPr>
        <dsp:cNvPr id="0" name=""/>
        <dsp:cNvSpPr/>
      </dsp:nvSpPr>
      <dsp:spPr>
        <a:xfrm>
          <a:off x="1393991" y="296"/>
          <a:ext cx="693424" cy="693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tr-TR" sz="1100" kern="1200" dirty="0"/>
            <a:t>Mülkiyeti</a:t>
          </a:r>
        </a:p>
      </dsp:txBody>
      <dsp:txXfrm>
        <a:off x="1427841" y="34146"/>
        <a:ext cx="625724" cy="625724"/>
      </dsp:txXfrm>
    </dsp:sp>
    <dsp:sp modelId="{8ECC05D5-CFFA-4829-9C1F-F28686204030}">
      <dsp:nvSpPr>
        <dsp:cNvPr id="0" name=""/>
        <dsp:cNvSpPr/>
      </dsp:nvSpPr>
      <dsp:spPr>
        <a:xfrm>
          <a:off x="2258184" y="1724936"/>
          <a:ext cx="513734" cy="0"/>
        </a:xfrm>
        <a:custGeom>
          <a:avLst/>
          <a:gdLst/>
          <a:ahLst/>
          <a:cxnLst/>
          <a:rect l="0" t="0" r="0" b="0"/>
          <a:pathLst>
            <a:path>
              <a:moveTo>
                <a:pt x="0" y="0"/>
              </a:moveTo>
              <a:lnTo>
                <a:pt x="5137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B89028-6CCE-4444-9E28-758C58007BAF}">
      <dsp:nvSpPr>
        <dsp:cNvPr id="0" name=""/>
        <dsp:cNvSpPr/>
      </dsp:nvSpPr>
      <dsp:spPr>
        <a:xfrm>
          <a:off x="2771919" y="1378224"/>
          <a:ext cx="693424" cy="693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444500">
            <a:lnSpc>
              <a:spcPct val="90000"/>
            </a:lnSpc>
            <a:spcBef>
              <a:spcPct val="0"/>
            </a:spcBef>
            <a:spcAft>
              <a:spcPct val="35000"/>
            </a:spcAft>
          </a:pPr>
          <a:r>
            <a:rPr lang="tr-TR" sz="1000" kern="1200" dirty="0"/>
            <a:t>Geliştirme</a:t>
          </a:r>
        </a:p>
      </dsp:txBody>
      <dsp:txXfrm>
        <a:off x="2805769" y="1412074"/>
        <a:ext cx="625724" cy="625724"/>
      </dsp:txXfrm>
    </dsp:sp>
    <dsp:sp modelId="{224BE6E2-88AA-4AEB-BB58-6E589FD169CD}">
      <dsp:nvSpPr>
        <dsp:cNvPr id="0" name=""/>
        <dsp:cNvSpPr/>
      </dsp:nvSpPr>
      <dsp:spPr>
        <a:xfrm rot="5400000">
          <a:off x="1483836" y="2499284"/>
          <a:ext cx="513734" cy="0"/>
        </a:xfrm>
        <a:custGeom>
          <a:avLst/>
          <a:gdLst/>
          <a:ahLst/>
          <a:cxnLst/>
          <a:rect l="0" t="0" r="0" b="0"/>
          <a:pathLst>
            <a:path>
              <a:moveTo>
                <a:pt x="0" y="0"/>
              </a:moveTo>
              <a:lnTo>
                <a:pt x="5137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1C07A8-38AE-4B08-9062-ECF43D46EC07}">
      <dsp:nvSpPr>
        <dsp:cNvPr id="0" name=""/>
        <dsp:cNvSpPr/>
      </dsp:nvSpPr>
      <dsp:spPr>
        <a:xfrm>
          <a:off x="1393991" y="2756152"/>
          <a:ext cx="693424" cy="693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488950">
            <a:lnSpc>
              <a:spcPct val="90000"/>
            </a:lnSpc>
            <a:spcBef>
              <a:spcPct val="0"/>
            </a:spcBef>
            <a:spcAft>
              <a:spcPct val="35000"/>
            </a:spcAft>
          </a:pPr>
          <a:r>
            <a:rPr lang="tr-TR" sz="1100" kern="1200" dirty="0"/>
            <a:t>Kullanımı</a:t>
          </a:r>
        </a:p>
      </dsp:txBody>
      <dsp:txXfrm>
        <a:off x="1427841" y="2790002"/>
        <a:ext cx="625724" cy="625724"/>
      </dsp:txXfrm>
    </dsp:sp>
    <dsp:sp modelId="{F8C317BE-F417-447D-9809-78AC4BC116C6}">
      <dsp:nvSpPr>
        <dsp:cNvPr id="0" name=""/>
        <dsp:cNvSpPr/>
      </dsp:nvSpPr>
      <dsp:spPr>
        <a:xfrm rot="10800000">
          <a:off x="709487" y="1724936"/>
          <a:ext cx="513734" cy="0"/>
        </a:xfrm>
        <a:custGeom>
          <a:avLst/>
          <a:gdLst/>
          <a:ahLst/>
          <a:cxnLst/>
          <a:rect l="0" t="0" r="0" b="0"/>
          <a:pathLst>
            <a:path>
              <a:moveTo>
                <a:pt x="0" y="0"/>
              </a:moveTo>
              <a:lnTo>
                <a:pt x="51373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A6F9D9-E98D-4141-B7F2-5D0348B33324}">
      <dsp:nvSpPr>
        <dsp:cNvPr id="0" name=""/>
        <dsp:cNvSpPr/>
      </dsp:nvSpPr>
      <dsp:spPr>
        <a:xfrm>
          <a:off x="16063" y="1378224"/>
          <a:ext cx="693424" cy="6934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tr-TR" sz="1200" kern="1200" dirty="0"/>
            <a:t>Değeri</a:t>
          </a:r>
          <a:endParaRPr lang="tr-TR" sz="1400" kern="1200" dirty="0"/>
        </a:p>
      </dsp:txBody>
      <dsp:txXfrm>
        <a:off x="49913" y="1412074"/>
        <a:ext cx="625724" cy="62572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2/28/2020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165225" y="1241425"/>
            <a:ext cx="4467225" cy="3349625"/>
          </a:xfrm>
        </p:spPr>
      </p:sp>
      <p:sp>
        <p:nvSpPr>
          <p:cNvPr id="3" name="Not Yer Tutucusu 2"/>
          <p:cNvSpPr>
            <a:spLocks noGrp="1"/>
          </p:cNvSpPr>
          <p:nvPr>
            <p:ph type="body" idx="1"/>
          </p:nvPr>
        </p:nvSpPr>
        <p:spPr/>
        <p:txBody>
          <a:bodyPr/>
          <a:lstStyle/>
          <a:p>
            <a:r>
              <a:rPr lang="en-US" dirty="0"/>
              <a:t>As of today, global drivers, new technology, societal demands, external factors</a:t>
            </a:r>
            <a:r>
              <a:rPr lang="tr-TR" dirty="0"/>
              <a:t>, </a:t>
            </a:r>
            <a:r>
              <a:rPr lang="tr-TR" dirty="0" err="1"/>
              <a:t>surveyors</a:t>
            </a:r>
            <a:r>
              <a:rPr lang="tr-TR" dirty="0"/>
              <a:t> </a:t>
            </a:r>
            <a:r>
              <a:rPr lang="tr-TR" dirty="0" err="1"/>
              <a:t>expectations</a:t>
            </a:r>
            <a:r>
              <a:rPr lang="en-US" dirty="0"/>
              <a:t> and young surveyors are triggering the need for change in land </a:t>
            </a:r>
            <a:r>
              <a:rPr lang="tr-TR" dirty="0" err="1"/>
              <a:t>administration</a:t>
            </a:r>
            <a:r>
              <a:rPr lang="tr-TR" dirty="0"/>
              <a:t>.</a:t>
            </a:r>
            <a:r>
              <a:rPr lang="en-US" dirty="0"/>
              <a:t>.</a:t>
            </a:r>
            <a:endParaRPr lang="tr-TR" dirty="0"/>
          </a:p>
        </p:txBody>
      </p:sp>
      <p:sp>
        <p:nvSpPr>
          <p:cNvPr id="4" name="Slayt Numarası Yer Tutucusu 3"/>
          <p:cNvSpPr>
            <a:spLocks noGrp="1"/>
          </p:cNvSpPr>
          <p:nvPr>
            <p:ph type="sldNum" sz="quarter" idx="5"/>
          </p:nvPr>
        </p:nvSpPr>
        <p:spPr/>
        <p:txBody>
          <a:bodyPr/>
          <a:lstStyle/>
          <a:p>
            <a:fld id="{E54915EC-0194-4BDE-B03B-FDF25A81E928}" type="slidenum">
              <a:rPr lang="tr-TR" smtClean="0"/>
              <a:t>2</a:t>
            </a:fld>
            <a:endParaRPr lang="tr-TR"/>
          </a:p>
        </p:txBody>
      </p:sp>
    </p:spTree>
    <p:extLst>
      <p:ext uri="{BB962C8B-B14F-4D97-AF65-F5344CB8AC3E}">
        <p14:creationId xmlns:p14="http://schemas.microsoft.com/office/powerpoint/2010/main" val="428746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1165225" y="1241425"/>
            <a:ext cx="4467225" cy="3349625"/>
          </a:xfrm>
        </p:spPr>
      </p:sp>
      <p:sp>
        <p:nvSpPr>
          <p:cNvPr id="3" name="Not Yer Tutucusu 2"/>
          <p:cNvSpPr>
            <a:spLocks noGrp="1"/>
          </p:cNvSpPr>
          <p:nvPr>
            <p:ph type="body" idx="1"/>
          </p:nvPr>
        </p:nvSpPr>
        <p:spPr/>
        <p:txBody>
          <a:bodyPr/>
          <a:lstStyle/>
          <a:p>
            <a:r>
              <a:rPr lang="en-US" dirty="0"/>
              <a:t>all of our professional scenarios will develop on the way you see on this screen</a:t>
            </a:r>
            <a:r>
              <a:rPr lang="tr-TR" dirty="0"/>
              <a:t>. İ </a:t>
            </a:r>
            <a:r>
              <a:rPr lang="tr-TR" dirty="0" err="1"/>
              <a:t>will</a:t>
            </a:r>
            <a:r>
              <a:rPr lang="tr-TR" dirty="0"/>
              <a:t> talk </a:t>
            </a:r>
            <a:r>
              <a:rPr lang="tr-TR" dirty="0" err="1"/>
              <a:t>about</a:t>
            </a:r>
            <a:r>
              <a:rPr lang="tr-TR" dirty="0"/>
              <a:t> </a:t>
            </a:r>
            <a:r>
              <a:rPr lang="tr-TR" dirty="0" err="1"/>
              <a:t>these</a:t>
            </a:r>
            <a:r>
              <a:rPr lang="tr-TR" dirty="0"/>
              <a:t> </a:t>
            </a:r>
            <a:r>
              <a:rPr lang="tr-TR" dirty="0" err="1"/>
              <a:t>four</a:t>
            </a:r>
            <a:r>
              <a:rPr lang="tr-TR" dirty="0"/>
              <a:t> </a:t>
            </a:r>
            <a:r>
              <a:rPr lang="tr-TR" dirty="0" err="1"/>
              <a:t>basic</a:t>
            </a:r>
            <a:r>
              <a:rPr lang="tr-TR" dirty="0"/>
              <a:t> </a:t>
            </a:r>
            <a:r>
              <a:rPr lang="tr-TR" dirty="0" err="1"/>
              <a:t>components</a:t>
            </a:r>
            <a:endParaRPr lang="tr-TR" dirty="0"/>
          </a:p>
        </p:txBody>
      </p:sp>
      <p:sp>
        <p:nvSpPr>
          <p:cNvPr id="4" name="Slayt Numarası Yer Tutucusu 3"/>
          <p:cNvSpPr>
            <a:spLocks noGrp="1"/>
          </p:cNvSpPr>
          <p:nvPr>
            <p:ph type="sldNum" sz="quarter" idx="5"/>
          </p:nvPr>
        </p:nvSpPr>
        <p:spPr/>
        <p:txBody>
          <a:bodyPr/>
          <a:lstStyle/>
          <a:p>
            <a:fld id="{E54915EC-0194-4BDE-B03B-FDF25A81E928}" type="slidenum">
              <a:rPr lang="tr-TR" smtClean="0"/>
              <a:t>4</a:t>
            </a:fld>
            <a:endParaRPr lang="tr-TR"/>
          </a:p>
        </p:txBody>
      </p:sp>
    </p:spTree>
    <p:extLst>
      <p:ext uri="{BB962C8B-B14F-4D97-AF65-F5344CB8AC3E}">
        <p14:creationId xmlns:p14="http://schemas.microsoft.com/office/powerpoint/2010/main" val="682866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2/28/2020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2/28/2020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2/28/2020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2/28/2020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2/28/2020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2/28/2020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2/28/2020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2/28/2020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1210700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Boş">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7425344" y="6459786"/>
            <a:ext cx="984019" cy="365125"/>
          </a:xfrm>
          <a:prstGeom prst="rect">
            <a:avLst/>
          </a:prstGeom>
        </p:spPr>
        <p:txBody>
          <a:bodyPr/>
          <a:lstStyle/>
          <a:p>
            <a:fld id="{46C535B5-AFF9-4AA0-A02B-BB31499AD479}" type="slidenum">
              <a:rPr lang="tr-TR" smtClean="0"/>
              <a:t>‹#›</a:t>
            </a:fld>
            <a:endParaRPr lang="tr-TR"/>
          </a:p>
        </p:txBody>
      </p:sp>
    </p:spTree>
    <p:extLst>
      <p:ext uri="{BB962C8B-B14F-4D97-AF65-F5344CB8AC3E}">
        <p14:creationId xmlns:p14="http://schemas.microsoft.com/office/powerpoint/2010/main" val="1190384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a:prstGeom prst="rect">
            <a:avLst/>
          </a:prstGeo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6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2960" y="2582334"/>
            <a:ext cx="3703320" cy="3378200"/>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2582334"/>
            <a:ext cx="3703320" cy="3378200"/>
          </a:xfrm>
          <a:prstGeom prst="rect">
            <a:avLst/>
          </a:prstGeo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927326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2/28/2020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2/28/2020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2/28/2020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2/28/2020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2/28/2020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 id="2147483698" r:id="rId5"/>
    <p:sldLayoutId id="2147483699" r:id="rId6"/>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1.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3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sustainabledevelopment.un.org/content/documents/21252030%20Agenda%20for%20S" TargetMode="External"/><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3" Type="http://schemas.openxmlformats.org/officeDocument/2006/relationships/hyperlink" Target="https://www.tr.undp.org/content/turkey/tr/home/sustainable-development-goals/goal-6-clean-water-and-sanitation.html" TargetMode="External"/><Relationship Id="rId18" Type="http://schemas.openxmlformats.org/officeDocument/2006/relationships/image" Target="../media/image18.png"/><Relationship Id="rId26" Type="http://schemas.openxmlformats.org/officeDocument/2006/relationships/image" Target="../media/image22.png"/><Relationship Id="rId3" Type="http://schemas.openxmlformats.org/officeDocument/2006/relationships/hyperlink" Target="https://www.tr.undp.org/content/turkey/tr/home/sustainable-development-goals/goal-1-no-poverty.html" TargetMode="External"/><Relationship Id="rId21" Type="http://schemas.openxmlformats.org/officeDocument/2006/relationships/hyperlink" Target="https://www.tr.undp.org/content/turkey/tr/home/sustainable-development-goals/goal-10-reduced-inequalities.html" TargetMode="External"/><Relationship Id="rId34" Type="http://schemas.openxmlformats.org/officeDocument/2006/relationships/image" Target="../media/image26.png"/><Relationship Id="rId7" Type="http://schemas.openxmlformats.org/officeDocument/2006/relationships/hyperlink" Target="https://www.tr.undp.org/content/turkey/tr/home/sustainable-development-goals/goal-3-good-health-and-well-being.html" TargetMode="External"/><Relationship Id="rId12" Type="http://schemas.openxmlformats.org/officeDocument/2006/relationships/image" Target="../media/image15.png"/><Relationship Id="rId17" Type="http://schemas.openxmlformats.org/officeDocument/2006/relationships/hyperlink" Target="https://www.tr.undp.org/content/turkey/tr/home/sustainable-development-goals/goal-8-decent-work-and-economic-growth.html" TargetMode="External"/><Relationship Id="rId25" Type="http://schemas.openxmlformats.org/officeDocument/2006/relationships/hyperlink" Target="https://www.tr.undp.org/content/turkey/tr/home/sustainable-development-goals/goal-12-responsible-consumption-and-production.html" TargetMode="External"/><Relationship Id="rId33" Type="http://schemas.openxmlformats.org/officeDocument/2006/relationships/hyperlink" Target="https://www.tr.undp.org/content/turkey/tr/home/sustainable-development-goals/goal-16-peace-justice-and-strong-institutions.html" TargetMode="External"/><Relationship Id="rId2" Type="http://schemas.openxmlformats.org/officeDocument/2006/relationships/image" Target="../media/image10.png"/><Relationship Id="rId16" Type="http://schemas.openxmlformats.org/officeDocument/2006/relationships/image" Target="../media/image17.png"/><Relationship Id="rId20" Type="http://schemas.openxmlformats.org/officeDocument/2006/relationships/image" Target="../media/image19.png"/><Relationship Id="rId29" Type="http://schemas.openxmlformats.org/officeDocument/2006/relationships/hyperlink" Target="https://www.tr.undp.org/content/turkey/tr/home/sustainable-development-goals/goal-14-life-below-water.html" TargetMode="External"/><Relationship Id="rId1" Type="http://schemas.openxmlformats.org/officeDocument/2006/relationships/slideLayout" Target="../slideLayouts/slideLayout31.xml"/><Relationship Id="rId6" Type="http://schemas.openxmlformats.org/officeDocument/2006/relationships/image" Target="../media/image12.png"/><Relationship Id="rId11" Type="http://schemas.openxmlformats.org/officeDocument/2006/relationships/hyperlink" Target="https://www.tr.undp.org/content/turkey/tr/home/sustainable-development-goals/goal-5-gender-equality.html" TargetMode="External"/><Relationship Id="rId24" Type="http://schemas.openxmlformats.org/officeDocument/2006/relationships/image" Target="../media/image21.png"/><Relationship Id="rId32" Type="http://schemas.openxmlformats.org/officeDocument/2006/relationships/image" Target="../media/image25.png"/><Relationship Id="rId5" Type="http://schemas.openxmlformats.org/officeDocument/2006/relationships/hyperlink" Target="https://www.tr.undp.org/content/turkey/tr/home/sustainable-development-goals/goal-2-zero-hunger.html" TargetMode="External"/><Relationship Id="rId15" Type="http://schemas.openxmlformats.org/officeDocument/2006/relationships/hyperlink" Target="https://www.tr.undp.org/content/turkey/tr/home/sustainable-development-goals/goal-7-affordable-and-clean-energy.html" TargetMode="External"/><Relationship Id="rId23" Type="http://schemas.openxmlformats.org/officeDocument/2006/relationships/hyperlink" Target="https://www.tr.undp.org/content/turkey/tr/home/sustainable-development-goals/goal-11-sustainable-cities-and-communities.html" TargetMode="External"/><Relationship Id="rId28" Type="http://schemas.openxmlformats.org/officeDocument/2006/relationships/image" Target="../media/image23.png"/><Relationship Id="rId36"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hyperlink" Target="https://www.tr.undp.org/content/turkey/tr/home/sustainable-development-goals/goal-9-industry-innovation-and-infrastructure.html" TargetMode="External"/><Relationship Id="rId31" Type="http://schemas.openxmlformats.org/officeDocument/2006/relationships/hyperlink" Target="https://www.tr.undp.org/content/turkey/tr/home/sustainable-development-goals/goal-15-life-on-land.html" TargetMode="External"/><Relationship Id="rId4" Type="http://schemas.openxmlformats.org/officeDocument/2006/relationships/image" Target="../media/image11.png"/><Relationship Id="rId9" Type="http://schemas.openxmlformats.org/officeDocument/2006/relationships/hyperlink" Target="https://www.tr.undp.org/content/turkey/tr/home/sustainable-development-goals/goal-4-quality-education.html" TargetMode="Externa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hyperlink" Target="https://www.tr.undp.org/content/turkey/tr/home/sustainable-development-goals/goal-13-climate-action.html" TargetMode="External"/><Relationship Id="rId30" Type="http://schemas.openxmlformats.org/officeDocument/2006/relationships/image" Target="../media/image24.png"/><Relationship Id="rId35" Type="http://schemas.openxmlformats.org/officeDocument/2006/relationships/hyperlink" Target="https://www.tr.undp.org/content/turkey/tr/home/sustainable-development-goals/goal-17-partnerships-for-the-goals.html" TargetMode="External"/><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216</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KADASTRO BİLGİSİ</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(2-2) 4</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 Dr. Orhan ERCAN</a:t>
            </a: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435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BB49D41-62B8-469E-9EC6-20F2F76DC25B}"/>
              </a:ext>
            </a:extLst>
          </p:cNvPr>
          <p:cNvSpPr>
            <a:spLocks noGrp="1"/>
          </p:cNvSpPr>
          <p:nvPr>
            <p:ph type="title"/>
          </p:nvPr>
        </p:nvSpPr>
        <p:spPr>
          <a:xfrm>
            <a:off x="340822" y="535986"/>
            <a:ext cx="7543800" cy="1112989"/>
          </a:xfrm>
        </p:spPr>
        <p:txBody>
          <a:bodyPr>
            <a:normAutofit/>
          </a:bodyPr>
          <a:lstStyle/>
          <a:p>
            <a:r>
              <a:rPr lang="tr-TR" sz="2400" b="1" dirty="0" smtClean="0">
                <a:solidFill>
                  <a:srgbClr val="7030A0"/>
                </a:solidFill>
                <a:latin typeface="+mn-lt"/>
              </a:rPr>
              <a:t>Etkin Arazi Yönetimi</a:t>
            </a:r>
            <a:endParaRPr lang="tr-TR" sz="2400" b="1" dirty="0">
              <a:solidFill>
                <a:srgbClr val="7030A0"/>
              </a:solidFill>
              <a:latin typeface="+mn-lt"/>
            </a:endParaRPr>
          </a:p>
        </p:txBody>
      </p:sp>
      <p:sp>
        <p:nvSpPr>
          <p:cNvPr id="4" name="Dikdörtgen 3">
            <a:extLst>
              <a:ext uri="{FF2B5EF4-FFF2-40B4-BE49-F238E27FC236}">
                <a16:creationId xmlns:a16="http://schemas.microsoft.com/office/drawing/2014/main" xmlns="" id="{DBFFB640-84C9-4F27-BA1E-EE0EEFFFC25B}"/>
              </a:ext>
            </a:extLst>
          </p:cNvPr>
          <p:cNvSpPr/>
          <p:nvPr/>
        </p:nvSpPr>
        <p:spPr>
          <a:xfrm>
            <a:off x="270338" y="1192889"/>
            <a:ext cx="3313989" cy="4124206"/>
          </a:xfrm>
          <a:prstGeom prst="rect">
            <a:avLst/>
          </a:prstGeom>
        </p:spPr>
        <p:txBody>
          <a:bodyPr wrap="square">
            <a:spAutoFit/>
          </a:bodyPr>
          <a:lstStyle/>
          <a:p>
            <a:r>
              <a:rPr lang="tr-TR" b="1" dirty="0">
                <a:solidFill>
                  <a:schemeClr val="accent2"/>
                </a:solidFill>
              </a:rPr>
              <a:t>ARAZİ YÖNETİMİ; ARAZİ MÜLKİYETİ, ARAZİ KULLANIMI, ARAZİ DEĞERİ VE ARAZİ GELİŞTİRMANİN "</a:t>
            </a:r>
            <a:r>
              <a:rPr lang="tr-TR" b="1" dirty="0">
                <a:solidFill>
                  <a:srgbClr val="00B0F0"/>
                </a:solidFill>
              </a:rPr>
              <a:t>NASIL</a:t>
            </a:r>
            <a:r>
              <a:rPr lang="tr-TR" b="1" dirty="0">
                <a:solidFill>
                  <a:schemeClr val="accent2"/>
                </a:solidFill>
              </a:rPr>
              <a:t>", "</a:t>
            </a:r>
            <a:r>
              <a:rPr lang="tr-TR" b="1" dirty="0">
                <a:solidFill>
                  <a:srgbClr val="00B0F0"/>
                </a:solidFill>
              </a:rPr>
              <a:t>NE</a:t>
            </a:r>
            <a:r>
              <a:rPr lang="tr-TR" b="1" dirty="0">
                <a:solidFill>
                  <a:schemeClr val="accent2"/>
                </a:solidFill>
              </a:rPr>
              <a:t>", "</a:t>
            </a:r>
            <a:r>
              <a:rPr lang="tr-TR" b="1" dirty="0">
                <a:solidFill>
                  <a:srgbClr val="00B0F0"/>
                </a:solidFill>
              </a:rPr>
              <a:t>KİM</a:t>
            </a:r>
            <a:r>
              <a:rPr lang="tr-TR" b="1" dirty="0">
                <a:solidFill>
                  <a:schemeClr val="accent2"/>
                </a:solidFill>
              </a:rPr>
              <a:t>", "</a:t>
            </a:r>
            <a:r>
              <a:rPr lang="tr-TR" b="1" dirty="0">
                <a:solidFill>
                  <a:srgbClr val="00B0F0"/>
                </a:solidFill>
              </a:rPr>
              <a:t>NE</a:t>
            </a:r>
            <a:r>
              <a:rPr lang="tr-TR" b="1" dirty="0">
                <a:solidFill>
                  <a:schemeClr val="accent2"/>
                </a:solidFill>
              </a:rPr>
              <a:t> </a:t>
            </a:r>
            <a:r>
              <a:rPr lang="tr-TR" b="1" dirty="0">
                <a:solidFill>
                  <a:srgbClr val="00B0F0"/>
                </a:solidFill>
              </a:rPr>
              <a:t>ZAMAN</a:t>
            </a:r>
            <a:r>
              <a:rPr lang="tr-TR" b="1" dirty="0">
                <a:solidFill>
                  <a:schemeClr val="accent2"/>
                </a:solidFill>
              </a:rPr>
              <a:t>" VE "</a:t>
            </a:r>
            <a:r>
              <a:rPr lang="tr-TR" b="1" dirty="0">
                <a:solidFill>
                  <a:srgbClr val="00B0F0"/>
                </a:solidFill>
              </a:rPr>
              <a:t>NEREDE</a:t>
            </a:r>
            <a:r>
              <a:rPr lang="tr-TR" b="1" dirty="0">
                <a:solidFill>
                  <a:schemeClr val="accent2"/>
                </a:solidFill>
              </a:rPr>
              <a:t>" OLDUĞUNU BİLDİRİR. </a:t>
            </a:r>
            <a:r>
              <a:rPr lang="tr-TR" sz="1400" dirty="0">
                <a:solidFill>
                  <a:schemeClr val="accent2"/>
                </a:solidFill>
              </a:rPr>
              <a:t>Arazi yönetimi, toprak - insan ilişkisini belirleme, kaydetme ve yayma süreci olarak tanımlanmaktadır. </a:t>
            </a:r>
            <a:r>
              <a:rPr lang="tr-TR" sz="1400" b="1" dirty="0">
                <a:solidFill>
                  <a:schemeClr val="accent2"/>
                </a:solidFill>
              </a:rPr>
              <a:t>"</a:t>
            </a:r>
            <a:r>
              <a:rPr lang="tr-TR" b="1" dirty="0">
                <a:solidFill>
                  <a:schemeClr val="accent2"/>
                </a:solidFill>
              </a:rPr>
              <a:t>Arazi" terimi, geniş anlamda, su kütleleri (nehirler, göller, denizler, okyanuslar) ve yüzeyin üstü ve altındaki alanları da içerecek şekilde yorumlanmalıdır.</a:t>
            </a:r>
            <a:endParaRPr lang="tr-TR" sz="1400" b="1" dirty="0">
              <a:solidFill>
                <a:schemeClr val="accent2"/>
              </a:solidFill>
            </a:endParaRPr>
          </a:p>
        </p:txBody>
      </p:sp>
      <p:sp>
        <p:nvSpPr>
          <p:cNvPr id="5" name="Dikdörtgen 4">
            <a:extLst>
              <a:ext uri="{FF2B5EF4-FFF2-40B4-BE49-F238E27FC236}">
                <a16:creationId xmlns:a16="http://schemas.microsoft.com/office/drawing/2014/main" xmlns="" id="{0AE73ADE-8C8F-45F6-B1E9-19165EE606A4}"/>
              </a:ext>
            </a:extLst>
          </p:cNvPr>
          <p:cNvSpPr/>
          <p:nvPr/>
        </p:nvSpPr>
        <p:spPr>
          <a:xfrm>
            <a:off x="3584327" y="1213723"/>
            <a:ext cx="5559672" cy="5047536"/>
          </a:xfrm>
          <a:prstGeom prst="rect">
            <a:avLst/>
          </a:prstGeom>
        </p:spPr>
        <p:txBody>
          <a:bodyPr wrap="square">
            <a:spAutoFit/>
          </a:bodyPr>
          <a:lstStyle/>
          <a:p>
            <a:r>
              <a:rPr lang="tr-TR" sz="1600" dirty="0">
                <a:solidFill>
                  <a:schemeClr val="accent1"/>
                </a:solidFill>
              </a:rPr>
              <a:t>Etkili arazi yönetimi tüm insanlara hitap eder </a:t>
            </a:r>
          </a:p>
          <a:p>
            <a:pPr marL="285750" indent="-285750">
              <a:buFont typeface="Arial" panose="020B0604020202020204" pitchFamily="34" charset="0"/>
              <a:buChar char="•"/>
            </a:pPr>
            <a:r>
              <a:rPr lang="tr-TR" sz="1600" dirty="0">
                <a:solidFill>
                  <a:schemeClr val="accent1"/>
                </a:solidFill>
              </a:rPr>
              <a:t>Güvenli mülkiyete sahip nüfus oranını arttırmak,</a:t>
            </a:r>
          </a:p>
          <a:p>
            <a:pPr marL="285750" indent="-285750">
              <a:buFont typeface="Arial" panose="020B0604020202020204" pitchFamily="34" charset="0"/>
              <a:buChar char="•"/>
            </a:pPr>
            <a:r>
              <a:rPr lang="tr-TR" sz="1600" dirty="0">
                <a:solidFill>
                  <a:schemeClr val="accent1"/>
                </a:solidFill>
              </a:rPr>
              <a:t>Güven ve itimadı geliştirmek, güvenlik, emniyet, barış ve barış inşasını teşvik etmek,</a:t>
            </a:r>
          </a:p>
          <a:p>
            <a:pPr marL="285750" indent="-285750">
              <a:buFont typeface="Arial" panose="020B0604020202020204" pitchFamily="34" charset="0"/>
              <a:buChar char="•"/>
            </a:pPr>
            <a:r>
              <a:rPr lang="tr-TR" sz="1600" dirty="0">
                <a:solidFill>
                  <a:schemeClr val="accent1"/>
                </a:solidFill>
              </a:rPr>
              <a:t>Arazi değerleri ve arazi geliştirme hususlarını dikkate alarak verimli ve canlı arazi piyasasını teşvik etmek,</a:t>
            </a:r>
          </a:p>
          <a:p>
            <a:pPr marL="285750" indent="-285750">
              <a:buFont typeface="Arial" panose="020B0604020202020204" pitchFamily="34" charset="0"/>
              <a:buChar char="•"/>
            </a:pPr>
            <a:r>
              <a:rPr lang="tr-TR" sz="1600" dirty="0">
                <a:solidFill>
                  <a:schemeClr val="accent1"/>
                </a:solidFill>
              </a:rPr>
              <a:t>Adil ve eşit gelir sistemleri ile ekonomik kalkınmaya izin vermek,</a:t>
            </a:r>
          </a:p>
          <a:p>
            <a:pPr marL="285750" indent="-285750">
              <a:buFont typeface="Arial" panose="020B0604020202020204" pitchFamily="34" charset="0"/>
              <a:buChar char="•"/>
            </a:pPr>
            <a:r>
              <a:rPr lang="tr-TR" sz="1600" dirty="0">
                <a:solidFill>
                  <a:schemeClr val="accent1"/>
                </a:solidFill>
              </a:rPr>
              <a:t>Akıllı ve dirençli toplumlara katkıda bulunmak,</a:t>
            </a:r>
          </a:p>
          <a:p>
            <a:pPr marL="285750" indent="-285750">
              <a:buFont typeface="Arial" panose="020B0604020202020204" pitchFamily="34" charset="0"/>
              <a:buChar char="•"/>
            </a:pPr>
            <a:r>
              <a:rPr lang="tr-TR" sz="1600" dirty="0">
                <a:solidFill>
                  <a:schemeClr val="accent1"/>
                </a:solidFill>
              </a:rPr>
              <a:t>Tüm koşullar ve durumlarda insanlara (barış ve refah dönemlerinde, stres ve sıkıntı dönemlerinde) ve oluşacak taleplere cevap verebilmek (afet ve çatışmalar, göç ve insanların yerinden edilmesi, yoksulluk, yiyecek ve su kıtlığı),</a:t>
            </a:r>
          </a:p>
          <a:p>
            <a:pPr marL="285750" indent="-285750">
              <a:buFont typeface="Arial" panose="020B0604020202020204" pitchFamily="34" charset="0"/>
              <a:buChar char="•"/>
            </a:pPr>
            <a:r>
              <a:rPr lang="tr-TR" sz="1600" dirty="0">
                <a:solidFill>
                  <a:schemeClr val="accent1"/>
                </a:solidFill>
              </a:rPr>
              <a:t>Yerli halkların topraklarına, bölgelerine ve kaynaklarına özgü haklarını teşvik etmek ve bunlara saygı duymak ve gelenekleri, adetleri ve geleneksel görevleri tanımak;</a:t>
            </a:r>
          </a:p>
          <a:p>
            <a:pPr marL="285750" indent="-285750">
              <a:buFont typeface="Arial" panose="020B0604020202020204" pitchFamily="34" charset="0"/>
              <a:buChar char="•"/>
            </a:pPr>
            <a:r>
              <a:rPr lang="tr-TR" sz="1600" dirty="0">
                <a:solidFill>
                  <a:schemeClr val="accent1"/>
                </a:solidFill>
              </a:rPr>
              <a:t>Hazırlıklı olma, dayanıklılık (artan iklim zayıflıkları ile), sürdürülebilir tüketim ve güçlü kurumların teşvik edilmesini sağlamak.</a:t>
            </a:r>
          </a:p>
          <a:p>
            <a:endParaRPr lang="tr-TR" dirty="0"/>
          </a:p>
        </p:txBody>
      </p:sp>
      <p:sp>
        <p:nvSpPr>
          <p:cNvPr id="6" name="Slayt Numarası Yer Tutucusu 5">
            <a:extLst>
              <a:ext uri="{FF2B5EF4-FFF2-40B4-BE49-F238E27FC236}">
                <a16:creationId xmlns:a16="http://schemas.microsoft.com/office/drawing/2014/main" xmlns="" id="{CB8B0276-5105-484B-8840-3BE8EF26A94D}"/>
              </a:ext>
            </a:extLst>
          </p:cNvPr>
          <p:cNvSpPr>
            <a:spLocks noGrp="1"/>
          </p:cNvSpPr>
          <p:nvPr>
            <p:ph type="sldNum" sz="quarter" idx="12"/>
          </p:nvPr>
        </p:nvSpPr>
        <p:spPr/>
        <p:txBody>
          <a:bodyPr/>
          <a:lstStyle/>
          <a:p>
            <a:fld id="{46C535B5-AFF9-4AA0-A02B-BB31499AD479}" type="slidenum">
              <a:rPr lang="tr-TR" smtClean="0"/>
              <a:t>10</a:t>
            </a:fld>
            <a:endParaRPr lang="tr-TR"/>
          </a:p>
        </p:txBody>
      </p:sp>
      <p:sp>
        <p:nvSpPr>
          <p:cNvPr id="8" name="Metin kutusu 7">
            <a:extLst>
              <a:ext uri="{FF2B5EF4-FFF2-40B4-BE49-F238E27FC236}">
                <a16:creationId xmlns:a16="http://schemas.microsoft.com/office/drawing/2014/main" xmlns="" id="{6ADCC866-535E-428D-B2B2-E2D8EDACF741}"/>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86801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729F80C9-BA36-43AE-840C-A124B234C5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845" y="1760860"/>
            <a:ext cx="6827468" cy="4124131"/>
          </a:xfrm>
          <a:prstGeom prst="rect">
            <a:avLst/>
          </a:prstGeom>
        </p:spPr>
      </p:pic>
      <p:sp>
        <p:nvSpPr>
          <p:cNvPr id="8" name="Metin kutusu 7">
            <a:extLst>
              <a:ext uri="{FF2B5EF4-FFF2-40B4-BE49-F238E27FC236}">
                <a16:creationId xmlns:a16="http://schemas.microsoft.com/office/drawing/2014/main" xmlns="" id="{F5FD9DC3-2D71-48AE-AF0E-95BB882311BC}"/>
              </a:ext>
            </a:extLst>
          </p:cNvPr>
          <p:cNvSpPr txBox="1"/>
          <p:nvPr/>
        </p:nvSpPr>
        <p:spPr>
          <a:xfrm>
            <a:off x="652905" y="745896"/>
            <a:ext cx="6978179" cy="954107"/>
          </a:xfrm>
          <a:prstGeom prst="rect">
            <a:avLst/>
          </a:prstGeom>
          <a:noFill/>
        </p:spPr>
        <p:txBody>
          <a:bodyPr wrap="square" rtlCol="0">
            <a:spAutoFit/>
          </a:bodyPr>
          <a:lstStyle/>
          <a:p>
            <a:r>
              <a:rPr lang="tr-TR" sz="2000" b="1" dirty="0" smtClean="0">
                <a:solidFill>
                  <a:srgbClr val="7030A0"/>
                </a:solidFill>
              </a:rPr>
              <a:t>Arazi Yönetim Sistemi</a:t>
            </a:r>
          </a:p>
          <a:p>
            <a:pPr algn="ctr"/>
            <a:r>
              <a:rPr lang="tr-TR" b="1" dirty="0" smtClean="0">
                <a:solidFill>
                  <a:schemeClr val="accent1"/>
                </a:solidFill>
              </a:rPr>
              <a:t>sürdürülebilir </a:t>
            </a:r>
            <a:r>
              <a:rPr lang="tr-TR" b="1" dirty="0">
                <a:solidFill>
                  <a:schemeClr val="accent1"/>
                </a:solidFill>
              </a:rPr>
              <a:t>kalkınmayı desteklemek için arazi politikalarının ve arazi yönetimi stratejilerinin uygulanması için altyapı sağlar.</a:t>
            </a:r>
          </a:p>
        </p:txBody>
      </p:sp>
      <p:sp>
        <p:nvSpPr>
          <p:cNvPr id="9" name="Metin kutusu 8">
            <a:extLst>
              <a:ext uri="{FF2B5EF4-FFF2-40B4-BE49-F238E27FC236}">
                <a16:creationId xmlns:a16="http://schemas.microsoft.com/office/drawing/2014/main" xmlns="" id="{905EAC7B-68D7-42D8-A60B-1C3A21D4E245}"/>
              </a:ext>
            </a:extLst>
          </p:cNvPr>
          <p:cNvSpPr txBox="1"/>
          <p:nvPr/>
        </p:nvSpPr>
        <p:spPr>
          <a:xfrm>
            <a:off x="3694922" y="2441520"/>
            <a:ext cx="1553547" cy="461665"/>
          </a:xfrm>
          <a:prstGeom prst="rect">
            <a:avLst/>
          </a:prstGeom>
          <a:noFill/>
        </p:spPr>
        <p:txBody>
          <a:bodyPr wrap="square" rtlCol="0">
            <a:spAutoFit/>
          </a:bodyPr>
          <a:lstStyle/>
          <a:p>
            <a:r>
              <a:rPr lang="tr-TR" sz="1200" b="1" dirty="0">
                <a:solidFill>
                  <a:schemeClr val="bg1"/>
                </a:solidFill>
              </a:rPr>
              <a:t>Sürdürülebilir Kalkınma</a:t>
            </a:r>
          </a:p>
        </p:txBody>
      </p:sp>
      <p:sp>
        <p:nvSpPr>
          <p:cNvPr id="10" name="Metin kutusu 9">
            <a:extLst>
              <a:ext uri="{FF2B5EF4-FFF2-40B4-BE49-F238E27FC236}">
                <a16:creationId xmlns:a16="http://schemas.microsoft.com/office/drawing/2014/main" xmlns="" id="{8270B2E0-57BD-4B30-909B-EBB12D36344B}"/>
              </a:ext>
            </a:extLst>
          </p:cNvPr>
          <p:cNvSpPr txBox="1"/>
          <p:nvPr/>
        </p:nvSpPr>
        <p:spPr>
          <a:xfrm>
            <a:off x="3652934" y="2718519"/>
            <a:ext cx="1637523" cy="461665"/>
          </a:xfrm>
          <a:prstGeom prst="rect">
            <a:avLst/>
          </a:prstGeom>
          <a:noFill/>
        </p:spPr>
        <p:txBody>
          <a:bodyPr wrap="square" rtlCol="0">
            <a:spAutoFit/>
          </a:bodyPr>
          <a:lstStyle/>
          <a:p>
            <a:r>
              <a:rPr lang="tr-TR" sz="1200" dirty="0">
                <a:solidFill>
                  <a:schemeClr val="bg1"/>
                </a:solidFill>
              </a:rPr>
              <a:t>Ekonomik, Sosyal ve Çevresel</a:t>
            </a:r>
          </a:p>
        </p:txBody>
      </p:sp>
      <p:sp>
        <p:nvSpPr>
          <p:cNvPr id="11" name="Metin kutusu 10">
            <a:extLst>
              <a:ext uri="{FF2B5EF4-FFF2-40B4-BE49-F238E27FC236}">
                <a16:creationId xmlns:a16="http://schemas.microsoft.com/office/drawing/2014/main" xmlns="" id="{DAC2DF98-B475-464A-93A1-3F322831D74F}"/>
              </a:ext>
            </a:extLst>
          </p:cNvPr>
          <p:cNvSpPr txBox="1"/>
          <p:nvPr/>
        </p:nvSpPr>
        <p:spPr>
          <a:xfrm>
            <a:off x="1231376" y="3388862"/>
            <a:ext cx="1553547" cy="276999"/>
          </a:xfrm>
          <a:prstGeom prst="rect">
            <a:avLst/>
          </a:prstGeom>
          <a:noFill/>
        </p:spPr>
        <p:txBody>
          <a:bodyPr wrap="square" rtlCol="0">
            <a:spAutoFit/>
          </a:bodyPr>
          <a:lstStyle/>
          <a:p>
            <a:r>
              <a:rPr lang="tr-TR" sz="1200" b="1" dirty="0">
                <a:solidFill>
                  <a:schemeClr val="bg1"/>
                </a:solidFill>
              </a:rPr>
              <a:t>Mülkiyet</a:t>
            </a:r>
          </a:p>
        </p:txBody>
      </p:sp>
      <p:sp>
        <p:nvSpPr>
          <p:cNvPr id="13" name="Metin kutusu 12">
            <a:extLst>
              <a:ext uri="{FF2B5EF4-FFF2-40B4-BE49-F238E27FC236}">
                <a16:creationId xmlns:a16="http://schemas.microsoft.com/office/drawing/2014/main" xmlns="" id="{0D692E45-2140-4C19-8053-8F8930DEF335}"/>
              </a:ext>
            </a:extLst>
          </p:cNvPr>
          <p:cNvSpPr txBox="1"/>
          <p:nvPr/>
        </p:nvSpPr>
        <p:spPr>
          <a:xfrm>
            <a:off x="6340607" y="3388862"/>
            <a:ext cx="1553547" cy="276999"/>
          </a:xfrm>
          <a:prstGeom prst="rect">
            <a:avLst/>
          </a:prstGeom>
          <a:noFill/>
        </p:spPr>
        <p:txBody>
          <a:bodyPr wrap="square" rtlCol="0">
            <a:spAutoFit/>
          </a:bodyPr>
          <a:lstStyle/>
          <a:p>
            <a:r>
              <a:rPr lang="tr-TR" sz="1200" b="1" dirty="0">
                <a:solidFill>
                  <a:schemeClr val="bg1"/>
                </a:solidFill>
              </a:rPr>
              <a:t>Arazi Geliştirme</a:t>
            </a:r>
          </a:p>
        </p:txBody>
      </p:sp>
      <p:sp>
        <p:nvSpPr>
          <p:cNvPr id="14" name="Metin kutusu 13">
            <a:extLst>
              <a:ext uri="{FF2B5EF4-FFF2-40B4-BE49-F238E27FC236}">
                <a16:creationId xmlns:a16="http://schemas.microsoft.com/office/drawing/2014/main" xmlns="" id="{B27BD95E-4772-44BB-996E-E9FEB9E21E3D}"/>
              </a:ext>
            </a:extLst>
          </p:cNvPr>
          <p:cNvSpPr txBox="1"/>
          <p:nvPr/>
        </p:nvSpPr>
        <p:spPr>
          <a:xfrm>
            <a:off x="4663771" y="3364799"/>
            <a:ext cx="1553547" cy="276999"/>
          </a:xfrm>
          <a:prstGeom prst="rect">
            <a:avLst/>
          </a:prstGeom>
          <a:noFill/>
        </p:spPr>
        <p:txBody>
          <a:bodyPr wrap="square" rtlCol="0">
            <a:spAutoFit/>
          </a:bodyPr>
          <a:lstStyle/>
          <a:p>
            <a:r>
              <a:rPr lang="tr-TR" sz="1200" b="1" dirty="0">
                <a:solidFill>
                  <a:schemeClr val="bg1"/>
                </a:solidFill>
              </a:rPr>
              <a:t>Arazi Kullanımı</a:t>
            </a:r>
          </a:p>
        </p:txBody>
      </p:sp>
      <p:sp>
        <p:nvSpPr>
          <p:cNvPr id="15" name="Metin kutusu 14">
            <a:extLst>
              <a:ext uri="{FF2B5EF4-FFF2-40B4-BE49-F238E27FC236}">
                <a16:creationId xmlns:a16="http://schemas.microsoft.com/office/drawing/2014/main" xmlns="" id="{03E13082-37B9-459D-808F-62BAB6BECDE2}"/>
              </a:ext>
            </a:extLst>
          </p:cNvPr>
          <p:cNvSpPr txBox="1"/>
          <p:nvPr/>
        </p:nvSpPr>
        <p:spPr>
          <a:xfrm>
            <a:off x="2901290" y="3399178"/>
            <a:ext cx="1553547" cy="276999"/>
          </a:xfrm>
          <a:prstGeom prst="rect">
            <a:avLst/>
          </a:prstGeom>
          <a:noFill/>
        </p:spPr>
        <p:txBody>
          <a:bodyPr wrap="square" rtlCol="0">
            <a:spAutoFit/>
          </a:bodyPr>
          <a:lstStyle/>
          <a:p>
            <a:r>
              <a:rPr lang="tr-TR" sz="1200" b="1" dirty="0">
                <a:solidFill>
                  <a:schemeClr val="bg1"/>
                </a:solidFill>
              </a:rPr>
              <a:t>Değer</a:t>
            </a:r>
          </a:p>
        </p:txBody>
      </p:sp>
      <p:sp>
        <p:nvSpPr>
          <p:cNvPr id="16" name="Metin kutusu 15">
            <a:extLst>
              <a:ext uri="{FF2B5EF4-FFF2-40B4-BE49-F238E27FC236}">
                <a16:creationId xmlns:a16="http://schemas.microsoft.com/office/drawing/2014/main" xmlns="" id="{D925EDA5-13D3-42C9-B1B2-B2CA596C1132}"/>
              </a:ext>
            </a:extLst>
          </p:cNvPr>
          <p:cNvSpPr txBox="1"/>
          <p:nvPr/>
        </p:nvSpPr>
        <p:spPr>
          <a:xfrm>
            <a:off x="3617168" y="4312373"/>
            <a:ext cx="1553547" cy="461665"/>
          </a:xfrm>
          <a:prstGeom prst="rect">
            <a:avLst/>
          </a:prstGeom>
          <a:noFill/>
        </p:spPr>
        <p:txBody>
          <a:bodyPr wrap="square" rtlCol="0">
            <a:spAutoFit/>
          </a:bodyPr>
          <a:lstStyle/>
          <a:p>
            <a:r>
              <a:rPr lang="tr-TR" sz="1200" b="1" dirty="0">
                <a:solidFill>
                  <a:schemeClr val="bg1"/>
                </a:solidFill>
              </a:rPr>
              <a:t>Mekânsal Veri Altyapısı</a:t>
            </a:r>
          </a:p>
        </p:txBody>
      </p:sp>
      <p:sp>
        <p:nvSpPr>
          <p:cNvPr id="17" name="Metin kutusu 16">
            <a:extLst>
              <a:ext uri="{FF2B5EF4-FFF2-40B4-BE49-F238E27FC236}">
                <a16:creationId xmlns:a16="http://schemas.microsoft.com/office/drawing/2014/main" xmlns="" id="{1F87773B-BB39-490E-BAB5-24C8A12D6FC3}"/>
              </a:ext>
            </a:extLst>
          </p:cNvPr>
          <p:cNvSpPr txBox="1"/>
          <p:nvPr/>
        </p:nvSpPr>
        <p:spPr>
          <a:xfrm>
            <a:off x="1231376" y="3554281"/>
            <a:ext cx="1175923" cy="707886"/>
          </a:xfrm>
          <a:prstGeom prst="rect">
            <a:avLst/>
          </a:prstGeom>
          <a:noFill/>
        </p:spPr>
        <p:txBody>
          <a:bodyPr wrap="square" rtlCol="0">
            <a:spAutoFit/>
          </a:bodyPr>
          <a:lstStyle/>
          <a:p>
            <a:r>
              <a:rPr lang="tr-TR" sz="1000" dirty="0">
                <a:solidFill>
                  <a:schemeClr val="bg1"/>
                </a:solidFill>
              </a:rPr>
              <a:t>Tapu, Mülkiyet, Haklar</a:t>
            </a:r>
          </a:p>
          <a:p>
            <a:r>
              <a:rPr lang="tr-TR" sz="1000" dirty="0">
                <a:solidFill>
                  <a:schemeClr val="bg1"/>
                </a:solidFill>
              </a:rPr>
              <a:t>Güvenli yasal haklar</a:t>
            </a:r>
          </a:p>
        </p:txBody>
      </p:sp>
      <p:sp>
        <p:nvSpPr>
          <p:cNvPr id="18" name="Metin kutusu 17">
            <a:extLst>
              <a:ext uri="{FF2B5EF4-FFF2-40B4-BE49-F238E27FC236}">
                <a16:creationId xmlns:a16="http://schemas.microsoft.com/office/drawing/2014/main" xmlns="" id="{FFF50085-1111-4BA5-8F6F-C3B45C706E3D}"/>
              </a:ext>
            </a:extLst>
          </p:cNvPr>
          <p:cNvSpPr txBox="1"/>
          <p:nvPr/>
        </p:nvSpPr>
        <p:spPr>
          <a:xfrm>
            <a:off x="2916613" y="3548745"/>
            <a:ext cx="1175923" cy="553998"/>
          </a:xfrm>
          <a:prstGeom prst="rect">
            <a:avLst/>
          </a:prstGeom>
          <a:noFill/>
        </p:spPr>
        <p:txBody>
          <a:bodyPr wrap="square" rtlCol="0">
            <a:spAutoFit/>
          </a:bodyPr>
          <a:lstStyle/>
          <a:p>
            <a:r>
              <a:rPr lang="tr-TR" sz="1000" dirty="0">
                <a:solidFill>
                  <a:schemeClr val="bg1"/>
                </a:solidFill>
              </a:rPr>
              <a:t>Değer tespiti</a:t>
            </a:r>
          </a:p>
          <a:p>
            <a:r>
              <a:rPr lang="tr-TR" sz="1000" dirty="0">
                <a:solidFill>
                  <a:schemeClr val="bg1"/>
                </a:solidFill>
              </a:rPr>
              <a:t>Taşınmaz vergisi toplanması</a:t>
            </a:r>
          </a:p>
        </p:txBody>
      </p:sp>
      <p:sp>
        <p:nvSpPr>
          <p:cNvPr id="19" name="Metin kutusu 18">
            <a:extLst>
              <a:ext uri="{FF2B5EF4-FFF2-40B4-BE49-F238E27FC236}">
                <a16:creationId xmlns:a16="http://schemas.microsoft.com/office/drawing/2014/main" xmlns="" id="{E5B45E74-7B7C-4905-BBD3-088AC6E5D961}"/>
              </a:ext>
            </a:extLst>
          </p:cNvPr>
          <p:cNvSpPr txBox="1"/>
          <p:nvPr/>
        </p:nvSpPr>
        <p:spPr>
          <a:xfrm>
            <a:off x="4583435" y="3562519"/>
            <a:ext cx="1489789" cy="553998"/>
          </a:xfrm>
          <a:prstGeom prst="rect">
            <a:avLst/>
          </a:prstGeom>
          <a:noFill/>
        </p:spPr>
        <p:txBody>
          <a:bodyPr wrap="square" rtlCol="0">
            <a:spAutoFit/>
          </a:bodyPr>
          <a:lstStyle/>
          <a:p>
            <a:r>
              <a:rPr lang="tr-TR" sz="1000" dirty="0" err="1">
                <a:solidFill>
                  <a:schemeClr val="bg1"/>
                </a:solidFill>
              </a:rPr>
              <a:t>Mekansal</a:t>
            </a:r>
            <a:r>
              <a:rPr lang="tr-TR" sz="1000" dirty="0">
                <a:solidFill>
                  <a:schemeClr val="bg1"/>
                </a:solidFill>
              </a:rPr>
              <a:t> planlama ve politikaları, Arazi kullanımı </a:t>
            </a:r>
            <a:r>
              <a:rPr lang="tr-TR" sz="1000" dirty="0" err="1">
                <a:solidFill>
                  <a:schemeClr val="bg1"/>
                </a:solidFill>
              </a:rPr>
              <a:t>kontrolu</a:t>
            </a:r>
            <a:endParaRPr lang="tr-TR" sz="1000" dirty="0">
              <a:solidFill>
                <a:schemeClr val="bg1"/>
              </a:solidFill>
            </a:endParaRPr>
          </a:p>
        </p:txBody>
      </p:sp>
      <p:sp>
        <p:nvSpPr>
          <p:cNvPr id="20" name="Metin kutusu 19">
            <a:extLst>
              <a:ext uri="{FF2B5EF4-FFF2-40B4-BE49-F238E27FC236}">
                <a16:creationId xmlns:a16="http://schemas.microsoft.com/office/drawing/2014/main" xmlns="" id="{1F5D0041-AC40-40D1-BDDD-01C93C926B89}"/>
              </a:ext>
            </a:extLst>
          </p:cNvPr>
          <p:cNvSpPr txBox="1"/>
          <p:nvPr/>
        </p:nvSpPr>
        <p:spPr>
          <a:xfrm>
            <a:off x="6361306" y="3582894"/>
            <a:ext cx="1397156" cy="553998"/>
          </a:xfrm>
          <a:prstGeom prst="rect">
            <a:avLst/>
          </a:prstGeom>
          <a:noFill/>
        </p:spPr>
        <p:txBody>
          <a:bodyPr wrap="square" rtlCol="0">
            <a:spAutoFit/>
          </a:bodyPr>
          <a:lstStyle/>
          <a:p>
            <a:r>
              <a:rPr lang="tr-TR" sz="1000" dirty="0">
                <a:solidFill>
                  <a:schemeClr val="bg1"/>
                </a:solidFill>
              </a:rPr>
              <a:t>İnşaat </a:t>
            </a:r>
            <a:r>
              <a:rPr lang="tr-TR" sz="1000" dirty="0" err="1">
                <a:solidFill>
                  <a:schemeClr val="bg1"/>
                </a:solidFill>
              </a:rPr>
              <a:t>planması</a:t>
            </a:r>
            <a:r>
              <a:rPr lang="tr-TR" sz="1000" dirty="0">
                <a:solidFill>
                  <a:schemeClr val="bg1"/>
                </a:solidFill>
              </a:rPr>
              <a:t> ve ruhsatlar</a:t>
            </a:r>
          </a:p>
          <a:p>
            <a:r>
              <a:rPr lang="tr-TR" sz="1000" dirty="0">
                <a:solidFill>
                  <a:schemeClr val="bg1"/>
                </a:solidFill>
              </a:rPr>
              <a:t>İlkeler ve uygulama</a:t>
            </a:r>
          </a:p>
        </p:txBody>
      </p:sp>
      <p:sp>
        <p:nvSpPr>
          <p:cNvPr id="21" name="Metin kutusu 20">
            <a:extLst>
              <a:ext uri="{FF2B5EF4-FFF2-40B4-BE49-F238E27FC236}">
                <a16:creationId xmlns:a16="http://schemas.microsoft.com/office/drawing/2014/main" xmlns="" id="{213199A9-EBEE-4F55-962E-D8907469192C}"/>
              </a:ext>
            </a:extLst>
          </p:cNvPr>
          <p:cNvSpPr txBox="1"/>
          <p:nvPr/>
        </p:nvSpPr>
        <p:spPr>
          <a:xfrm>
            <a:off x="3694923" y="4469690"/>
            <a:ext cx="1489789" cy="400110"/>
          </a:xfrm>
          <a:prstGeom prst="rect">
            <a:avLst/>
          </a:prstGeom>
          <a:noFill/>
        </p:spPr>
        <p:txBody>
          <a:bodyPr wrap="square" rtlCol="0">
            <a:spAutoFit/>
          </a:bodyPr>
          <a:lstStyle/>
          <a:p>
            <a:r>
              <a:rPr lang="tr-TR" sz="1000" dirty="0">
                <a:solidFill>
                  <a:schemeClr val="accent2"/>
                </a:solidFill>
              </a:rPr>
              <a:t>Doğal ve yapılı çevre</a:t>
            </a:r>
          </a:p>
          <a:p>
            <a:r>
              <a:rPr lang="tr-TR" sz="1000" dirty="0">
                <a:solidFill>
                  <a:schemeClr val="accent2"/>
                </a:solidFill>
              </a:rPr>
              <a:t>Veri setleri</a:t>
            </a:r>
          </a:p>
        </p:txBody>
      </p:sp>
      <p:sp>
        <p:nvSpPr>
          <p:cNvPr id="22" name="Metin kutusu 21">
            <a:extLst>
              <a:ext uri="{FF2B5EF4-FFF2-40B4-BE49-F238E27FC236}">
                <a16:creationId xmlns:a16="http://schemas.microsoft.com/office/drawing/2014/main" xmlns="" id="{84007CB6-1762-47C1-831A-DB86AF74BD3E}"/>
              </a:ext>
            </a:extLst>
          </p:cNvPr>
          <p:cNvSpPr txBox="1"/>
          <p:nvPr/>
        </p:nvSpPr>
        <p:spPr>
          <a:xfrm>
            <a:off x="2554255" y="1893877"/>
            <a:ext cx="3282044" cy="400110"/>
          </a:xfrm>
          <a:prstGeom prst="rect">
            <a:avLst/>
          </a:prstGeom>
          <a:noFill/>
        </p:spPr>
        <p:txBody>
          <a:bodyPr wrap="square" rtlCol="0">
            <a:spAutoFit/>
          </a:bodyPr>
          <a:lstStyle/>
          <a:p>
            <a:pPr algn="ctr"/>
            <a:r>
              <a:rPr lang="tr-TR" sz="2000" b="1" dirty="0">
                <a:solidFill>
                  <a:schemeClr val="bg1"/>
                </a:solidFill>
              </a:rPr>
              <a:t>ARAZİ YÖNETİM SİSTEMİ</a:t>
            </a:r>
          </a:p>
        </p:txBody>
      </p:sp>
      <p:sp>
        <p:nvSpPr>
          <p:cNvPr id="2" name="Metin kutusu 1">
            <a:extLst>
              <a:ext uri="{FF2B5EF4-FFF2-40B4-BE49-F238E27FC236}">
                <a16:creationId xmlns:a16="http://schemas.microsoft.com/office/drawing/2014/main" xmlns="" id="{7E6FF5AA-9257-4462-8444-3A66D16A74EE}"/>
              </a:ext>
            </a:extLst>
          </p:cNvPr>
          <p:cNvSpPr txBox="1"/>
          <p:nvPr/>
        </p:nvSpPr>
        <p:spPr>
          <a:xfrm>
            <a:off x="1777492" y="3144817"/>
            <a:ext cx="1062154" cy="261610"/>
          </a:xfrm>
          <a:prstGeom prst="rect">
            <a:avLst/>
          </a:prstGeom>
          <a:noFill/>
        </p:spPr>
        <p:txBody>
          <a:bodyPr wrap="square" rtlCol="0">
            <a:spAutoFit/>
          </a:bodyPr>
          <a:lstStyle/>
          <a:p>
            <a:r>
              <a:rPr lang="tr-TR" sz="1050" dirty="0"/>
              <a:t>Arazi Piyasaları</a:t>
            </a:r>
          </a:p>
        </p:txBody>
      </p:sp>
      <p:sp>
        <p:nvSpPr>
          <p:cNvPr id="23" name="Metin kutusu 22">
            <a:extLst>
              <a:ext uri="{FF2B5EF4-FFF2-40B4-BE49-F238E27FC236}">
                <a16:creationId xmlns:a16="http://schemas.microsoft.com/office/drawing/2014/main" xmlns="" id="{F6CD5588-BC88-422E-8564-C4996F5A2897}"/>
              </a:ext>
            </a:extLst>
          </p:cNvPr>
          <p:cNvSpPr txBox="1"/>
          <p:nvPr/>
        </p:nvSpPr>
        <p:spPr>
          <a:xfrm>
            <a:off x="5654039" y="3153368"/>
            <a:ext cx="1553546" cy="415498"/>
          </a:xfrm>
          <a:prstGeom prst="rect">
            <a:avLst/>
          </a:prstGeom>
          <a:noFill/>
        </p:spPr>
        <p:txBody>
          <a:bodyPr wrap="square" rtlCol="0">
            <a:spAutoFit/>
          </a:bodyPr>
          <a:lstStyle/>
          <a:p>
            <a:r>
              <a:rPr lang="tr-TR" sz="1050" dirty="0"/>
              <a:t>Verimli Arazi Kullanımı Yönetimi</a:t>
            </a:r>
          </a:p>
        </p:txBody>
      </p:sp>
      <p:sp>
        <p:nvSpPr>
          <p:cNvPr id="4" name="Slayt Numarası Yer Tutucusu 3">
            <a:extLst>
              <a:ext uri="{FF2B5EF4-FFF2-40B4-BE49-F238E27FC236}">
                <a16:creationId xmlns:a16="http://schemas.microsoft.com/office/drawing/2014/main" xmlns="" id="{B8E8E8D0-FDA6-45B6-B859-42880C872CB4}"/>
              </a:ext>
            </a:extLst>
          </p:cNvPr>
          <p:cNvSpPr>
            <a:spLocks noGrp="1"/>
          </p:cNvSpPr>
          <p:nvPr>
            <p:ph type="sldNum" sz="quarter" idx="12"/>
          </p:nvPr>
        </p:nvSpPr>
        <p:spPr/>
        <p:txBody>
          <a:bodyPr/>
          <a:lstStyle/>
          <a:p>
            <a:fld id="{46C535B5-AFF9-4AA0-A02B-BB31499AD479}" type="slidenum">
              <a:rPr lang="tr-TR" smtClean="0"/>
              <a:t>11</a:t>
            </a:fld>
            <a:endParaRPr lang="tr-TR"/>
          </a:p>
        </p:txBody>
      </p:sp>
      <p:sp>
        <p:nvSpPr>
          <p:cNvPr id="25" name="Metin kutusu 24">
            <a:extLst>
              <a:ext uri="{FF2B5EF4-FFF2-40B4-BE49-F238E27FC236}">
                <a16:creationId xmlns:a16="http://schemas.microsoft.com/office/drawing/2014/main" xmlns="" id="{DA5CDB70-077C-4DCD-B8BB-187A49BE3F18}"/>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132602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65387AD-8E6F-4AC4-942C-0CA598A1C9B4}"/>
              </a:ext>
            </a:extLst>
          </p:cNvPr>
          <p:cNvSpPr>
            <a:spLocks noGrp="1"/>
          </p:cNvSpPr>
          <p:nvPr>
            <p:ph type="title"/>
          </p:nvPr>
        </p:nvSpPr>
        <p:spPr>
          <a:xfrm>
            <a:off x="669005" y="661402"/>
            <a:ext cx="7543800" cy="655009"/>
          </a:xfrm>
        </p:spPr>
        <p:txBody>
          <a:bodyPr>
            <a:normAutofit/>
          </a:bodyPr>
          <a:lstStyle/>
          <a:p>
            <a:r>
              <a:rPr lang="tr-TR" sz="2800" b="1" dirty="0" smtClean="0">
                <a:solidFill>
                  <a:srgbClr val="7030A0"/>
                </a:solidFill>
                <a:latin typeface="+mn-lt"/>
                <a:ea typeface="+mn-ea"/>
                <a:cs typeface="+mn-cs"/>
              </a:rPr>
              <a:t>Mekansal Düşünebilen Toplum</a:t>
            </a:r>
            <a:endParaRPr lang="tr-TR" sz="2800" b="1" dirty="0">
              <a:solidFill>
                <a:srgbClr val="7030A0"/>
              </a:solidFill>
              <a:latin typeface="+mn-lt"/>
              <a:ea typeface="+mn-ea"/>
              <a:cs typeface="+mn-cs"/>
            </a:endParaRPr>
          </a:p>
        </p:txBody>
      </p:sp>
      <p:sp useBgFill="1">
        <p:nvSpPr>
          <p:cNvPr id="3" name="İçerik Yer Tutucusu 2">
            <a:extLst>
              <a:ext uri="{FF2B5EF4-FFF2-40B4-BE49-F238E27FC236}">
                <a16:creationId xmlns:a16="http://schemas.microsoft.com/office/drawing/2014/main" xmlns="" id="{2BF98C59-54C6-4C22-A1EC-9116E075FA74}"/>
              </a:ext>
            </a:extLst>
          </p:cNvPr>
          <p:cNvSpPr>
            <a:spLocks noGrp="1"/>
          </p:cNvSpPr>
          <p:nvPr>
            <p:ph idx="1"/>
          </p:nvPr>
        </p:nvSpPr>
        <p:spPr>
          <a:xfrm>
            <a:off x="669006" y="1817742"/>
            <a:ext cx="5657150" cy="4023360"/>
          </a:xfrm>
        </p:spPr>
        <p:txBody>
          <a:bodyPr/>
          <a:lstStyle/>
          <a:p>
            <a:r>
              <a:rPr lang="tr-TR" dirty="0">
                <a:solidFill>
                  <a:schemeClr val="accent1"/>
                </a:solidFill>
              </a:rPr>
              <a:t>Her şeyin gerçekleştiği “</a:t>
            </a:r>
            <a:r>
              <a:rPr lang="tr-TR" b="1" dirty="0">
                <a:solidFill>
                  <a:srgbClr val="00B050"/>
                </a:solidFill>
              </a:rPr>
              <a:t>mekan</a:t>
            </a:r>
            <a:r>
              <a:rPr lang="tr-TR" dirty="0">
                <a:solidFill>
                  <a:schemeClr val="accent1"/>
                </a:solidFill>
              </a:rPr>
              <a:t>” </a:t>
            </a:r>
            <a:r>
              <a:rPr lang="tr-TR" dirty="0" err="1">
                <a:solidFill>
                  <a:schemeClr val="accent1"/>
                </a:solidFill>
              </a:rPr>
              <a:t>ın</a:t>
            </a:r>
            <a:r>
              <a:rPr lang="tr-TR" dirty="0">
                <a:solidFill>
                  <a:schemeClr val="accent1"/>
                </a:solidFill>
              </a:rPr>
              <a:t> doğası ve bu konumdaki insanlar ve varlıklar üzerindeki etkisi hakkında daha fazla şey anlayabilirsek, daha iyi planlayabilir, riski daha iyi yönetebilir ve kaynaklarımızı daha iyi kullanabiliriz.</a:t>
            </a:r>
          </a:p>
          <a:p>
            <a:r>
              <a:rPr lang="tr-TR" dirty="0">
                <a:solidFill>
                  <a:schemeClr val="accent1"/>
                </a:solidFill>
              </a:rPr>
              <a:t>Mekânsal etkinleştirilmiş devlet görevlerini ve süreçlerini; haritalar, görseller ve web etkinleştirme kullanarak yapmaktan öte " </a:t>
            </a:r>
            <a:r>
              <a:rPr lang="tr-TR" b="1" dirty="0">
                <a:solidFill>
                  <a:srgbClr val="00B050"/>
                </a:solidFill>
              </a:rPr>
              <a:t>MEKAN</a:t>
            </a:r>
            <a:r>
              <a:rPr lang="tr-TR" dirty="0">
                <a:solidFill>
                  <a:schemeClr val="accent1"/>
                </a:solidFill>
              </a:rPr>
              <a:t>" tabanlı teknolojiler etrafında organize eder.</a:t>
            </a:r>
            <a:br>
              <a:rPr lang="tr-TR" dirty="0">
                <a:solidFill>
                  <a:schemeClr val="accent1"/>
                </a:solidFill>
              </a:rPr>
            </a:br>
            <a:r>
              <a:rPr lang="tr-TR" dirty="0">
                <a:solidFill>
                  <a:schemeClr val="accent1"/>
                </a:solidFill>
              </a:rPr>
              <a:t/>
            </a:r>
            <a:br>
              <a:rPr lang="tr-TR" dirty="0">
                <a:solidFill>
                  <a:schemeClr val="accent1"/>
                </a:solidFill>
              </a:rPr>
            </a:br>
            <a:r>
              <a:rPr lang="tr-TR" b="1" dirty="0">
                <a:solidFill>
                  <a:schemeClr val="accent1"/>
                </a:solidFill>
              </a:rPr>
              <a:t>MEKÂNSAL DÜŞÜNEBİLEN TOPLUMUN </a:t>
            </a:r>
            <a:r>
              <a:rPr lang="tr-TR" dirty="0">
                <a:solidFill>
                  <a:schemeClr val="accent1"/>
                </a:solidFill>
              </a:rPr>
              <a:t>teknik çekirdeği, mekânsal olarak etkinleştirilmiş kadastrodur.</a:t>
            </a:r>
          </a:p>
        </p:txBody>
      </p:sp>
      <p:sp>
        <p:nvSpPr>
          <p:cNvPr id="10" name="Metin kutusu 9">
            <a:extLst>
              <a:ext uri="{FF2B5EF4-FFF2-40B4-BE49-F238E27FC236}">
                <a16:creationId xmlns:a16="http://schemas.microsoft.com/office/drawing/2014/main" xmlns="" id="{0B69EB4F-3A9E-4719-9E56-186930205FA4}"/>
              </a:ext>
            </a:extLst>
          </p:cNvPr>
          <p:cNvSpPr txBox="1"/>
          <p:nvPr/>
        </p:nvSpPr>
        <p:spPr>
          <a:xfrm>
            <a:off x="7068404" y="1915923"/>
            <a:ext cx="1252635" cy="2739211"/>
          </a:xfrm>
          <a:prstGeom prst="rect">
            <a:avLst/>
          </a:prstGeom>
          <a:solidFill>
            <a:schemeClr val="accent1">
              <a:lumMod val="75000"/>
            </a:schemeClr>
          </a:solidFill>
        </p:spPr>
        <p:txBody>
          <a:bodyPr wrap="square" rtlCol="0">
            <a:spAutoFit/>
          </a:bodyPr>
          <a:lstStyle/>
          <a:p>
            <a:r>
              <a:rPr lang="tr-TR" sz="1400" b="1" dirty="0">
                <a:solidFill>
                  <a:schemeClr val="bg1"/>
                </a:solidFill>
              </a:rPr>
              <a:t>“Piyasa ekonomilerinde uygar yaşam, sadece daha büyük refahtan değil, yasal mülkiyet haklarının getirdiği düzenden kaynaklanmaktadır</a:t>
            </a:r>
            <a:r>
              <a:rPr lang="tr-TR" dirty="0">
                <a:solidFill>
                  <a:schemeClr val="bg1"/>
                </a:solidFill>
              </a:rPr>
              <a:t>”</a:t>
            </a:r>
          </a:p>
        </p:txBody>
      </p:sp>
      <p:pic>
        <p:nvPicPr>
          <p:cNvPr id="16" name="Resim 15">
            <a:extLst>
              <a:ext uri="{FF2B5EF4-FFF2-40B4-BE49-F238E27FC236}">
                <a16:creationId xmlns:a16="http://schemas.microsoft.com/office/drawing/2014/main" xmlns="" id="{EEA2093A-CC5D-425C-BF6C-787435181759}"/>
              </a:ext>
            </a:extLst>
          </p:cNvPr>
          <p:cNvPicPr>
            <a:picLocks noChangeAspect="1"/>
          </p:cNvPicPr>
          <p:nvPr/>
        </p:nvPicPr>
        <p:blipFill>
          <a:blip r:embed="rId2"/>
          <a:stretch>
            <a:fillRect/>
          </a:stretch>
        </p:blipFill>
        <p:spPr>
          <a:xfrm>
            <a:off x="7068404" y="4008803"/>
            <a:ext cx="1252635" cy="2057578"/>
          </a:xfrm>
          <a:prstGeom prst="rect">
            <a:avLst/>
          </a:prstGeom>
        </p:spPr>
      </p:pic>
      <p:sp>
        <p:nvSpPr>
          <p:cNvPr id="5" name="Slayt Numarası Yer Tutucusu 4">
            <a:extLst>
              <a:ext uri="{FF2B5EF4-FFF2-40B4-BE49-F238E27FC236}">
                <a16:creationId xmlns:a16="http://schemas.microsoft.com/office/drawing/2014/main" xmlns="" id="{D0F67983-39A2-4881-8DAF-CF10ADBE1A30}"/>
              </a:ext>
            </a:extLst>
          </p:cNvPr>
          <p:cNvSpPr>
            <a:spLocks noGrp="1"/>
          </p:cNvSpPr>
          <p:nvPr>
            <p:ph type="sldNum" sz="quarter" idx="12"/>
          </p:nvPr>
        </p:nvSpPr>
        <p:spPr/>
        <p:txBody>
          <a:bodyPr/>
          <a:lstStyle/>
          <a:p>
            <a:fld id="{46C535B5-AFF9-4AA0-A02B-BB31499AD479}" type="slidenum">
              <a:rPr lang="tr-TR" smtClean="0"/>
              <a:t>12</a:t>
            </a:fld>
            <a:endParaRPr lang="tr-TR"/>
          </a:p>
        </p:txBody>
      </p:sp>
      <p:sp>
        <p:nvSpPr>
          <p:cNvPr id="9" name="Metin kutusu 8">
            <a:extLst>
              <a:ext uri="{FF2B5EF4-FFF2-40B4-BE49-F238E27FC236}">
                <a16:creationId xmlns:a16="http://schemas.microsoft.com/office/drawing/2014/main" xmlns="" id="{B664E079-AA21-4961-958C-11C740AF3BA5}"/>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1818308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94FA3E36-C334-4220-A546-1C26A030D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26" y="1309937"/>
            <a:ext cx="6839159" cy="4506686"/>
          </a:xfrm>
          <a:prstGeom prst="rect">
            <a:avLst/>
          </a:prstGeom>
        </p:spPr>
      </p:pic>
      <p:sp>
        <p:nvSpPr>
          <p:cNvPr id="6" name="Metin kutusu 5">
            <a:extLst>
              <a:ext uri="{FF2B5EF4-FFF2-40B4-BE49-F238E27FC236}">
                <a16:creationId xmlns:a16="http://schemas.microsoft.com/office/drawing/2014/main" xmlns="" id="{4776369F-7DBB-4915-8B84-40F476873260}"/>
              </a:ext>
            </a:extLst>
          </p:cNvPr>
          <p:cNvSpPr txBox="1"/>
          <p:nvPr/>
        </p:nvSpPr>
        <p:spPr>
          <a:xfrm>
            <a:off x="1440313" y="2836976"/>
            <a:ext cx="1007706" cy="461665"/>
          </a:xfrm>
          <a:prstGeom prst="rect">
            <a:avLst/>
          </a:prstGeom>
          <a:noFill/>
        </p:spPr>
        <p:txBody>
          <a:bodyPr wrap="square" rtlCol="0">
            <a:spAutoFit/>
          </a:bodyPr>
          <a:lstStyle/>
          <a:p>
            <a:r>
              <a:rPr lang="tr-TR" sz="1200" b="1" dirty="0">
                <a:solidFill>
                  <a:srgbClr val="7030A0"/>
                </a:solidFill>
              </a:rPr>
              <a:t>Çok amaçlı kadastro</a:t>
            </a:r>
          </a:p>
        </p:txBody>
      </p:sp>
      <p:sp>
        <p:nvSpPr>
          <p:cNvPr id="7" name="Metin kutusu 6">
            <a:extLst>
              <a:ext uri="{FF2B5EF4-FFF2-40B4-BE49-F238E27FC236}">
                <a16:creationId xmlns:a16="http://schemas.microsoft.com/office/drawing/2014/main" xmlns="" id="{1AA2338E-6169-4964-9F8B-4545BC9676A0}"/>
              </a:ext>
            </a:extLst>
          </p:cNvPr>
          <p:cNvSpPr txBox="1"/>
          <p:nvPr/>
        </p:nvSpPr>
        <p:spPr>
          <a:xfrm>
            <a:off x="1440313" y="3600605"/>
            <a:ext cx="1007706" cy="646331"/>
          </a:xfrm>
          <a:prstGeom prst="rect">
            <a:avLst/>
          </a:prstGeom>
          <a:noFill/>
        </p:spPr>
        <p:txBody>
          <a:bodyPr wrap="square" rtlCol="0">
            <a:spAutoFit/>
          </a:bodyPr>
          <a:lstStyle/>
          <a:p>
            <a:r>
              <a:rPr lang="tr-TR" sz="1200" b="1" dirty="0">
                <a:solidFill>
                  <a:srgbClr val="7030A0"/>
                </a:solidFill>
              </a:rPr>
              <a:t>Akit bazlı kadastro sistemi</a:t>
            </a:r>
          </a:p>
        </p:txBody>
      </p:sp>
      <p:sp>
        <p:nvSpPr>
          <p:cNvPr id="8" name="Metin kutusu 7">
            <a:extLst>
              <a:ext uri="{FF2B5EF4-FFF2-40B4-BE49-F238E27FC236}">
                <a16:creationId xmlns:a16="http://schemas.microsoft.com/office/drawing/2014/main" xmlns="" id="{95763856-81DB-45FE-873A-4C688A56C31E}"/>
              </a:ext>
            </a:extLst>
          </p:cNvPr>
          <p:cNvSpPr txBox="1"/>
          <p:nvPr/>
        </p:nvSpPr>
        <p:spPr>
          <a:xfrm>
            <a:off x="1440313" y="4295416"/>
            <a:ext cx="1007706" cy="461665"/>
          </a:xfrm>
          <a:prstGeom prst="rect">
            <a:avLst/>
          </a:prstGeom>
          <a:noFill/>
        </p:spPr>
        <p:txBody>
          <a:bodyPr wrap="square" rtlCol="0">
            <a:spAutoFit/>
          </a:bodyPr>
          <a:lstStyle/>
          <a:p>
            <a:r>
              <a:rPr lang="tr-TR" sz="1200" b="1" dirty="0">
                <a:solidFill>
                  <a:srgbClr val="7030A0"/>
                </a:solidFill>
              </a:rPr>
              <a:t>Vergi amaçlı kadastro</a:t>
            </a:r>
          </a:p>
        </p:txBody>
      </p:sp>
      <p:sp>
        <p:nvSpPr>
          <p:cNvPr id="9" name="object 67">
            <a:extLst>
              <a:ext uri="{FF2B5EF4-FFF2-40B4-BE49-F238E27FC236}">
                <a16:creationId xmlns:a16="http://schemas.microsoft.com/office/drawing/2014/main" xmlns="" id="{69F4CCE4-1DE4-4BA2-9521-5637659972AE}"/>
              </a:ext>
            </a:extLst>
          </p:cNvPr>
          <p:cNvSpPr txBox="1"/>
          <p:nvPr/>
        </p:nvSpPr>
        <p:spPr>
          <a:xfrm>
            <a:off x="3385746" y="2389951"/>
            <a:ext cx="706793" cy="397545"/>
          </a:xfrm>
          <a:prstGeom prst="rect">
            <a:avLst/>
          </a:prstGeom>
        </p:spPr>
        <p:txBody>
          <a:bodyPr vert="horz" wrap="square" lIns="0" tIns="12700" rIns="0" bIns="0" rtlCol="0">
            <a:spAutoFit/>
          </a:bodyPr>
          <a:lstStyle/>
          <a:p>
            <a:pPr marR="5080" algn="ctr">
              <a:lnSpc>
                <a:spcPct val="100000"/>
              </a:lnSpc>
              <a:spcBef>
                <a:spcPts val="100"/>
              </a:spcBef>
            </a:pPr>
            <a:r>
              <a:rPr lang="tr-TR" sz="700" b="1" spc="-5" dirty="0">
                <a:solidFill>
                  <a:srgbClr val="00009A"/>
                </a:solidFill>
                <a:latin typeface="Verdana"/>
                <a:cs typeface="Verdana"/>
              </a:rPr>
              <a:t>MVA</a:t>
            </a:r>
            <a:endParaRPr sz="700" dirty="0">
              <a:latin typeface="Verdana"/>
              <a:cs typeface="Verdana"/>
            </a:endParaRPr>
          </a:p>
          <a:p>
            <a:pPr marR="5080" algn="ctr">
              <a:lnSpc>
                <a:spcPct val="100000"/>
              </a:lnSpc>
            </a:pPr>
            <a:r>
              <a:rPr lang="tr-TR" sz="600" spc="-5" dirty="0">
                <a:solidFill>
                  <a:srgbClr val="00009A"/>
                </a:solidFill>
                <a:latin typeface="Verdana"/>
                <a:cs typeface="Verdana"/>
              </a:rPr>
              <a:t>Harita daireleri ve diğer veri  sağlayıcılar</a:t>
            </a:r>
            <a:endParaRPr sz="600" dirty="0">
              <a:latin typeface="Verdana"/>
              <a:cs typeface="Verdana"/>
            </a:endParaRPr>
          </a:p>
        </p:txBody>
      </p:sp>
      <p:sp>
        <p:nvSpPr>
          <p:cNvPr id="10" name="Metin kutusu 9">
            <a:extLst>
              <a:ext uri="{FF2B5EF4-FFF2-40B4-BE49-F238E27FC236}">
                <a16:creationId xmlns:a16="http://schemas.microsoft.com/office/drawing/2014/main" xmlns="" id="{C871182B-E390-4039-A2D2-0570EF1EA2FC}"/>
              </a:ext>
            </a:extLst>
          </p:cNvPr>
          <p:cNvSpPr txBox="1"/>
          <p:nvPr/>
        </p:nvSpPr>
        <p:spPr>
          <a:xfrm>
            <a:off x="4623183" y="2458125"/>
            <a:ext cx="1007706" cy="646331"/>
          </a:xfrm>
          <a:prstGeom prst="rect">
            <a:avLst/>
          </a:prstGeom>
          <a:noFill/>
        </p:spPr>
        <p:txBody>
          <a:bodyPr wrap="square" rtlCol="0">
            <a:spAutoFit/>
          </a:bodyPr>
          <a:lstStyle/>
          <a:p>
            <a:r>
              <a:rPr lang="tr-TR" sz="1200" b="1" dirty="0">
                <a:solidFill>
                  <a:srgbClr val="7030A0"/>
                </a:solidFill>
              </a:rPr>
              <a:t>Arazi Yönetim Paradigması</a:t>
            </a:r>
          </a:p>
        </p:txBody>
      </p:sp>
      <p:sp>
        <p:nvSpPr>
          <p:cNvPr id="11" name="Metin kutusu 10">
            <a:extLst>
              <a:ext uri="{FF2B5EF4-FFF2-40B4-BE49-F238E27FC236}">
                <a16:creationId xmlns:a16="http://schemas.microsoft.com/office/drawing/2014/main" xmlns="" id="{087A03D4-BB28-48E8-A732-B44BF44595A3}"/>
              </a:ext>
            </a:extLst>
          </p:cNvPr>
          <p:cNvSpPr txBox="1"/>
          <p:nvPr/>
        </p:nvSpPr>
        <p:spPr>
          <a:xfrm>
            <a:off x="5545138" y="2306602"/>
            <a:ext cx="1142999" cy="600164"/>
          </a:xfrm>
          <a:prstGeom prst="rect">
            <a:avLst/>
          </a:prstGeom>
          <a:noFill/>
        </p:spPr>
        <p:txBody>
          <a:bodyPr wrap="square" rtlCol="0">
            <a:spAutoFit/>
          </a:bodyPr>
          <a:lstStyle/>
          <a:p>
            <a:r>
              <a:rPr lang="tr-TR" sz="1100" b="1" dirty="0">
                <a:solidFill>
                  <a:srgbClr val="7030A0"/>
                </a:solidFill>
              </a:rPr>
              <a:t>Mekânsal </a:t>
            </a:r>
          </a:p>
          <a:p>
            <a:r>
              <a:rPr lang="tr-TR" sz="1100" b="1" dirty="0">
                <a:solidFill>
                  <a:srgbClr val="7030A0"/>
                </a:solidFill>
              </a:rPr>
              <a:t>düşünebilen </a:t>
            </a:r>
          </a:p>
          <a:p>
            <a:r>
              <a:rPr lang="tr-TR" sz="1100" b="1" dirty="0">
                <a:solidFill>
                  <a:srgbClr val="7030A0"/>
                </a:solidFill>
              </a:rPr>
              <a:t>yönetim</a:t>
            </a:r>
          </a:p>
        </p:txBody>
      </p:sp>
      <p:sp>
        <p:nvSpPr>
          <p:cNvPr id="12" name="Metin kutusu 11">
            <a:extLst>
              <a:ext uri="{FF2B5EF4-FFF2-40B4-BE49-F238E27FC236}">
                <a16:creationId xmlns:a16="http://schemas.microsoft.com/office/drawing/2014/main" xmlns="" id="{DDC5E7F2-736C-47CA-AF12-9896C3EA8049}"/>
              </a:ext>
            </a:extLst>
          </p:cNvPr>
          <p:cNvSpPr txBox="1"/>
          <p:nvPr/>
        </p:nvSpPr>
        <p:spPr>
          <a:xfrm>
            <a:off x="4079611" y="3671852"/>
            <a:ext cx="626363" cy="461665"/>
          </a:xfrm>
          <a:prstGeom prst="rect">
            <a:avLst/>
          </a:prstGeom>
          <a:noFill/>
        </p:spPr>
        <p:txBody>
          <a:bodyPr wrap="square" rtlCol="0">
            <a:spAutoFit/>
          </a:bodyPr>
          <a:lstStyle/>
          <a:p>
            <a:r>
              <a:rPr lang="tr-TR" sz="600" b="1" dirty="0">
                <a:solidFill>
                  <a:srgbClr val="7030A0"/>
                </a:solidFill>
              </a:rPr>
              <a:t>Parseller</a:t>
            </a:r>
          </a:p>
          <a:p>
            <a:r>
              <a:rPr lang="tr-TR" sz="600" b="1" dirty="0">
                <a:solidFill>
                  <a:srgbClr val="7030A0"/>
                </a:solidFill>
              </a:rPr>
              <a:t>Taşınmazlar</a:t>
            </a:r>
          </a:p>
          <a:p>
            <a:r>
              <a:rPr lang="tr-TR" sz="600" b="1" dirty="0">
                <a:solidFill>
                  <a:srgbClr val="7030A0"/>
                </a:solidFill>
              </a:rPr>
              <a:t>Binalar</a:t>
            </a:r>
          </a:p>
          <a:p>
            <a:r>
              <a:rPr lang="tr-TR" sz="600" b="1" dirty="0">
                <a:solidFill>
                  <a:srgbClr val="7030A0"/>
                </a:solidFill>
              </a:rPr>
              <a:t>Yollar</a:t>
            </a:r>
          </a:p>
        </p:txBody>
      </p:sp>
      <p:sp>
        <p:nvSpPr>
          <p:cNvPr id="13" name="Metin kutusu 12">
            <a:extLst>
              <a:ext uri="{FF2B5EF4-FFF2-40B4-BE49-F238E27FC236}">
                <a16:creationId xmlns:a16="http://schemas.microsoft.com/office/drawing/2014/main" xmlns="" id="{6F70FF1D-8763-499A-AF62-66BAF2E9A4D0}"/>
              </a:ext>
            </a:extLst>
          </p:cNvPr>
          <p:cNvSpPr txBox="1"/>
          <p:nvPr/>
        </p:nvSpPr>
        <p:spPr>
          <a:xfrm rot="16200000">
            <a:off x="3802295" y="3974376"/>
            <a:ext cx="1935466" cy="307777"/>
          </a:xfrm>
          <a:prstGeom prst="rect">
            <a:avLst/>
          </a:prstGeom>
          <a:noFill/>
        </p:spPr>
        <p:txBody>
          <a:bodyPr wrap="none" rtlCol="0">
            <a:spAutoFit/>
          </a:bodyPr>
          <a:lstStyle/>
          <a:p>
            <a:r>
              <a:rPr lang="tr-TR" sz="1400" b="1" dirty="0">
                <a:solidFill>
                  <a:srgbClr val="7030A0"/>
                </a:solidFill>
              </a:rPr>
              <a:t>Bütünleşik fonksiyonlar</a:t>
            </a:r>
          </a:p>
        </p:txBody>
      </p:sp>
      <p:sp>
        <p:nvSpPr>
          <p:cNvPr id="14" name="Metin kutusu 13">
            <a:extLst>
              <a:ext uri="{FF2B5EF4-FFF2-40B4-BE49-F238E27FC236}">
                <a16:creationId xmlns:a16="http://schemas.microsoft.com/office/drawing/2014/main" xmlns="" id="{80ED7AB6-3FFD-4610-A397-BA8FCF1898F6}"/>
              </a:ext>
            </a:extLst>
          </p:cNvPr>
          <p:cNvSpPr txBox="1"/>
          <p:nvPr/>
        </p:nvSpPr>
        <p:spPr>
          <a:xfrm>
            <a:off x="4824697" y="3235712"/>
            <a:ext cx="613341" cy="2292935"/>
          </a:xfrm>
          <a:prstGeom prst="rect">
            <a:avLst/>
          </a:prstGeom>
          <a:noFill/>
        </p:spPr>
        <p:txBody>
          <a:bodyPr wrap="square" rtlCol="0">
            <a:spAutoFit/>
          </a:bodyPr>
          <a:lstStyle/>
          <a:p>
            <a:r>
              <a:rPr lang="tr-TR" sz="1100" b="1" dirty="0">
                <a:solidFill>
                  <a:srgbClr val="7030A0"/>
                </a:solidFill>
              </a:rPr>
              <a:t>Mülkiyet</a:t>
            </a:r>
          </a:p>
          <a:p>
            <a:endParaRPr lang="tr-TR" sz="1100" b="1" dirty="0">
              <a:solidFill>
                <a:srgbClr val="7030A0"/>
              </a:solidFill>
            </a:endParaRPr>
          </a:p>
          <a:p>
            <a:endParaRPr lang="tr-TR" sz="1100" b="1" dirty="0">
              <a:solidFill>
                <a:srgbClr val="7030A0"/>
              </a:solidFill>
            </a:endParaRPr>
          </a:p>
          <a:p>
            <a:r>
              <a:rPr lang="tr-TR" sz="1100" b="1" dirty="0">
                <a:solidFill>
                  <a:srgbClr val="7030A0"/>
                </a:solidFill>
              </a:rPr>
              <a:t>Değer</a:t>
            </a:r>
          </a:p>
          <a:p>
            <a:endParaRPr lang="tr-TR" sz="1100" b="1" dirty="0">
              <a:solidFill>
                <a:srgbClr val="7030A0"/>
              </a:solidFill>
            </a:endParaRPr>
          </a:p>
          <a:p>
            <a:endParaRPr lang="tr-TR" sz="1100" b="1" dirty="0">
              <a:solidFill>
                <a:srgbClr val="7030A0"/>
              </a:solidFill>
            </a:endParaRPr>
          </a:p>
          <a:p>
            <a:r>
              <a:rPr lang="tr-TR" sz="1100" b="1" dirty="0">
                <a:solidFill>
                  <a:srgbClr val="7030A0"/>
                </a:solidFill>
              </a:rPr>
              <a:t>Kullanım</a:t>
            </a:r>
          </a:p>
          <a:p>
            <a:endParaRPr lang="tr-TR" sz="1100" b="1" dirty="0">
              <a:solidFill>
                <a:srgbClr val="7030A0"/>
              </a:solidFill>
            </a:endParaRPr>
          </a:p>
          <a:p>
            <a:endParaRPr lang="tr-TR" sz="1100" b="1" dirty="0">
              <a:solidFill>
                <a:srgbClr val="7030A0"/>
              </a:solidFill>
            </a:endParaRPr>
          </a:p>
          <a:p>
            <a:r>
              <a:rPr lang="tr-TR" sz="1100" b="1" dirty="0">
                <a:solidFill>
                  <a:srgbClr val="7030A0"/>
                </a:solidFill>
              </a:rPr>
              <a:t>Geliştirme</a:t>
            </a:r>
            <a:endParaRPr lang="tr-TR" sz="1200" b="1" dirty="0">
              <a:solidFill>
                <a:srgbClr val="7030A0"/>
              </a:solidFill>
            </a:endParaRPr>
          </a:p>
        </p:txBody>
      </p:sp>
      <p:sp>
        <p:nvSpPr>
          <p:cNvPr id="15" name="Metin kutusu 14">
            <a:extLst>
              <a:ext uri="{FF2B5EF4-FFF2-40B4-BE49-F238E27FC236}">
                <a16:creationId xmlns:a16="http://schemas.microsoft.com/office/drawing/2014/main" xmlns="" id="{B5B4AFDD-4A1A-414E-8B93-9D2194C33D3D}"/>
              </a:ext>
            </a:extLst>
          </p:cNvPr>
          <p:cNvSpPr txBox="1"/>
          <p:nvPr/>
        </p:nvSpPr>
        <p:spPr>
          <a:xfrm>
            <a:off x="5649532" y="2982671"/>
            <a:ext cx="676764" cy="3347070"/>
          </a:xfrm>
          <a:prstGeom prst="rect">
            <a:avLst/>
          </a:prstGeom>
          <a:noFill/>
        </p:spPr>
        <p:txBody>
          <a:bodyPr wrap="square" rtlCol="0">
            <a:spAutoFit/>
          </a:bodyPr>
          <a:lstStyle/>
          <a:p>
            <a:r>
              <a:rPr lang="tr-TR" sz="1050" b="1" dirty="0">
                <a:solidFill>
                  <a:srgbClr val="7030A0"/>
                </a:solidFill>
              </a:rPr>
              <a:t>Arazi Politikası</a:t>
            </a:r>
          </a:p>
          <a:p>
            <a:endParaRPr lang="tr-TR" sz="1050" b="1" dirty="0">
              <a:solidFill>
                <a:srgbClr val="7030A0"/>
              </a:solidFill>
            </a:endParaRPr>
          </a:p>
          <a:p>
            <a:r>
              <a:rPr lang="tr-TR" sz="1050" b="1" dirty="0">
                <a:solidFill>
                  <a:srgbClr val="7030A0"/>
                </a:solidFill>
              </a:rPr>
              <a:t>Mekânsal Etkin Arazi Yönetimi</a:t>
            </a:r>
          </a:p>
          <a:p>
            <a:endParaRPr lang="tr-TR" sz="1050" b="1" dirty="0">
              <a:solidFill>
                <a:srgbClr val="7030A0"/>
              </a:solidFill>
            </a:endParaRPr>
          </a:p>
          <a:p>
            <a:r>
              <a:rPr lang="tr-TR" sz="1050" b="1" dirty="0">
                <a:solidFill>
                  <a:srgbClr val="7030A0"/>
                </a:solidFill>
              </a:rPr>
              <a:t>Kamu ve iş dünyasına yönelik hizmetler</a:t>
            </a:r>
          </a:p>
          <a:p>
            <a:endParaRPr lang="tr-TR" sz="1100" b="1" dirty="0">
              <a:solidFill>
                <a:srgbClr val="7030A0"/>
              </a:solidFill>
            </a:endParaRPr>
          </a:p>
          <a:p>
            <a:r>
              <a:rPr lang="tr-TR" sz="1100" b="1" dirty="0">
                <a:solidFill>
                  <a:srgbClr val="7030A0"/>
                </a:solidFill>
              </a:rPr>
              <a:t>Ülke şartları</a:t>
            </a:r>
            <a:endParaRPr lang="tr-TR" sz="1200" b="1" dirty="0">
              <a:solidFill>
                <a:srgbClr val="7030A0"/>
              </a:solidFill>
            </a:endParaRPr>
          </a:p>
        </p:txBody>
      </p:sp>
      <p:sp>
        <p:nvSpPr>
          <p:cNvPr id="18" name="object 71">
            <a:extLst>
              <a:ext uri="{FF2B5EF4-FFF2-40B4-BE49-F238E27FC236}">
                <a16:creationId xmlns:a16="http://schemas.microsoft.com/office/drawing/2014/main" xmlns="" id="{3A98CA3A-A63D-4D3A-8CB9-007EA1993CDA}"/>
              </a:ext>
            </a:extLst>
          </p:cNvPr>
          <p:cNvSpPr txBox="1"/>
          <p:nvPr/>
        </p:nvSpPr>
        <p:spPr>
          <a:xfrm>
            <a:off x="3584379" y="2945729"/>
            <a:ext cx="542449" cy="151323"/>
          </a:xfrm>
          <a:prstGeom prst="rect">
            <a:avLst/>
          </a:prstGeom>
        </p:spPr>
        <p:txBody>
          <a:bodyPr vert="horz" wrap="square" lIns="0" tIns="12700" rIns="0" bIns="0" rtlCol="0">
            <a:spAutoFit/>
          </a:bodyPr>
          <a:lstStyle/>
          <a:p>
            <a:pPr marL="25400">
              <a:lnSpc>
                <a:spcPct val="100000"/>
              </a:lnSpc>
              <a:spcBef>
                <a:spcPts val="100"/>
              </a:spcBef>
            </a:pPr>
            <a:r>
              <a:rPr sz="600" b="1" spc="-7" baseline="34722" dirty="0">
                <a:solidFill>
                  <a:srgbClr val="00009A"/>
                </a:solidFill>
                <a:latin typeface="Verdana"/>
                <a:cs typeface="Verdana"/>
              </a:rPr>
              <a:t>decision </a:t>
            </a:r>
            <a:r>
              <a:rPr sz="450" b="1" dirty="0">
                <a:solidFill>
                  <a:srgbClr val="00009A"/>
                </a:solidFill>
                <a:latin typeface="Verdana"/>
                <a:cs typeface="Verdana"/>
              </a:rPr>
              <a:t>-</a:t>
            </a:r>
            <a:r>
              <a:rPr sz="450" b="1" spc="-5" dirty="0">
                <a:solidFill>
                  <a:srgbClr val="00009A"/>
                </a:solidFill>
                <a:latin typeface="Verdana"/>
                <a:cs typeface="Verdana"/>
              </a:rPr>
              <a:t> Economic</a:t>
            </a:r>
            <a:endParaRPr sz="450" dirty="0">
              <a:latin typeface="Verdana"/>
              <a:cs typeface="Verdana"/>
            </a:endParaRPr>
          </a:p>
        </p:txBody>
      </p:sp>
      <p:sp>
        <p:nvSpPr>
          <p:cNvPr id="19" name="object 71">
            <a:extLst>
              <a:ext uri="{FF2B5EF4-FFF2-40B4-BE49-F238E27FC236}">
                <a16:creationId xmlns:a16="http://schemas.microsoft.com/office/drawing/2014/main" xmlns="" id="{9B34D572-6F29-4A0F-BEE2-CC60C4D0758E}"/>
              </a:ext>
            </a:extLst>
          </p:cNvPr>
          <p:cNvSpPr txBox="1"/>
          <p:nvPr/>
        </p:nvSpPr>
        <p:spPr>
          <a:xfrm>
            <a:off x="6338568" y="3745901"/>
            <a:ext cx="542449" cy="348813"/>
          </a:xfrm>
          <a:prstGeom prst="rect">
            <a:avLst/>
          </a:prstGeom>
        </p:spPr>
        <p:txBody>
          <a:bodyPr vert="horz" wrap="square" lIns="0" tIns="12700" rIns="0" bIns="0" rtlCol="0">
            <a:spAutoFit/>
          </a:bodyPr>
          <a:lstStyle/>
          <a:p>
            <a:pPr marL="25400">
              <a:lnSpc>
                <a:spcPct val="100000"/>
              </a:lnSpc>
              <a:spcBef>
                <a:spcPts val="100"/>
              </a:spcBef>
            </a:pPr>
            <a:r>
              <a:rPr lang="tr-TR" sz="700" dirty="0">
                <a:solidFill>
                  <a:srgbClr val="7030A0"/>
                </a:solidFill>
                <a:latin typeface="Verdana"/>
                <a:cs typeface="Verdana"/>
              </a:rPr>
              <a:t>Daha iyi kararlar </a:t>
            </a:r>
          </a:p>
          <a:p>
            <a:pPr marL="25400">
              <a:lnSpc>
                <a:spcPct val="100000"/>
              </a:lnSpc>
              <a:spcBef>
                <a:spcPts val="100"/>
              </a:spcBef>
            </a:pPr>
            <a:r>
              <a:rPr lang="tr-TR" sz="700" dirty="0">
                <a:solidFill>
                  <a:srgbClr val="7030A0"/>
                </a:solidFill>
                <a:latin typeface="Verdana"/>
                <a:cs typeface="Verdana"/>
              </a:rPr>
              <a:t>verme</a:t>
            </a:r>
            <a:endParaRPr sz="700" dirty="0">
              <a:solidFill>
                <a:srgbClr val="7030A0"/>
              </a:solidFill>
              <a:latin typeface="Verdana"/>
              <a:cs typeface="Verdana"/>
            </a:endParaRPr>
          </a:p>
        </p:txBody>
      </p:sp>
      <p:sp>
        <p:nvSpPr>
          <p:cNvPr id="20" name="object 70">
            <a:extLst>
              <a:ext uri="{FF2B5EF4-FFF2-40B4-BE49-F238E27FC236}">
                <a16:creationId xmlns:a16="http://schemas.microsoft.com/office/drawing/2014/main" xmlns="" id="{9DA3BAD2-1CA5-4FAB-A304-74CE13DF3333}"/>
              </a:ext>
            </a:extLst>
          </p:cNvPr>
          <p:cNvSpPr txBox="1"/>
          <p:nvPr/>
        </p:nvSpPr>
        <p:spPr>
          <a:xfrm>
            <a:off x="6537790" y="3497965"/>
            <a:ext cx="1088872" cy="1507464"/>
          </a:xfrm>
          <a:prstGeom prst="rect">
            <a:avLst/>
          </a:prstGeom>
        </p:spPr>
        <p:txBody>
          <a:bodyPr vert="horz" wrap="square" lIns="0" tIns="12065" rIns="0" bIns="0" rtlCol="0">
            <a:spAutoFit/>
          </a:bodyPr>
          <a:lstStyle/>
          <a:p>
            <a:pPr marR="62230">
              <a:lnSpc>
                <a:spcPct val="100000"/>
              </a:lnSpc>
              <a:spcBef>
                <a:spcPts val="95"/>
              </a:spcBef>
            </a:pPr>
            <a:r>
              <a:rPr lang="tr-TR" sz="800" b="1" spc="-5" dirty="0">
                <a:solidFill>
                  <a:srgbClr val="00009A"/>
                </a:solidFill>
                <a:latin typeface="Verdana"/>
                <a:cs typeface="Verdana"/>
              </a:rPr>
              <a:t>Sürdürülebilir kalkınma</a:t>
            </a:r>
          </a:p>
          <a:p>
            <a:pPr marR="62230">
              <a:lnSpc>
                <a:spcPct val="100000"/>
              </a:lnSpc>
              <a:spcBef>
                <a:spcPts val="95"/>
              </a:spcBef>
            </a:pPr>
            <a:r>
              <a:rPr lang="tr-TR" sz="800" b="1" spc="-5" dirty="0">
                <a:solidFill>
                  <a:srgbClr val="00009A"/>
                </a:solidFill>
                <a:latin typeface="Verdana"/>
                <a:cs typeface="Verdana"/>
              </a:rPr>
              <a:t>	Ekonomik</a:t>
            </a:r>
          </a:p>
          <a:p>
            <a:pPr marR="62230">
              <a:lnSpc>
                <a:spcPct val="100000"/>
              </a:lnSpc>
              <a:spcBef>
                <a:spcPts val="95"/>
              </a:spcBef>
            </a:pPr>
            <a:r>
              <a:rPr lang="tr-TR" sz="800" b="1" spc="-5" dirty="0">
                <a:solidFill>
                  <a:srgbClr val="00009A"/>
                </a:solidFill>
                <a:latin typeface="Verdana"/>
                <a:cs typeface="Verdana"/>
              </a:rPr>
              <a:t>	Sosyal</a:t>
            </a:r>
          </a:p>
          <a:p>
            <a:pPr marR="62230">
              <a:lnSpc>
                <a:spcPct val="100000"/>
              </a:lnSpc>
              <a:spcBef>
                <a:spcPts val="95"/>
              </a:spcBef>
            </a:pPr>
            <a:r>
              <a:rPr lang="tr-TR" sz="800" b="1" spc="-5" dirty="0">
                <a:solidFill>
                  <a:srgbClr val="00009A"/>
                </a:solidFill>
                <a:latin typeface="Verdana"/>
                <a:cs typeface="Verdana"/>
              </a:rPr>
              <a:t>	Çevresel	Yönetim</a:t>
            </a:r>
          </a:p>
          <a:p>
            <a:pPr marR="62230" algn="r">
              <a:lnSpc>
                <a:spcPct val="100000"/>
              </a:lnSpc>
              <a:spcBef>
                <a:spcPts val="95"/>
              </a:spcBef>
            </a:pPr>
            <a:endParaRPr lang="tr-TR" sz="650" dirty="0">
              <a:latin typeface="Verdana"/>
              <a:cs typeface="Verdana"/>
            </a:endParaRPr>
          </a:p>
          <a:p>
            <a:pPr marR="62230" algn="r">
              <a:lnSpc>
                <a:spcPct val="100000"/>
              </a:lnSpc>
              <a:spcBef>
                <a:spcPts val="95"/>
              </a:spcBef>
            </a:pPr>
            <a:endParaRPr sz="650" dirty="0">
              <a:latin typeface="Verdana"/>
              <a:cs typeface="Verdana"/>
            </a:endParaRPr>
          </a:p>
        </p:txBody>
      </p:sp>
      <p:sp>
        <p:nvSpPr>
          <p:cNvPr id="21" name="Metin kutusu 20">
            <a:extLst>
              <a:ext uri="{FF2B5EF4-FFF2-40B4-BE49-F238E27FC236}">
                <a16:creationId xmlns:a16="http://schemas.microsoft.com/office/drawing/2014/main" xmlns="" id="{7804E107-6F4A-4706-8C56-2B834CD56886}"/>
              </a:ext>
            </a:extLst>
          </p:cNvPr>
          <p:cNvSpPr txBox="1"/>
          <p:nvPr/>
        </p:nvSpPr>
        <p:spPr>
          <a:xfrm>
            <a:off x="1164244" y="2327113"/>
            <a:ext cx="1668601" cy="523220"/>
          </a:xfrm>
          <a:prstGeom prst="rect">
            <a:avLst/>
          </a:prstGeom>
          <a:noFill/>
        </p:spPr>
        <p:txBody>
          <a:bodyPr wrap="square" rtlCol="0">
            <a:spAutoFit/>
          </a:bodyPr>
          <a:lstStyle/>
          <a:p>
            <a:r>
              <a:rPr lang="tr-TR" sz="1400" b="1" dirty="0">
                <a:solidFill>
                  <a:srgbClr val="7030A0"/>
                </a:solidFill>
              </a:rPr>
              <a:t>KADASTRO SİSTEMLERİ</a:t>
            </a:r>
          </a:p>
        </p:txBody>
      </p:sp>
      <p:sp>
        <p:nvSpPr>
          <p:cNvPr id="22" name="Metin kutusu 21">
            <a:extLst>
              <a:ext uri="{FF2B5EF4-FFF2-40B4-BE49-F238E27FC236}">
                <a16:creationId xmlns:a16="http://schemas.microsoft.com/office/drawing/2014/main" xmlns="" id="{45D087CF-B1A9-4A11-8D76-2CEA82905D02}"/>
              </a:ext>
            </a:extLst>
          </p:cNvPr>
          <p:cNvSpPr txBox="1"/>
          <p:nvPr/>
        </p:nvSpPr>
        <p:spPr>
          <a:xfrm>
            <a:off x="436005" y="683602"/>
            <a:ext cx="3904861" cy="461665"/>
          </a:xfrm>
          <a:prstGeom prst="rect">
            <a:avLst/>
          </a:prstGeom>
          <a:noFill/>
        </p:spPr>
        <p:txBody>
          <a:bodyPr wrap="square" rtlCol="0">
            <a:spAutoFit/>
          </a:bodyPr>
          <a:lstStyle/>
          <a:p>
            <a:r>
              <a:rPr lang="tr-TR" sz="2400" b="1" dirty="0" smtClean="0">
                <a:solidFill>
                  <a:srgbClr val="7030A0"/>
                </a:solidFill>
              </a:rPr>
              <a:t>Kadastronun Önemi</a:t>
            </a:r>
            <a:endParaRPr lang="tr-TR" sz="2400" b="1" dirty="0">
              <a:solidFill>
                <a:srgbClr val="7030A0"/>
              </a:solidFill>
            </a:endParaRPr>
          </a:p>
        </p:txBody>
      </p:sp>
      <p:sp>
        <p:nvSpPr>
          <p:cNvPr id="3" name="Slayt Numarası Yer Tutucusu 2">
            <a:extLst>
              <a:ext uri="{FF2B5EF4-FFF2-40B4-BE49-F238E27FC236}">
                <a16:creationId xmlns:a16="http://schemas.microsoft.com/office/drawing/2014/main" xmlns="" id="{A9BDFC78-3AB0-4BCC-81BD-98FB911E8066}"/>
              </a:ext>
            </a:extLst>
          </p:cNvPr>
          <p:cNvSpPr>
            <a:spLocks noGrp="1"/>
          </p:cNvSpPr>
          <p:nvPr>
            <p:ph type="sldNum" sz="quarter" idx="12"/>
          </p:nvPr>
        </p:nvSpPr>
        <p:spPr>
          <a:xfrm>
            <a:off x="6459405" y="5845651"/>
            <a:ext cx="1905000" cy="457200"/>
          </a:xfrm>
        </p:spPr>
        <p:txBody>
          <a:bodyPr/>
          <a:lstStyle/>
          <a:p>
            <a:fld id="{46C535B5-AFF9-4AA0-A02B-BB31499AD479}" type="slidenum">
              <a:rPr lang="tr-TR" smtClean="0"/>
              <a:t>13</a:t>
            </a:fld>
            <a:endParaRPr lang="tr-TR"/>
          </a:p>
        </p:txBody>
      </p:sp>
      <p:sp>
        <p:nvSpPr>
          <p:cNvPr id="24" name="Metin kutusu 23">
            <a:extLst>
              <a:ext uri="{FF2B5EF4-FFF2-40B4-BE49-F238E27FC236}">
                <a16:creationId xmlns:a16="http://schemas.microsoft.com/office/drawing/2014/main" xmlns="" id="{01C0C62D-F56F-4E54-B763-7D5366BFD67B}"/>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259221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ACF9E720-FDD9-41C8-8177-DB65AFF47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912" y="1819470"/>
            <a:ext cx="6846176" cy="3946849"/>
          </a:xfrm>
          <a:prstGeom prst="rect">
            <a:avLst/>
          </a:prstGeom>
        </p:spPr>
      </p:pic>
      <p:sp>
        <p:nvSpPr>
          <p:cNvPr id="6" name="Metin kutusu 5">
            <a:extLst>
              <a:ext uri="{FF2B5EF4-FFF2-40B4-BE49-F238E27FC236}">
                <a16:creationId xmlns:a16="http://schemas.microsoft.com/office/drawing/2014/main" xmlns="" id="{9990495F-0709-43EB-9884-92E0FF145DC9}"/>
              </a:ext>
            </a:extLst>
          </p:cNvPr>
          <p:cNvSpPr txBox="1"/>
          <p:nvPr/>
        </p:nvSpPr>
        <p:spPr>
          <a:xfrm>
            <a:off x="2750198" y="1940767"/>
            <a:ext cx="3456992" cy="707886"/>
          </a:xfrm>
          <a:prstGeom prst="rect">
            <a:avLst/>
          </a:prstGeom>
          <a:noFill/>
        </p:spPr>
        <p:txBody>
          <a:bodyPr wrap="square" rtlCol="0">
            <a:spAutoFit/>
          </a:bodyPr>
          <a:lstStyle/>
          <a:p>
            <a:r>
              <a:rPr lang="tr-TR" sz="2000" b="1" dirty="0">
                <a:solidFill>
                  <a:schemeClr val="bg1"/>
                </a:solidFill>
              </a:rPr>
              <a:t>ARAZİ KULLANIMININ YÖNETİMİ</a:t>
            </a:r>
          </a:p>
        </p:txBody>
      </p:sp>
      <p:sp>
        <p:nvSpPr>
          <p:cNvPr id="7" name="Metin kutusu 6">
            <a:extLst>
              <a:ext uri="{FF2B5EF4-FFF2-40B4-BE49-F238E27FC236}">
                <a16:creationId xmlns:a16="http://schemas.microsoft.com/office/drawing/2014/main" xmlns="" id="{C8C27C04-C927-4880-82BD-EB1003FEF5FA}"/>
              </a:ext>
            </a:extLst>
          </p:cNvPr>
          <p:cNvSpPr txBox="1"/>
          <p:nvPr/>
        </p:nvSpPr>
        <p:spPr>
          <a:xfrm>
            <a:off x="1770484" y="2799184"/>
            <a:ext cx="1350606" cy="646331"/>
          </a:xfrm>
          <a:prstGeom prst="rect">
            <a:avLst/>
          </a:prstGeom>
          <a:noFill/>
        </p:spPr>
        <p:txBody>
          <a:bodyPr wrap="square" rtlCol="0">
            <a:spAutoFit/>
          </a:bodyPr>
          <a:lstStyle/>
          <a:p>
            <a:r>
              <a:rPr lang="tr-TR" b="1" dirty="0">
                <a:solidFill>
                  <a:schemeClr val="bg1"/>
                </a:solidFill>
              </a:rPr>
              <a:t>Arazi Politikası</a:t>
            </a:r>
          </a:p>
        </p:txBody>
      </p:sp>
      <p:sp>
        <p:nvSpPr>
          <p:cNvPr id="8" name="Metin kutusu 7">
            <a:extLst>
              <a:ext uri="{FF2B5EF4-FFF2-40B4-BE49-F238E27FC236}">
                <a16:creationId xmlns:a16="http://schemas.microsoft.com/office/drawing/2014/main" xmlns="" id="{DCEAC8CA-8162-4A05-80C5-4A85EC5EEA68}"/>
              </a:ext>
            </a:extLst>
          </p:cNvPr>
          <p:cNvSpPr txBox="1"/>
          <p:nvPr/>
        </p:nvSpPr>
        <p:spPr>
          <a:xfrm>
            <a:off x="3896697" y="2799184"/>
            <a:ext cx="1350606" cy="646331"/>
          </a:xfrm>
          <a:prstGeom prst="rect">
            <a:avLst/>
          </a:prstGeom>
          <a:noFill/>
        </p:spPr>
        <p:txBody>
          <a:bodyPr wrap="square" rtlCol="0">
            <a:spAutoFit/>
          </a:bodyPr>
          <a:lstStyle/>
          <a:p>
            <a:r>
              <a:rPr lang="tr-TR" b="1" dirty="0">
                <a:solidFill>
                  <a:schemeClr val="bg1"/>
                </a:solidFill>
              </a:rPr>
              <a:t>Arazi Kullanımı</a:t>
            </a:r>
          </a:p>
        </p:txBody>
      </p:sp>
      <p:sp>
        <p:nvSpPr>
          <p:cNvPr id="9" name="Metin kutusu 8">
            <a:extLst>
              <a:ext uri="{FF2B5EF4-FFF2-40B4-BE49-F238E27FC236}">
                <a16:creationId xmlns:a16="http://schemas.microsoft.com/office/drawing/2014/main" xmlns="" id="{4E702D16-B844-4F38-9F98-E433D8C42B66}"/>
              </a:ext>
            </a:extLst>
          </p:cNvPr>
          <p:cNvSpPr txBox="1"/>
          <p:nvPr/>
        </p:nvSpPr>
        <p:spPr>
          <a:xfrm>
            <a:off x="5889949" y="2768406"/>
            <a:ext cx="1618862" cy="646331"/>
          </a:xfrm>
          <a:prstGeom prst="rect">
            <a:avLst/>
          </a:prstGeom>
          <a:noFill/>
        </p:spPr>
        <p:txBody>
          <a:bodyPr wrap="square" rtlCol="0">
            <a:spAutoFit/>
          </a:bodyPr>
          <a:lstStyle/>
          <a:p>
            <a:r>
              <a:rPr lang="tr-TR" b="1" dirty="0">
                <a:solidFill>
                  <a:schemeClr val="bg1"/>
                </a:solidFill>
              </a:rPr>
              <a:t>Arazi Tanımlayıcıları</a:t>
            </a:r>
          </a:p>
        </p:txBody>
      </p:sp>
      <p:sp>
        <p:nvSpPr>
          <p:cNvPr id="10" name="Metin kutusu 9">
            <a:extLst>
              <a:ext uri="{FF2B5EF4-FFF2-40B4-BE49-F238E27FC236}">
                <a16:creationId xmlns:a16="http://schemas.microsoft.com/office/drawing/2014/main" xmlns="" id="{B8867388-C7B9-4C8C-BE3C-413AFBA1D4D4}"/>
              </a:ext>
            </a:extLst>
          </p:cNvPr>
          <p:cNvSpPr txBox="1"/>
          <p:nvPr/>
        </p:nvSpPr>
        <p:spPr>
          <a:xfrm>
            <a:off x="1635189" y="3158104"/>
            <a:ext cx="1511559" cy="1731243"/>
          </a:xfrm>
          <a:prstGeom prst="rect">
            <a:avLst/>
          </a:prstGeom>
          <a:noFill/>
        </p:spPr>
        <p:txBody>
          <a:bodyPr wrap="square" rtlCol="0">
            <a:spAutoFit/>
          </a:bodyPr>
          <a:lstStyle/>
          <a:p>
            <a:r>
              <a:rPr lang="tr-TR" sz="900" dirty="0">
                <a:solidFill>
                  <a:schemeClr val="bg1"/>
                </a:solidFill>
              </a:rPr>
              <a:t>Genel Arazi Politikaları</a:t>
            </a:r>
          </a:p>
          <a:p>
            <a:endParaRPr lang="tr-TR" sz="900" dirty="0">
              <a:solidFill>
                <a:schemeClr val="bg1"/>
              </a:solidFill>
            </a:endParaRPr>
          </a:p>
          <a:p>
            <a:r>
              <a:rPr lang="tr-TR" sz="900" dirty="0" err="1">
                <a:solidFill>
                  <a:schemeClr val="bg1"/>
                </a:solidFill>
              </a:rPr>
              <a:t>Sektörel</a:t>
            </a:r>
            <a:r>
              <a:rPr lang="tr-TR" sz="900" dirty="0">
                <a:solidFill>
                  <a:schemeClr val="bg1"/>
                </a:solidFill>
              </a:rPr>
              <a:t> Arazi Hukuku ve politikaları</a:t>
            </a:r>
          </a:p>
          <a:p>
            <a:r>
              <a:rPr lang="tr-TR" sz="900" dirty="0">
                <a:solidFill>
                  <a:schemeClr val="bg1"/>
                </a:solidFill>
              </a:rPr>
              <a:t>Tarım</a:t>
            </a:r>
          </a:p>
          <a:p>
            <a:r>
              <a:rPr lang="tr-TR" sz="900" dirty="0">
                <a:solidFill>
                  <a:schemeClr val="bg1"/>
                </a:solidFill>
              </a:rPr>
              <a:t>Çevre</a:t>
            </a:r>
          </a:p>
          <a:p>
            <a:r>
              <a:rPr lang="tr-TR" sz="1050" dirty="0">
                <a:solidFill>
                  <a:schemeClr val="bg1"/>
                </a:solidFill>
              </a:rPr>
              <a:t>Su</a:t>
            </a:r>
          </a:p>
          <a:p>
            <a:r>
              <a:rPr lang="tr-TR" sz="1050" dirty="0">
                <a:solidFill>
                  <a:schemeClr val="bg1"/>
                </a:solidFill>
              </a:rPr>
              <a:t>Kentleşme</a:t>
            </a:r>
          </a:p>
          <a:p>
            <a:r>
              <a:rPr lang="tr-TR" sz="1050" dirty="0">
                <a:solidFill>
                  <a:schemeClr val="bg1"/>
                </a:solidFill>
              </a:rPr>
              <a:t>Doğal kaynaklar</a:t>
            </a:r>
          </a:p>
          <a:p>
            <a:endParaRPr lang="tr-TR" sz="1050" dirty="0">
              <a:solidFill>
                <a:schemeClr val="bg1"/>
              </a:solidFill>
            </a:endParaRPr>
          </a:p>
          <a:p>
            <a:endParaRPr lang="tr-TR" sz="1050" dirty="0">
              <a:solidFill>
                <a:schemeClr val="bg1"/>
              </a:solidFill>
            </a:endParaRPr>
          </a:p>
        </p:txBody>
      </p:sp>
      <p:sp>
        <p:nvSpPr>
          <p:cNvPr id="11" name="Metin kutusu 10">
            <a:extLst>
              <a:ext uri="{FF2B5EF4-FFF2-40B4-BE49-F238E27FC236}">
                <a16:creationId xmlns:a16="http://schemas.microsoft.com/office/drawing/2014/main" xmlns="" id="{9239224B-4256-447F-B661-886D08754FC7}"/>
              </a:ext>
            </a:extLst>
          </p:cNvPr>
          <p:cNvSpPr txBox="1"/>
          <p:nvPr/>
        </p:nvSpPr>
        <p:spPr>
          <a:xfrm>
            <a:off x="3722915" y="3158104"/>
            <a:ext cx="1511559" cy="1800493"/>
          </a:xfrm>
          <a:prstGeom prst="rect">
            <a:avLst/>
          </a:prstGeom>
          <a:noFill/>
        </p:spPr>
        <p:txBody>
          <a:bodyPr wrap="square" rtlCol="0">
            <a:spAutoFit/>
          </a:bodyPr>
          <a:lstStyle/>
          <a:p>
            <a:r>
              <a:rPr lang="tr-TR" sz="900" dirty="0">
                <a:solidFill>
                  <a:schemeClr val="bg1"/>
                </a:solidFill>
              </a:rPr>
              <a:t>Bölgesel ve mekânsal planlama</a:t>
            </a:r>
          </a:p>
          <a:p>
            <a:r>
              <a:rPr lang="tr-TR" sz="900" dirty="0">
                <a:solidFill>
                  <a:schemeClr val="bg1"/>
                </a:solidFill>
              </a:rPr>
              <a:t>Yerel planlama</a:t>
            </a:r>
          </a:p>
          <a:p>
            <a:endParaRPr lang="tr-TR" sz="900" dirty="0">
              <a:solidFill>
                <a:schemeClr val="bg1"/>
              </a:solidFill>
            </a:endParaRPr>
          </a:p>
          <a:p>
            <a:endParaRPr lang="tr-TR" sz="900" dirty="0">
              <a:solidFill>
                <a:schemeClr val="bg1"/>
              </a:solidFill>
            </a:endParaRPr>
          </a:p>
          <a:p>
            <a:endParaRPr lang="tr-TR" sz="900" dirty="0">
              <a:solidFill>
                <a:schemeClr val="bg1"/>
              </a:solidFill>
            </a:endParaRPr>
          </a:p>
          <a:p>
            <a:r>
              <a:rPr lang="tr-TR" sz="900" dirty="0">
                <a:solidFill>
                  <a:schemeClr val="bg1"/>
                </a:solidFill>
              </a:rPr>
              <a:t>İmar izni</a:t>
            </a:r>
          </a:p>
          <a:p>
            <a:r>
              <a:rPr lang="tr-TR" sz="900" dirty="0">
                <a:solidFill>
                  <a:schemeClr val="bg1"/>
                </a:solidFill>
              </a:rPr>
              <a:t>Bina ruhsatı</a:t>
            </a:r>
          </a:p>
          <a:p>
            <a:r>
              <a:rPr lang="tr-TR" sz="900" dirty="0" err="1">
                <a:solidFill>
                  <a:schemeClr val="bg1"/>
                </a:solidFill>
              </a:rPr>
              <a:t>Sektörel</a:t>
            </a:r>
            <a:r>
              <a:rPr lang="tr-TR" sz="900" dirty="0">
                <a:solidFill>
                  <a:schemeClr val="bg1"/>
                </a:solidFill>
              </a:rPr>
              <a:t> arazi kullanım planlaması</a:t>
            </a:r>
          </a:p>
          <a:p>
            <a:endParaRPr lang="tr-TR" sz="1050" dirty="0">
              <a:solidFill>
                <a:schemeClr val="bg1"/>
              </a:solidFill>
            </a:endParaRPr>
          </a:p>
          <a:p>
            <a:endParaRPr lang="tr-TR" sz="1050" dirty="0">
              <a:solidFill>
                <a:schemeClr val="bg1"/>
              </a:solidFill>
            </a:endParaRPr>
          </a:p>
        </p:txBody>
      </p:sp>
      <p:sp>
        <p:nvSpPr>
          <p:cNvPr id="12" name="Metin kutusu 11">
            <a:extLst>
              <a:ext uri="{FF2B5EF4-FFF2-40B4-BE49-F238E27FC236}">
                <a16:creationId xmlns:a16="http://schemas.microsoft.com/office/drawing/2014/main" xmlns="" id="{DDFCEF6F-7996-4501-888B-914AA2564BBE}"/>
              </a:ext>
            </a:extLst>
          </p:cNvPr>
          <p:cNvSpPr txBox="1"/>
          <p:nvPr/>
        </p:nvSpPr>
        <p:spPr>
          <a:xfrm>
            <a:off x="5877120" y="2983850"/>
            <a:ext cx="1511559" cy="1823576"/>
          </a:xfrm>
          <a:prstGeom prst="rect">
            <a:avLst/>
          </a:prstGeom>
          <a:noFill/>
        </p:spPr>
        <p:txBody>
          <a:bodyPr wrap="square" rtlCol="0">
            <a:spAutoFit/>
          </a:bodyPr>
          <a:lstStyle/>
          <a:p>
            <a:r>
              <a:rPr lang="tr-TR" sz="900" dirty="0">
                <a:solidFill>
                  <a:schemeClr val="bg1"/>
                </a:solidFill>
              </a:rPr>
              <a:t>Kayıtlar</a:t>
            </a:r>
          </a:p>
          <a:p>
            <a:pPr marL="171450" indent="-171450">
              <a:buFont typeface="Arial" panose="020B0604020202020204" pitchFamily="34" charset="0"/>
              <a:buChar char="•"/>
            </a:pPr>
            <a:r>
              <a:rPr lang="tr-TR" sz="900" dirty="0">
                <a:solidFill>
                  <a:schemeClr val="bg1"/>
                </a:solidFill>
              </a:rPr>
              <a:t>Mülkiyet</a:t>
            </a:r>
          </a:p>
          <a:p>
            <a:pPr marL="171450" indent="-171450">
              <a:buFont typeface="Arial" panose="020B0604020202020204" pitchFamily="34" charset="0"/>
              <a:buChar char="•"/>
            </a:pPr>
            <a:r>
              <a:rPr lang="tr-TR" sz="900" dirty="0">
                <a:solidFill>
                  <a:schemeClr val="bg1"/>
                </a:solidFill>
              </a:rPr>
              <a:t>Değer</a:t>
            </a:r>
          </a:p>
          <a:p>
            <a:pPr marL="171450" indent="-171450">
              <a:buFont typeface="Arial" panose="020B0604020202020204" pitchFamily="34" charset="0"/>
              <a:buChar char="•"/>
            </a:pPr>
            <a:r>
              <a:rPr lang="tr-TR" sz="900" dirty="0">
                <a:solidFill>
                  <a:schemeClr val="bg1"/>
                </a:solidFill>
              </a:rPr>
              <a:t>Kullanım</a:t>
            </a:r>
          </a:p>
          <a:p>
            <a:endParaRPr lang="tr-TR" sz="900" dirty="0">
              <a:solidFill>
                <a:schemeClr val="bg1"/>
              </a:solidFill>
            </a:endParaRPr>
          </a:p>
          <a:p>
            <a:r>
              <a:rPr lang="tr-TR" sz="900" dirty="0">
                <a:solidFill>
                  <a:schemeClr val="bg1"/>
                </a:solidFill>
              </a:rPr>
              <a:t>Kadastro haritası</a:t>
            </a:r>
          </a:p>
          <a:p>
            <a:r>
              <a:rPr lang="tr-TR" sz="900" dirty="0" err="1">
                <a:solidFill>
                  <a:schemeClr val="bg1"/>
                </a:solidFill>
              </a:rPr>
              <a:t>Topoğrafik</a:t>
            </a:r>
            <a:r>
              <a:rPr lang="tr-TR" sz="900" dirty="0">
                <a:solidFill>
                  <a:schemeClr val="bg1"/>
                </a:solidFill>
              </a:rPr>
              <a:t> harita</a:t>
            </a:r>
          </a:p>
          <a:p>
            <a:r>
              <a:rPr lang="tr-TR" sz="900" dirty="0">
                <a:solidFill>
                  <a:schemeClr val="bg1"/>
                </a:solidFill>
              </a:rPr>
              <a:t>Altyapı haritaları </a:t>
            </a:r>
            <a:r>
              <a:rPr lang="tr-TR" sz="900" dirty="0" err="1">
                <a:solidFill>
                  <a:schemeClr val="bg1"/>
                </a:solidFill>
              </a:rPr>
              <a:t>vb</a:t>
            </a:r>
            <a:endParaRPr lang="tr-TR" sz="900" dirty="0">
              <a:solidFill>
                <a:schemeClr val="bg1"/>
              </a:solidFill>
            </a:endParaRPr>
          </a:p>
          <a:p>
            <a:endParaRPr lang="tr-TR" sz="900" dirty="0">
              <a:solidFill>
                <a:schemeClr val="bg1"/>
              </a:solidFill>
            </a:endParaRPr>
          </a:p>
          <a:p>
            <a:r>
              <a:rPr lang="tr-TR" sz="900" dirty="0" err="1">
                <a:solidFill>
                  <a:schemeClr val="bg1"/>
                </a:solidFill>
              </a:rPr>
              <a:t>Mekansal</a:t>
            </a:r>
            <a:r>
              <a:rPr lang="tr-TR" sz="900" dirty="0">
                <a:solidFill>
                  <a:schemeClr val="bg1"/>
                </a:solidFill>
              </a:rPr>
              <a:t> Bilgi Sistemi</a:t>
            </a:r>
            <a:endParaRPr lang="tr-TR" sz="1050" dirty="0">
              <a:solidFill>
                <a:schemeClr val="bg1"/>
              </a:solidFill>
            </a:endParaRPr>
          </a:p>
          <a:p>
            <a:endParaRPr lang="tr-TR" sz="1050" dirty="0">
              <a:solidFill>
                <a:schemeClr val="bg1"/>
              </a:solidFill>
            </a:endParaRPr>
          </a:p>
          <a:p>
            <a:endParaRPr lang="tr-TR" sz="1050" dirty="0">
              <a:solidFill>
                <a:schemeClr val="bg1"/>
              </a:solidFill>
            </a:endParaRPr>
          </a:p>
        </p:txBody>
      </p:sp>
      <p:sp>
        <p:nvSpPr>
          <p:cNvPr id="13" name="Ok: Aşağı 12">
            <a:extLst>
              <a:ext uri="{FF2B5EF4-FFF2-40B4-BE49-F238E27FC236}">
                <a16:creationId xmlns:a16="http://schemas.microsoft.com/office/drawing/2014/main" xmlns="" id="{AD98E2E2-81FB-4C89-97FA-8DB4574661D5}"/>
              </a:ext>
            </a:extLst>
          </p:cNvPr>
          <p:cNvSpPr/>
          <p:nvPr/>
        </p:nvSpPr>
        <p:spPr>
          <a:xfrm>
            <a:off x="4401723" y="3565841"/>
            <a:ext cx="167951" cy="36933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4" name="Metin kutusu 13">
            <a:extLst>
              <a:ext uri="{FF2B5EF4-FFF2-40B4-BE49-F238E27FC236}">
                <a16:creationId xmlns:a16="http://schemas.microsoft.com/office/drawing/2014/main" xmlns="" id="{CE235F64-786F-41F3-B411-0E0CC2C9C31E}"/>
              </a:ext>
            </a:extLst>
          </p:cNvPr>
          <p:cNvSpPr txBox="1"/>
          <p:nvPr/>
        </p:nvSpPr>
        <p:spPr>
          <a:xfrm>
            <a:off x="3896697" y="4915907"/>
            <a:ext cx="1426418" cy="507831"/>
          </a:xfrm>
          <a:prstGeom prst="rect">
            <a:avLst/>
          </a:prstGeom>
          <a:noFill/>
        </p:spPr>
        <p:txBody>
          <a:bodyPr wrap="square" rtlCol="0">
            <a:spAutoFit/>
          </a:bodyPr>
          <a:lstStyle/>
          <a:p>
            <a:pPr algn="ctr"/>
            <a:r>
              <a:rPr lang="tr-TR" sz="900" b="1" dirty="0">
                <a:solidFill>
                  <a:schemeClr val="bg1"/>
                </a:solidFill>
              </a:rPr>
              <a:t>SÜRDÜRÜLEBİLİR KALKINMANIN UYGULAMASI</a:t>
            </a:r>
          </a:p>
        </p:txBody>
      </p:sp>
      <p:sp>
        <p:nvSpPr>
          <p:cNvPr id="3" name="Slayt Numarası Yer Tutucusu 2">
            <a:extLst>
              <a:ext uri="{FF2B5EF4-FFF2-40B4-BE49-F238E27FC236}">
                <a16:creationId xmlns:a16="http://schemas.microsoft.com/office/drawing/2014/main" xmlns="" id="{5A443961-F2F8-4386-93E1-A1C1AD0AF708}"/>
              </a:ext>
            </a:extLst>
          </p:cNvPr>
          <p:cNvSpPr>
            <a:spLocks noGrp="1"/>
          </p:cNvSpPr>
          <p:nvPr>
            <p:ph type="sldNum" sz="quarter" idx="12"/>
          </p:nvPr>
        </p:nvSpPr>
        <p:spPr/>
        <p:txBody>
          <a:bodyPr/>
          <a:lstStyle/>
          <a:p>
            <a:fld id="{46C535B5-AFF9-4AA0-A02B-BB31499AD479}" type="slidenum">
              <a:rPr lang="tr-TR" smtClean="0"/>
              <a:t>14</a:t>
            </a:fld>
            <a:endParaRPr lang="tr-TR"/>
          </a:p>
        </p:txBody>
      </p:sp>
      <p:sp>
        <p:nvSpPr>
          <p:cNvPr id="16" name="Metin kutusu 15">
            <a:extLst>
              <a:ext uri="{FF2B5EF4-FFF2-40B4-BE49-F238E27FC236}">
                <a16:creationId xmlns:a16="http://schemas.microsoft.com/office/drawing/2014/main" xmlns="" id="{CF598593-2B3D-424E-9FFA-93A8868C3D13}"/>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655520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DAA45D7-A994-4445-8F72-845BF2EB0C92}"/>
              </a:ext>
            </a:extLst>
          </p:cNvPr>
          <p:cNvSpPr>
            <a:spLocks noGrp="1"/>
          </p:cNvSpPr>
          <p:nvPr>
            <p:ph type="title"/>
          </p:nvPr>
        </p:nvSpPr>
        <p:spPr>
          <a:xfrm>
            <a:off x="340822" y="569237"/>
            <a:ext cx="7543800" cy="993557"/>
          </a:xfrm>
        </p:spPr>
        <p:txBody>
          <a:bodyPr>
            <a:normAutofit/>
          </a:bodyPr>
          <a:lstStyle/>
          <a:p>
            <a:r>
              <a:rPr lang="tr-TR" sz="2800" b="1" dirty="0" smtClean="0">
                <a:solidFill>
                  <a:srgbClr val="7030A0"/>
                </a:solidFill>
                <a:latin typeface="+mn-lt"/>
              </a:rPr>
              <a:t>Arazi Kullanımının Yönetimi</a:t>
            </a:r>
            <a:endParaRPr lang="tr-TR" sz="2800" b="1" dirty="0">
              <a:solidFill>
                <a:srgbClr val="7030A0"/>
              </a:solidFill>
              <a:latin typeface="+mn-lt"/>
            </a:endParaRPr>
          </a:p>
        </p:txBody>
      </p:sp>
      <p:sp>
        <p:nvSpPr>
          <p:cNvPr id="3" name="İçerik Yer Tutucusu 2">
            <a:extLst>
              <a:ext uri="{FF2B5EF4-FFF2-40B4-BE49-F238E27FC236}">
                <a16:creationId xmlns:a16="http://schemas.microsoft.com/office/drawing/2014/main" xmlns="" id="{F454BB3F-F001-44F3-9CA6-12E87839F9D5}"/>
              </a:ext>
            </a:extLst>
          </p:cNvPr>
          <p:cNvSpPr>
            <a:spLocks noGrp="1"/>
          </p:cNvSpPr>
          <p:nvPr>
            <p:ph idx="1"/>
          </p:nvPr>
        </p:nvSpPr>
        <p:spPr>
          <a:xfrm>
            <a:off x="1284317" y="1845238"/>
            <a:ext cx="2599805" cy="4023360"/>
          </a:xfrm>
        </p:spPr>
        <p:txBody>
          <a:bodyPr>
            <a:normAutofit fontScale="85000" lnSpcReduction="20000"/>
          </a:bodyPr>
          <a:lstStyle/>
          <a:p>
            <a:r>
              <a:rPr lang="tr-TR" sz="1400" b="1" dirty="0">
                <a:solidFill>
                  <a:schemeClr val="accent1"/>
                </a:solidFill>
              </a:rPr>
              <a:t>Arazi Kullanımı</a:t>
            </a:r>
          </a:p>
          <a:p>
            <a:pPr lvl="1">
              <a:lnSpc>
                <a:spcPct val="120000"/>
              </a:lnSpc>
              <a:spcBef>
                <a:spcPts val="0"/>
              </a:spcBef>
              <a:spcAft>
                <a:spcPts val="0"/>
              </a:spcAft>
              <a:buFont typeface="Calibri" panose="020F0502020204030204" pitchFamily="34" charset="0"/>
              <a:buChar char="•"/>
            </a:pPr>
            <a:r>
              <a:rPr lang="tr-TR" sz="1400" dirty="0"/>
              <a:t>Arazi kullanım hakları</a:t>
            </a:r>
          </a:p>
          <a:p>
            <a:pPr lvl="1">
              <a:lnSpc>
                <a:spcPct val="120000"/>
              </a:lnSpc>
              <a:spcBef>
                <a:spcPts val="0"/>
              </a:spcBef>
              <a:spcAft>
                <a:spcPts val="0"/>
              </a:spcAft>
              <a:buFont typeface="Calibri" panose="020F0502020204030204" pitchFamily="34" charset="0"/>
              <a:buChar char="•"/>
            </a:pPr>
            <a:r>
              <a:rPr lang="tr-TR" sz="1400" dirty="0"/>
              <a:t>Serbest Pazar yaklaşımı</a:t>
            </a:r>
          </a:p>
          <a:p>
            <a:pPr lvl="1">
              <a:lnSpc>
                <a:spcPct val="120000"/>
              </a:lnSpc>
              <a:spcBef>
                <a:spcPts val="0"/>
              </a:spcBef>
              <a:spcAft>
                <a:spcPts val="0"/>
              </a:spcAft>
              <a:buFont typeface="Calibri" panose="020F0502020204030204" pitchFamily="34" charset="0"/>
              <a:buChar char="•"/>
            </a:pPr>
            <a:r>
              <a:rPr lang="tr-TR" sz="1400" dirty="0"/>
              <a:t>Merkezi Planlama yaklaşımı</a:t>
            </a:r>
          </a:p>
          <a:p>
            <a:pPr>
              <a:lnSpc>
                <a:spcPct val="120000"/>
              </a:lnSpc>
              <a:spcBef>
                <a:spcPts val="0"/>
              </a:spcBef>
              <a:spcAft>
                <a:spcPts val="0"/>
              </a:spcAft>
            </a:pPr>
            <a:r>
              <a:rPr lang="tr-TR" sz="1400" b="1" dirty="0">
                <a:solidFill>
                  <a:schemeClr val="accent1"/>
                </a:solidFill>
              </a:rPr>
              <a:t>Planlama Kontrol Sistemi</a:t>
            </a:r>
          </a:p>
          <a:p>
            <a:pPr lvl="1">
              <a:lnSpc>
                <a:spcPct val="120000"/>
              </a:lnSpc>
              <a:spcBef>
                <a:spcPts val="0"/>
              </a:spcBef>
              <a:spcAft>
                <a:spcPts val="0"/>
              </a:spcAft>
            </a:pPr>
            <a:r>
              <a:rPr lang="tr-TR" sz="1400" dirty="0"/>
              <a:t>Planlama yaklaşımları</a:t>
            </a:r>
          </a:p>
          <a:p>
            <a:pPr lvl="1">
              <a:lnSpc>
                <a:spcPct val="120000"/>
              </a:lnSpc>
              <a:spcBef>
                <a:spcPts val="0"/>
              </a:spcBef>
              <a:spcAft>
                <a:spcPts val="0"/>
              </a:spcAft>
            </a:pPr>
            <a:r>
              <a:rPr lang="tr-TR" sz="1400" dirty="0"/>
              <a:t>Planlama sisteminin işleyişi</a:t>
            </a:r>
          </a:p>
          <a:p>
            <a:pPr lvl="1">
              <a:lnSpc>
                <a:spcPct val="120000"/>
              </a:lnSpc>
              <a:spcBef>
                <a:spcPts val="0"/>
              </a:spcBef>
              <a:spcAft>
                <a:spcPts val="0"/>
              </a:spcAft>
            </a:pPr>
            <a:r>
              <a:rPr lang="tr-TR" sz="1400" dirty="0"/>
              <a:t>Planlama kontrolünün hukuki anlamı</a:t>
            </a:r>
          </a:p>
          <a:p>
            <a:pPr marL="0" indent="0">
              <a:lnSpc>
                <a:spcPct val="120000"/>
              </a:lnSpc>
              <a:spcBef>
                <a:spcPts val="0"/>
              </a:spcBef>
              <a:spcAft>
                <a:spcPts val="0"/>
              </a:spcAft>
              <a:buFont typeface="Calibri" panose="020F0502020204030204" pitchFamily="34" charset="0"/>
              <a:buNone/>
            </a:pPr>
            <a:r>
              <a:rPr lang="tr-TR" sz="1400" dirty="0"/>
              <a:t> </a:t>
            </a:r>
            <a:r>
              <a:rPr lang="tr-TR" sz="1400" b="1" dirty="0">
                <a:solidFill>
                  <a:schemeClr val="accent1"/>
                </a:solidFill>
              </a:rPr>
              <a:t>Kentsel Arazi Kullanım Planlaması Mevzuatı</a:t>
            </a:r>
          </a:p>
          <a:p>
            <a:pPr lvl="1">
              <a:lnSpc>
                <a:spcPct val="120000"/>
              </a:lnSpc>
              <a:spcBef>
                <a:spcPts val="0"/>
              </a:spcBef>
              <a:spcAft>
                <a:spcPts val="0"/>
              </a:spcAft>
              <a:buFont typeface="Calibri" panose="020F0502020204030204" pitchFamily="34" charset="0"/>
              <a:buChar char="•"/>
            </a:pPr>
            <a:r>
              <a:rPr lang="tr-TR" sz="1400" dirty="0"/>
              <a:t>Kentsel Planlamanın kontrolleri</a:t>
            </a:r>
          </a:p>
          <a:p>
            <a:pPr lvl="1">
              <a:lnSpc>
                <a:spcPct val="120000"/>
              </a:lnSpc>
              <a:spcBef>
                <a:spcPts val="0"/>
              </a:spcBef>
              <a:spcAft>
                <a:spcPts val="0"/>
              </a:spcAft>
              <a:buFont typeface="Calibri" panose="020F0502020204030204" pitchFamily="34" charset="0"/>
              <a:buChar char="•"/>
            </a:pPr>
            <a:r>
              <a:rPr lang="tr-TR" sz="1400" dirty="0"/>
              <a:t>İnşaat izni kontrolü</a:t>
            </a:r>
          </a:p>
          <a:p>
            <a:pPr lvl="1">
              <a:lnSpc>
                <a:spcPct val="120000"/>
              </a:lnSpc>
              <a:spcBef>
                <a:spcPts val="0"/>
              </a:spcBef>
              <a:spcAft>
                <a:spcPts val="0"/>
              </a:spcAft>
              <a:buFont typeface="Calibri" panose="020F0502020204030204" pitchFamily="34" charset="0"/>
              <a:buChar char="•"/>
            </a:pPr>
            <a:r>
              <a:rPr lang="tr-TR" sz="1400" dirty="0"/>
              <a:t>Kentsel miras ve iyileştirmesi</a:t>
            </a:r>
          </a:p>
          <a:p>
            <a:pPr lvl="1">
              <a:lnSpc>
                <a:spcPct val="120000"/>
              </a:lnSpc>
              <a:spcBef>
                <a:spcPts val="0"/>
              </a:spcBef>
              <a:spcAft>
                <a:spcPts val="0"/>
              </a:spcAft>
              <a:buFont typeface="Calibri" panose="020F0502020204030204" pitchFamily="34" charset="0"/>
              <a:buChar char="•"/>
            </a:pPr>
            <a:r>
              <a:rPr lang="tr-TR" sz="1400" dirty="0"/>
              <a:t>Kentsel koruma</a:t>
            </a:r>
          </a:p>
          <a:p>
            <a:pPr lvl="1">
              <a:lnSpc>
                <a:spcPct val="120000"/>
              </a:lnSpc>
              <a:spcBef>
                <a:spcPts val="0"/>
              </a:spcBef>
              <a:spcAft>
                <a:spcPts val="0"/>
              </a:spcAft>
              <a:buFont typeface="Calibri" panose="020F0502020204030204" pitchFamily="34" charset="0"/>
              <a:buChar char="•"/>
            </a:pPr>
            <a:r>
              <a:rPr lang="tr-TR" sz="1400" dirty="0"/>
              <a:t>Kaçak kentsel gelişim</a:t>
            </a:r>
          </a:p>
          <a:p>
            <a:pPr lvl="1">
              <a:lnSpc>
                <a:spcPct val="120000"/>
              </a:lnSpc>
              <a:spcBef>
                <a:spcPts val="0"/>
              </a:spcBef>
              <a:spcAft>
                <a:spcPts val="0"/>
              </a:spcAft>
              <a:buFont typeface="Calibri" panose="020F0502020204030204" pitchFamily="34" charset="0"/>
              <a:buChar char="•"/>
            </a:pPr>
            <a:r>
              <a:rPr lang="tr-TR" sz="1400" dirty="0"/>
              <a:t>Kaçak yerleşimler</a:t>
            </a:r>
          </a:p>
          <a:p>
            <a:pPr marL="0" indent="0">
              <a:lnSpc>
                <a:spcPct val="120000"/>
              </a:lnSpc>
              <a:spcBef>
                <a:spcPts val="0"/>
              </a:spcBef>
              <a:spcAft>
                <a:spcPts val="0"/>
              </a:spcAft>
              <a:buNone/>
            </a:pPr>
            <a:r>
              <a:rPr lang="tr-TR" sz="1400" dirty="0"/>
              <a:t> </a:t>
            </a:r>
            <a:endParaRPr lang="tr-TR" sz="600" dirty="0"/>
          </a:p>
        </p:txBody>
      </p:sp>
      <p:sp>
        <p:nvSpPr>
          <p:cNvPr id="4" name="Metin kutusu 3">
            <a:extLst>
              <a:ext uri="{FF2B5EF4-FFF2-40B4-BE49-F238E27FC236}">
                <a16:creationId xmlns:a16="http://schemas.microsoft.com/office/drawing/2014/main" xmlns="" id="{52B38AE0-F4B4-4AF0-BAA7-250DBEB5B884}"/>
              </a:ext>
            </a:extLst>
          </p:cNvPr>
          <p:cNvSpPr txBox="1"/>
          <p:nvPr/>
        </p:nvSpPr>
        <p:spPr>
          <a:xfrm>
            <a:off x="4869179" y="1845239"/>
            <a:ext cx="2720959" cy="5386090"/>
          </a:xfrm>
          <a:prstGeom prst="rect">
            <a:avLst/>
          </a:prstGeom>
          <a:noFill/>
        </p:spPr>
        <p:txBody>
          <a:bodyPr wrap="square" rtlCol="0">
            <a:spAutoFit/>
          </a:bodyPr>
          <a:lstStyle/>
          <a:p>
            <a:r>
              <a:rPr lang="tr-TR" sz="1400" b="1" dirty="0">
                <a:solidFill>
                  <a:schemeClr val="accent1"/>
                </a:solidFill>
              </a:rPr>
              <a:t>Kırsal Planlama ve </a:t>
            </a:r>
            <a:r>
              <a:rPr lang="tr-TR" sz="1400" b="1" dirty="0" err="1">
                <a:solidFill>
                  <a:schemeClr val="accent1"/>
                </a:solidFill>
              </a:rPr>
              <a:t>Sektörel</a:t>
            </a:r>
            <a:r>
              <a:rPr lang="tr-TR" sz="1400" b="1" dirty="0">
                <a:solidFill>
                  <a:schemeClr val="accent1"/>
                </a:solidFill>
              </a:rPr>
              <a:t> Arazi Kullanım Mevzuatı </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Kırsal bölge gelişimi</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Doğa koruma ve yönetimi</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Tarım politikaları</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Ormancılık Politikaları</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Doğal kaynak yönetimi</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Çevre koruma ve kirlilik kontrolü</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Kıyı yönetimi</a:t>
            </a:r>
          </a:p>
          <a:p>
            <a:r>
              <a:rPr lang="tr-TR" sz="1400" b="1" dirty="0">
                <a:solidFill>
                  <a:schemeClr val="accent1"/>
                </a:solidFill>
              </a:rPr>
              <a:t>Arazi Toplulaştırma </a:t>
            </a:r>
          </a:p>
          <a:p>
            <a:r>
              <a:rPr lang="tr-TR" sz="1400" b="1" dirty="0">
                <a:solidFill>
                  <a:schemeClr val="accent1"/>
                </a:solidFill>
              </a:rPr>
              <a:t>Bütünleşik Arazi Kulanım Yönetimi</a:t>
            </a:r>
          </a:p>
          <a:p>
            <a:r>
              <a:rPr lang="tr-TR" sz="1400" b="1" dirty="0">
                <a:solidFill>
                  <a:schemeClr val="accent1"/>
                </a:solidFill>
              </a:rPr>
              <a:t>Arazi Geliştirme</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Gelişimin kontrolü</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Geliştirme süreci ve aktörleri</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Arazi edinimi ve finansal teşvikler</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Altyapı geliştirme</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Kentsel gelişim</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Kırsal gelişim</a:t>
            </a:r>
          </a:p>
          <a:p>
            <a:pPr marL="384048" lvl="1" indent="-182880" defTabSz="914400">
              <a:buClr>
                <a:schemeClr val="accent1"/>
              </a:buClr>
              <a:buFont typeface="Calibri" panose="020F0502020204030204" pitchFamily="34" charset="0"/>
              <a:buChar char="•"/>
            </a:pPr>
            <a:r>
              <a:rPr lang="tr-TR" sz="1400" dirty="0">
                <a:solidFill>
                  <a:schemeClr val="tx1">
                    <a:lumMod val="75000"/>
                    <a:lumOff val="25000"/>
                  </a:schemeClr>
                </a:solidFill>
              </a:rPr>
              <a:t>Bütünleşik  arazi geliştirme ve arazi kullanımı</a:t>
            </a:r>
          </a:p>
          <a:p>
            <a:endParaRPr lang="tr-TR" dirty="0"/>
          </a:p>
          <a:p>
            <a:endParaRPr lang="tr-TR" dirty="0"/>
          </a:p>
        </p:txBody>
      </p:sp>
      <p:sp>
        <p:nvSpPr>
          <p:cNvPr id="6" name="Slayt Numarası Yer Tutucusu 5">
            <a:extLst>
              <a:ext uri="{FF2B5EF4-FFF2-40B4-BE49-F238E27FC236}">
                <a16:creationId xmlns:a16="http://schemas.microsoft.com/office/drawing/2014/main" xmlns="" id="{4A16C146-85A1-4D19-9624-93A28A9B90FC}"/>
              </a:ext>
            </a:extLst>
          </p:cNvPr>
          <p:cNvSpPr>
            <a:spLocks noGrp="1"/>
          </p:cNvSpPr>
          <p:nvPr>
            <p:ph type="sldNum" sz="quarter" idx="12"/>
          </p:nvPr>
        </p:nvSpPr>
        <p:spPr/>
        <p:txBody>
          <a:bodyPr/>
          <a:lstStyle/>
          <a:p>
            <a:fld id="{46C535B5-AFF9-4AA0-A02B-BB31499AD479}" type="slidenum">
              <a:rPr lang="tr-TR" smtClean="0"/>
              <a:t>15</a:t>
            </a:fld>
            <a:endParaRPr lang="tr-TR"/>
          </a:p>
        </p:txBody>
      </p:sp>
      <p:sp>
        <p:nvSpPr>
          <p:cNvPr id="8" name="Metin kutusu 7">
            <a:extLst>
              <a:ext uri="{FF2B5EF4-FFF2-40B4-BE49-F238E27FC236}">
                <a16:creationId xmlns:a16="http://schemas.microsoft.com/office/drawing/2014/main" xmlns="" id="{A5D7DA62-2DA3-4D55-BEBE-2BD1E9D37D74}"/>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40422332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52E4769-78F8-4860-8424-C4A0AEAF8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4" y="915021"/>
            <a:ext cx="7733212" cy="5312228"/>
          </a:xfrm>
          <a:prstGeom prst="rect">
            <a:avLst/>
          </a:prstGeom>
        </p:spPr>
      </p:pic>
      <p:sp>
        <p:nvSpPr>
          <p:cNvPr id="5" name="Metin kutusu 4">
            <a:extLst>
              <a:ext uri="{FF2B5EF4-FFF2-40B4-BE49-F238E27FC236}">
                <a16:creationId xmlns:a16="http://schemas.microsoft.com/office/drawing/2014/main" xmlns="" id="{958F89F9-8F5C-49CB-9965-4D6DFBF844E2}"/>
              </a:ext>
            </a:extLst>
          </p:cNvPr>
          <p:cNvSpPr txBox="1"/>
          <p:nvPr/>
        </p:nvSpPr>
        <p:spPr>
          <a:xfrm>
            <a:off x="1103812" y="1976845"/>
            <a:ext cx="535577" cy="507831"/>
          </a:xfrm>
          <a:prstGeom prst="rect">
            <a:avLst/>
          </a:prstGeom>
          <a:noFill/>
        </p:spPr>
        <p:txBody>
          <a:bodyPr wrap="square" rtlCol="0">
            <a:spAutoFit/>
          </a:bodyPr>
          <a:lstStyle/>
          <a:p>
            <a:r>
              <a:rPr lang="tr-TR" sz="900" dirty="0"/>
              <a:t>Kentsel&amp; Sanayi</a:t>
            </a:r>
          </a:p>
        </p:txBody>
      </p:sp>
      <p:sp>
        <p:nvSpPr>
          <p:cNvPr id="6" name="Metin kutusu 5">
            <a:extLst>
              <a:ext uri="{FF2B5EF4-FFF2-40B4-BE49-F238E27FC236}">
                <a16:creationId xmlns:a16="http://schemas.microsoft.com/office/drawing/2014/main" xmlns="" id="{55EE7FB6-8569-42FF-83B8-C67F82F44F2E}"/>
              </a:ext>
            </a:extLst>
          </p:cNvPr>
          <p:cNvSpPr txBox="1"/>
          <p:nvPr/>
        </p:nvSpPr>
        <p:spPr>
          <a:xfrm>
            <a:off x="1639390" y="2138427"/>
            <a:ext cx="535577" cy="230832"/>
          </a:xfrm>
          <a:prstGeom prst="rect">
            <a:avLst/>
          </a:prstGeom>
          <a:noFill/>
        </p:spPr>
        <p:txBody>
          <a:bodyPr wrap="square" rtlCol="0">
            <a:spAutoFit/>
          </a:bodyPr>
          <a:lstStyle/>
          <a:p>
            <a:r>
              <a:rPr lang="tr-TR" sz="900" dirty="0"/>
              <a:t>Tarım</a:t>
            </a:r>
            <a:endParaRPr lang="tr-TR" sz="1050" dirty="0"/>
          </a:p>
        </p:txBody>
      </p:sp>
      <p:sp>
        <p:nvSpPr>
          <p:cNvPr id="7" name="Metin kutusu 6">
            <a:extLst>
              <a:ext uri="{FF2B5EF4-FFF2-40B4-BE49-F238E27FC236}">
                <a16:creationId xmlns:a16="http://schemas.microsoft.com/office/drawing/2014/main" xmlns="" id="{0C9F574E-F41F-487B-AD5A-2549FC5A689C}"/>
              </a:ext>
            </a:extLst>
          </p:cNvPr>
          <p:cNvSpPr txBox="1"/>
          <p:nvPr/>
        </p:nvSpPr>
        <p:spPr>
          <a:xfrm>
            <a:off x="1992088" y="1949340"/>
            <a:ext cx="535577" cy="230832"/>
          </a:xfrm>
          <a:prstGeom prst="rect">
            <a:avLst/>
          </a:prstGeom>
          <a:noFill/>
        </p:spPr>
        <p:txBody>
          <a:bodyPr wrap="square" rtlCol="0">
            <a:spAutoFit/>
          </a:bodyPr>
          <a:lstStyle/>
          <a:p>
            <a:r>
              <a:rPr lang="tr-TR" sz="900" dirty="0"/>
              <a:t>Turizm</a:t>
            </a:r>
            <a:endParaRPr lang="tr-TR" sz="1050" dirty="0"/>
          </a:p>
        </p:txBody>
      </p:sp>
      <p:sp>
        <p:nvSpPr>
          <p:cNvPr id="8" name="Metin kutusu 7">
            <a:extLst>
              <a:ext uri="{FF2B5EF4-FFF2-40B4-BE49-F238E27FC236}">
                <a16:creationId xmlns:a16="http://schemas.microsoft.com/office/drawing/2014/main" xmlns="" id="{00AD4DCB-4206-4B6C-AB01-4CD2EA617B3E}"/>
              </a:ext>
            </a:extLst>
          </p:cNvPr>
          <p:cNvSpPr txBox="1"/>
          <p:nvPr/>
        </p:nvSpPr>
        <p:spPr>
          <a:xfrm>
            <a:off x="2862634" y="1924535"/>
            <a:ext cx="517382" cy="338554"/>
          </a:xfrm>
          <a:prstGeom prst="rect">
            <a:avLst/>
          </a:prstGeom>
          <a:noFill/>
        </p:spPr>
        <p:txBody>
          <a:bodyPr wrap="square" rtlCol="0">
            <a:spAutoFit/>
          </a:bodyPr>
          <a:lstStyle/>
          <a:p>
            <a:r>
              <a:rPr lang="tr-TR" sz="800" dirty="0"/>
              <a:t>Deniz koruma</a:t>
            </a:r>
          </a:p>
        </p:txBody>
      </p:sp>
      <p:sp>
        <p:nvSpPr>
          <p:cNvPr id="9" name="Metin kutusu 8">
            <a:extLst>
              <a:ext uri="{FF2B5EF4-FFF2-40B4-BE49-F238E27FC236}">
                <a16:creationId xmlns:a16="http://schemas.microsoft.com/office/drawing/2014/main" xmlns="" id="{8FD3E860-FE69-4356-8A2E-D18CDCBE92FE}"/>
              </a:ext>
            </a:extLst>
          </p:cNvPr>
          <p:cNvSpPr txBox="1"/>
          <p:nvPr/>
        </p:nvSpPr>
        <p:spPr>
          <a:xfrm>
            <a:off x="3848878" y="2094960"/>
            <a:ext cx="535577" cy="338554"/>
          </a:xfrm>
          <a:prstGeom prst="rect">
            <a:avLst/>
          </a:prstGeom>
          <a:noFill/>
        </p:spPr>
        <p:txBody>
          <a:bodyPr wrap="square" rtlCol="0">
            <a:spAutoFit/>
          </a:bodyPr>
          <a:lstStyle/>
          <a:p>
            <a:r>
              <a:rPr lang="tr-TR" sz="800" dirty="0"/>
              <a:t>Mineral</a:t>
            </a:r>
          </a:p>
          <a:p>
            <a:r>
              <a:rPr lang="tr-TR" sz="800" dirty="0"/>
              <a:t>Enerji</a:t>
            </a:r>
          </a:p>
        </p:txBody>
      </p:sp>
      <p:sp>
        <p:nvSpPr>
          <p:cNvPr id="10" name="Metin kutusu 9">
            <a:extLst>
              <a:ext uri="{FF2B5EF4-FFF2-40B4-BE49-F238E27FC236}">
                <a16:creationId xmlns:a16="http://schemas.microsoft.com/office/drawing/2014/main" xmlns="" id="{DB5CB3D5-6251-4F4E-B898-1576CCFD5E3A}"/>
              </a:ext>
            </a:extLst>
          </p:cNvPr>
          <p:cNvSpPr txBox="1"/>
          <p:nvPr/>
        </p:nvSpPr>
        <p:spPr>
          <a:xfrm>
            <a:off x="4164251" y="1925054"/>
            <a:ext cx="535577" cy="369332"/>
          </a:xfrm>
          <a:prstGeom prst="rect">
            <a:avLst/>
          </a:prstGeom>
          <a:noFill/>
        </p:spPr>
        <p:txBody>
          <a:bodyPr wrap="square" rtlCol="0">
            <a:spAutoFit/>
          </a:bodyPr>
          <a:lstStyle/>
          <a:p>
            <a:r>
              <a:rPr lang="tr-TR" sz="900" dirty="0"/>
              <a:t>Gemicilik</a:t>
            </a:r>
            <a:endParaRPr lang="tr-TR" sz="1050" dirty="0"/>
          </a:p>
        </p:txBody>
      </p:sp>
      <p:sp>
        <p:nvSpPr>
          <p:cNvPr id="11" name="Metin kutusu 10">
            <a:extLst>
              <a:ext uri="{FF2B5EF4-FFF2-40B4-BE49-F238E27FC236}">
                <a16:creationId xmlns:a16="http://schemas.microsoft.com/office/drawing/2014/main" xmlns="" id="{DF25217C-952F-4B0B-A3FA-EC39376FD7E8}"/>
              </a:ext>
            </a:extLst>
          </p:cNvPr>
          <p:cNvSpPr txBox="1"/>
          <p:nvPr/>
        </p:nvSpPr>
        <p:spPr>
          <a:xfrm>
            <a:off x="4635445" y="2175751"/>
            <a:ext cx="535577" cy="369332"/>
          </a:xfrm>
          <a:prstGeom prst="rect">
            <a:avLst/>
          </a:prstGeom>
          <a:noFill/>
        </p:spPr>
        <p:txBody>
          <a:bodyPr wrap="square" rtlCol="0">
            <a:spAutoFit/>
          </a:bodyPr>
          <a:lstStyle/>
          <a:p>
            <a:r>
              <a:rPr lang="tr-TR" sz="900" dirty="0"/>
              <a:t>Balıkçılık</a:t>
            </a:r>
            <a:endParaRPr lang="tr-TR" sz="1050" dirty="0"/>
          </a:p>
        </p:txBody>
      </p:sp>
      <p:sp>
        <p:nvSpPr>
          <p:cNvPr id="12" name="Metin kutusu 11">
            <a:extLst>
              <a:ext uri="{FF2B5EF4-FFF2-40B4-BE49-F238E27FC236}">
                <a16:creationId xmlns:a16="http://schemas.microsoft.com/office/drawing/2014/main" xmlns="" id="{BB1CADD4-59E9-4DE4-B13D-E4249DA3AEA6}"/>
              </a:ext>
            </a:extLst>
          </p:cNvPr>
          <p:cNvSpPr txBox="1"/>
          <p:nvPr/>
        </p:nvSpPr>
        <p:spPr>
          <a:xfrm>
            <a:off x="1228841" y="3867702"/>
            <a:ext cx="535577" cy="253916"/>
          </a:xfrm>
          <a:prstGeom prst="rect">
            <a:avLst/>
          </a:prstGeom>
          <a:noFill/>
        </p:spPr>
        <p:txBody>
          <a:bodyPr wrap="square" rtlCol="0">
            <a:spAutoFit/>
          </a:bodyPr>
          <a:lstStyle/>
          <a:p>
            <a:r>
              <a:rPr lang="tr-TR" sz="1050" dirty="0"/>
              <a:t>KARA</a:t>
            </a:r>
          </a:p>
        </p:txBody>
      </p:sp>
      <p:sp>
        <p:nvSpPr>
          <p:cNvPr id="13" name="Metin kutusu 12">
            <a:extLst>
              <a:ext uri="{FF2B5EF4-FFF2-40B4-BE49-F238E27FC236}">
                <a16:creationId xmlns:a16="http://schemas.microsoft.com/office/drawing/2014/main" xmlns="" id="{5A69D8CA-9986-4D99-A839-F130FCD66567}"/>
              </a:ext>
            </a:extLst>
          </p:cNvPr>
          <p:cNvSpPr txBox="1"/>
          <p:nvPr/>
        </p:nvSpPr>
        <p:spPr>
          <a:xfrm>
            <a:off x="1802204" y="3832426"/>
            <a:ext cx="535577" cy="338554"/>
          </a:xfrm>
          <a:prstGeom prst="rect">
            <a:avLst/>
          </a:prstGeom>
          <a:noFill/>
        </p:spPr>
        <p:txBody>
          <a:bodyPr wrap="square" rtlCol="0">
            <a:spAutoFit/>
          </a:bodyPr>
          <a:lstStyle/>
          <a:p>
            <a:r>
              <a:rPr lang="tr-TR" sz="800" dirty="0" err="1"/>
              <a:t>GelGit</a:t>
            </a:r>
            <a:endParaRPr lang="tr-TR" sz="800" dirty="0"/>
          </a:p>
          <a:p>
            <a:r>
              <a:rPr lang="tr-TR" sz="800" dirty="0" err="1"/>
              <a:t>Arayüzü</a:t>
            </a:r>
            <a:endParaRPr lang="tr-TR" sz="800" dirty="0"/>
          </a:p>
        </p:txBody>
      </p:sp>
      <p:sp>
        <p:nvSpPr>
          <p:cNvPr id="14" name="Metin kutusu 13">
            <a:extLst>
              <a:ext uri="{FF2B5EF4-FFF2-40B4-BE49-F238E27FC236}">
                <a16:creationId xmlns:a16="http://schemas.microsoft.com/office/drawing/2014/main" xmlns="" id="{287A03A6-8842-4C6E-AC81-9F6B884D39F8}"/>
              </a:ext>
            </a:extLst>
          </p:cNvPr>
          <p:cNvSpPr txBox="1"/>
          <p:nvPr/>
        </p:nvSpPr>
        <p:spPr>
          <a:xfrm>
            <a:off x="3318898" y="3684521"/>
            <a:ext cx="535577" cy="307777"/>
          </a:xfrm>
          <a:prstGeom prst="rect">
            <a:avLst/>
          </a:prstGeom>
          <a:noFill/>
        </p:spPr>
        <p:txBody>
          <a:bodyPr wrap="square" rtlCol="0">
            <a:spAutoFit/>
          </a:bodyPr>
          <a:lstStyle/>
          <a:p>
            <a:r>
              <a:rPr lang="tr-TR" sz="700" dirty="0"/>
              <a:t>Kablolar Borular</a:t>
            </a:r>
          </a:p>
        </p:txBody>
      </p:sp>
      <p:sp>
        <p:nvSpPr>
          <p:cNvPr id="15" name="Metin kutusu 14">
            <a:extLst>
              <a:ext uri="{FF2B5EF4-FFF2-40B4-BE49-F238E27FC236}">
                <a16:creationId xmlns:a16="http://schemas.microsoft.com/office/drawing/2014/main" xmlns="" id="{D4AAC59F-F174-4A68-BE73-964CE58F5C84}"/>
              </a:ext>
            </a:extLst>
          </p:cNvPr>
          <p:cNvSpPr txBox="1"/>
          <p:nvPr/>
        </p:nvSpPr>
        <p:spPr>
          <a:xfrm>
            <a:off x="3778896" y="4010959"/>
            <a:ext cx="535577" cy="230832"/>
          </a:xfrm>
          <a:prstGeom prst="rect">
            <a:avLst/>
          </a:prstGeom>
          <a:noFill/>
        </p:spPr>
        <p:txBody>
          <a:bodyPr wrap="square" rtlCol="0">
            <a:spAutoFit/>
          </a:bodyPr>
          <a:lstStyle/>
          <a:p>
            <a:r>
              <a:rPr lang="tr-TR" sz="900" dirty="0"/>
              <a:t>Miras</a:t>
            </a:r>
            <a:endParaRPr lang="tr-TR" sz="1050" dirty="0"/>
          </a:p>
        </p:txBody>
      </p:sp>
      <p:sp>
        <p:nvSpPr>
          <p:cNvPr id="16" name="Metin kutusu 15">
            <a:extLst>
              <a:ext uri="{FF2B5EF4-FFF2-40B4-BE49-F238E27FC236}">
                <a16:creationId xmlns:a16="http://schemas.microsoft.com/office/drawing/2014/main" xmlns="" id="{C73606E7-6C89-4894-8AB1-4E1C4CF1AEF4}"/>
              </a:ext>
            </a:extLst>
          </p:cNvPr>
          <p:cNvSpPr txBox="1"/>
          <p:nvPr/>
        </p:nvSpPr>
        <p:spPr>
          <a:xfrm>
            <a:off x="2362509" y="3722818"/>
            <a:ext cx="535577" cy="230832"/>
          </a:xfrm>
          <a:prstGeom prst="rect">
            <a:avLst/>
          </a:prstGeom>
          <a:noFill/>
        </p:spPr>
        <p:txBody>
          <a:bodyPr wrap="square" rtlCol="0">
            <a:spAutoFit/>
          </a:bodyPr>
          <a:lstStyle/>
          <a:p>
            <a:r>
              <a:rPr lang="tr-TR" sz="900" dirty="0"/>
              <a:t>Atık</a:t>
            </a:r>
          </a:p>
        </p:txBody>
      </p:sp>
      <p:sp>
        <p:nvSpPr>
          <p:cNvPr id="17" name="Metin kutusu 16">
            <a:extLst>
              <a:ext uri="{FF2B5EF4-FFF2-40B4-BE49-F238E27FC236}">
                <a16:creationId xmlns:a16="http://schemas.microsoft.com/office/drawing/2014/main" xmlns="" id="{CAB467E2-412F-4D24-9536-AADD379CCD21}"/>
              </a:ext>
            </a:extLst>
          </p:cNvPr>
          <p:cNvSpPr txBox="1"/>
          <p:nvPr/>
        </p:nvSpPr>
        <p:spPr>
          <a:xfrm>
            <a:off x="3246820" y="2206529"/>
            <a:ext cx="517382" cy="307777"/>
          </a:xfrm>
          <a:prstGeom prst="rect">
            <a:avLst/>
          </a:prstGeom>
          <a:noFill/>
        </p:spPr>
        <p:txBody>
          <a:bodyPr wrap="square" rtlCol="0">
            <a:spAutoFit/>
          </a:bodyPr>
          <a:lstStyle/>
          <a:p>
            <a:r>
              <a:rPr lang="tr-TR" sz="700" dirty="0"/>
              <a:t>Balık çiftlikleri</a:t>
            </a:r>
          </a:p>
        </p:txBody>
      </p:sp>
      <p:sp>
        <p:nvSpPr>
          <p:cNvPr id="18" name="Metin kutusu 17">
            <a:extLst>
              <a:ext uri="{FF2B5EF4-FFF2-40B4-BE49-F238E27FC236}">
                <a16:creationId xmlns:a16="http://schemas.microsoft.com/office/drawing/2014/main" xmlns="" id="{7A4588CA-F5B6-4141-92F6-A8A6D5AC0DF5}"/>
              </a:ext>
            </a:extLst>
          </p:cNvPr>
          <p:cNvSpPr txBox="1"/>
          <p:nvPr/>
        </p:nvSpPr>
        <p:spPr>
          <a:xfrm>
            <a:off x="2826241" y="3903750"/>
            <a:ext cx="535577" cy="230832"/>
          </a:xfrm>
          <a:prstGeom prst="rect">
            <a:avLst/>
          </a:prstGeom>
          <a:noFill/>
        </p:spPr>
        <p:txBody>
          <a:bodyPr wrap="square" rtlCol="0">
            <a:spAutoFit/>
          </a:bodyPr>
          <a:lstStyle/>
          <a:p>
            <a:r>
              <a:rPr lang="tr-TR" sz="900" dirty="0"/>
              <a:t>DENİZ</a:t>
            </a:r>
          </a:p>
        </p:txBody>
      </p:sp>
      <p:sp>
        <p:nvSpPr>
          <p:cNvPr id="19" name="Metin kutusu 18">
            <a:extLst>
              <a:ext uri="{FF2B5EF4-FFF2-40B4-BE49-F238E27FC236}">
                <a16:creationId xmlns:a16="http://schemas.microsoft.com/office/drawing/2014/main" xmlns="" id="{C1B92962-339D-434E-9228-B865BA7B204F}"/>
              </a:ext>
            </a:extLst>
          </p:cNvPr>
          <p:cNvSpPr txBox="1"/>
          <p:nvPr/>
        </p:nvSpPr>
        <p:spPr>
          <a:xfrm>
            <a:off x="2404379" y="1969150"/>
            <a:ext cx="535577" cy="338554"/>
          </a:xfrm>
          <a:prstGeom prst="rect">
            <a:avLst/>
          </a:prstGeom>
          <a:noFill/>
        </p:spPr>
        <p:txBody>
          <a:bodyPr wrap="square" rtlCol="0">
            <a:spAutoFit/>
          </a:bodyPr>
          <a:lstStyle/>
          <a:p>
            <a:r>
              <a:rPr lang="tr-TR" sz="800" dirty="0" err="1"/>
              <a:t>GelGit</a:t>
            </a:r>
            <a:endParaRPr lang="tr-TR" sz="800" dirty="0"/>
          </a:p>
          <a:p>
            <a:endParaRPr lang="tr-TR" sz="800" dirty="0"/>
          </a:p>
        </p:txBody>
      </p:sp>
      <p:sp>
        <p:nvSpPr>
          <p:cNvPr id="20" name="Metin kutusu 19">
            <a:extLst>
              <a:ext uri="{FF2B5EF4-FFF2-40B4-BE49-F238E27FC236}">
                <a16:creationId xmlns:a16="http://schemas.microsoft.com/office/drawing/2014/main" xmlns="" id="{437F8124-1EE3-4D09-B773-3C364CE04C4C}"/>
              </a:ext>
            </a:extLst>
          </p:cNvPr>
          <p:cNvSpPr txBox="1"/>
          <p:nvPr/>
        </p:nvSpPr>
        <p:spPr>
          <a:xfrm>
            <a:off x="1371601" y="5481635"/>
            <a:ext cx="517382" cy="400110"/>
          </a:xfrm>
          <a:prstGeom prst="rect">
            <a:avLst/>
          </a:prstGeom>
          <a:noFill/>
        </p:spPr>
        <p:txBody>
          <a:bodyPr wrap="square" rtlCol="0">
            <a:spAutoFit/>
          </a:bodyPr>
          <a:lstStyle/>
          <a:p>
            <a:r>
              <a:rPr lang="tr-TR" sz="1000" dirty="0"/>
              <a:t>TANIMLA</a:t>
            </a:r>
          </a:p>
        </p:txBody>
      </p:sp>
      <p:sp>
        <p:nvSpPr>
          <p:cNvPr id="21" name="Metin kutusu 20">
            <a:extLst>
              <a:ext uri="{FF2B5EF4-FFF2-40B4-BE49-F238E27FC236}">
                <a16:creationId xmlns:a16="http://schemas.microsoft.com/office/drawing/2014/main" xmlns="" id="{91FBCCFA-9A26-4539-A113-7CDFAB440596}"/>
              </a:ext>
            </a:extLst>
          </p:cNvPr>
          <p:cNvSpPr txBox="1"/>
          <p:nvPr/>
        </p:nvSpPr>
        <p:spPr>
          <a:xfrm>
            <a:off x="2477278" y="5471201"/>
            <a:ext cx="769541" cy="400110"/>
          </a:xfrm>
          <a:prstGeom prst="rect">
            <a:avLst/>
          </a:prstGeom>
          <a:noFill/>
        </p:spPr>
        <p:txBody>
          <a:bodyPr wrap="square" rtlCol="0">
            <a:spAutoFit/>
          </a:bodyPr>
          <a:lstStyle/>
          <a:p>
            <a:r>
              <a:rPr lang="tr-TR" sz="1000" dirty="0"/>
              <a:t>GÖRSELLEŞTİR</a:t>
            </a:r>
          </a:p>
        </p:txBody>
      </p:sp>
      <p:sp>
        <p:nvSpPr>
          <p:cNvPr id="22" name="Metin kutusu 21">
            <a:extLst>
              <a:ext uri="{FF2B5EF4-FFF2-40B4-BE49-F238E27FC236}">
                <a16:creationId xmlns:a16="http://schemas.microsoft.com/office/drawing/2014/main" xmlns="" id="{A2605F98-CB9D-47A4-9EA3-510A102F1CC4}"/>
              </a:ext>
            </a:extLst>
          </p:cNvPr>
          <p:cNvSpPr txBox="1"/>
          <p:nvPr/>
        </p:nvSpPr>
        <p:spPr>
          <a:xfrm>
            <a:off x="3835115" y="5481635"/>
            <a:ext cx="540242" cy="400110"/>
          </a:xfrm>
          <a:prstGeom prst="rect">
            <a:avLst/>
          </a:prstGeom>
          <a:noFill/>
        </p:spPr>
        <p:txBody>
          <a:bodyPr wrap="square" rtlCol="0">
            <a:spAutoFit/>
          </a:bodyPr>
          <a:lstStyle/>
          <a:p>
            <a:r>
              <a:rPr lang="tr-TR" sz="1000" dirty="0"/>
              <a:t>GERÇEKLE</a:t>
            </a:r>
          </a:p>
        </p:txBody>
      </p:sp>
      <p:sp>
        <p:nvSpPr>
          <p:cNvPr id="23" name="Metin kutusu 22">
            <a:extLst>
              <a:ext uri="{FF2B5EF4-FFF2-40B4-BE49-F238E27FC236}">
                <a16:creationId xmlns:a16="http://schemas.microsoft.com/office/drawing/2014/main" xmlns="" id="{B977241C-EEDA-4E39-BD71-8D0C44C34986}"/>
              </a:ext>
            </a:extLst>
          </p:cNvPr>
          <p:cNvSpPr txBox="1"/>
          <p:nvPr/>
        </p:nvSpPr>
        <p:spPr>
          <a:xfrm>
            <a:off x="1724298" y="4735573"/>
            <a:ext cx="2229549" cy="246221"/>
          </a:xfrm>
          <a:prstGeom prst="rect">
            <a:avLst/>
          </a:prstGeom>
          <a:noFill/>
        </p:spPr>
        <p:txBody>
          <a:bodyPr wrap="square" rtlCol="0">
            <a:spAutoFit/>
          </a:bodyPr>
          <a:lstStyle/>
          <a:p>
            <a:pPr algn="ctr"/>
            <a:r>
              <a:rPr lang="tr-TR" sz="1000" b="1" dirty="0">
                <a:solidFill>
                  <a:srgbClr val="0070C0"/>
                </a:solidFill>
              </a:rPr>
              <a:t>SÜRDÜRÜLEBİLİR YÖNETİM</a:t>
            </a:r>
          </a:p>
        </p:txBody>
      </p:sp>
      <p:sp>
        <p:nvSpPr>
          <p:cNvPr id="24" name="Metin kutusu 23">
            <a:extLst>
              <a:ext uri="{FF2B5EF4-FFF2-40B4-BE49-F238E27FC236}">
                <a16:creationId xmlns:a16="http://schemas.microsoft.com/office/drawing/2014/main" xmlns="" id="{2295C46A-25D2-4682-9B46-8AA91FD241AA}"/>
              </a:ext>
            </a:extLst>
          </p:cNvPr>
          <p:cNvSpPr txBox="1"/>
          <p:nvPr/>
        </p:nvSpPr>
        <p:spPr>
          <a:xfrm>
            <a:off x="791470" y="4241792"/>
            <a:ext cx="34289" cy="461665"/>
          </a:xfrm>
          <a:prstGeom prst="rect">
            <a:avLst/>
          </a:prstGeom>
          <a:solidFill>
            <a:schemeClr val="accent1">
              <a:lumMod val="20000"/>
              <a:lumOff val="80000"/>
            </a:schemeClr>
          </a:solidFill>
        </p:spPr>
        <p:txBody>
          <a:bodyPr wrap="square" rtlCol="0">
            <a:spAutoFit/>
          </a:bodyPr>
          <a:lstStyle/>
          <a:p>
            <a:r>
              <a:rPr lang="tr-TR" sz="800" dirty="0"/>
              <a:t>MVA</a:t>
            </a:r>
          </a:p>
        </p:txBody>
      </p:sp>
      <p:sp>
        <p:nvSpPr>
          <p:cNvPr id="25" name="Metin kutusu 24">
            <a:extLst>
              <a:ext uri="{FF2B5EF4-FFF2-40B4-BE49-F238E27FC236}">
                <a16:creationId xmlns:a16="http://schemas.microsoft.com/office/drawing/2014/main" xmlns="" id="{2E254312-A309-4AAF-A993-B3910058A251}"/>
              </a:ext>
            </a:extLst>
          </p:cNvPr>
          <p:cNvSpPr txBox="1"/>
          <p:nvPr/>
        </p:nvSpPr>
        <p:spPr>
          <a:xfrm>
            <a:off x="3163078" y="1184983"/>
            <a:ext cx="2519265" cy="369332"/>
          </a:xfrm>
          <a:prstGeom prst="rect">
            <a:avLst/>
          </a:prstGeom>
          <a:noFill/>
        </p:spPr>
        <p:txBody>
          <a:bodyPr wrap="square" rtlCol="0">
            <a:spAutoFit/>
          </a:bodyPr>
          <a:lstStyle/>
          <a:p>
            <a:r>
              <a:rPr lang="tr-TR" b="1" dirty="0">
                <a:solidFill>
                  <a:schemeClr val="bg1"/>
                </a:solidFill>
              </a:rPr>
              <a:t>DENİZ YÖNETİMİ</a:t>
            </a:r>
          </a:p>
        </p:txBody>
      </p:sp>
      <p:sp>
        <p:nvSpPr>
          <p:cNvPr id="3" name="Slayt Numarası Yer Tutucusu 2">
            <a:extLst>
              <a:ext uri="{FF2B5EF4-FFF2-40B4-BE49-F238E27FC236}">
                <a16:creationId xmlns:a16="http://schemas.microsoft.com/office/drawing/2014/main" xmlns="" id="{75D4464A-7841-4703-9F44-8C618D28C46D}"/>
              </a:ext>
            </a:extLst>
          </p:cNvPr>
          <p:cNvSpPr>
            <a:spLocks noGrp="1"/>
          </p:cNvSpPr>
          <p:nvPr>
            <p:ph type="sldNum" sz="quarter" idx="12"/>
          </p:nvPr>
        </p:nvSpPr>
        <p:spPr/>
        <p:txBody>
          <a:bodyPr/>
          <a:lstStyle/>
          <a:p>
            <a:fld id="{46C535B5-AFF9-4AA0-A02B-BB31499AD479}" type="slidenum">
              <a:rPr lang="tr-TR" smtClean="0"/>
              <a:t>16</a:t>
            </a:fld>
            <a:endParaRPr lang="tr-TR"/>
          </a:p>
        </p:txBody>
      </p:sp>
      <p:sp>
        <p:nvSpPr>
          <p:cNvPr id="27" name="Metin kutusu 26">
            <a:extLst>
              <a:ext uri="{FF2B5EF4-FFF2-40B4-BE49-F238E27FC236}">
                <a16:creationId xmlns:a16="http://schemas.microsoft.com/office/drawing/2014/main" xmlns="" id="{BF6E01DF-C830-4FA6-A18F-235628DD8698}"/>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77595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5D84F148-705F-416C-9AFC-6970A92206DB}"/>
              </a:ext>
            </a:extLst>
          </p:cNvPr>
          <p:cNvPicPr>
            <a:picLocks noChangeAspect="1"/>
          </p:cNvPicPr>
          <p:nvPr/>
        </p:nvPicPr>
        <p:blipFill>
          <a:blip r:embed="rId2"/>
          <a:stretch>
            <a:fillRect/>
          </a:stretch>
        </p:blipFill>
        <p:spPr>
          <a:xfrm>
            <a:off x="5050545" y="2207032"/>
            <a:ext cx="2301854" cy="3640973"/>
          </a:xfrm>
          <a:prstGeom prst="rect">
            <a:avLst/>
          </a:prstGeom>
        </p:spPr>
      </p:pic>
      <p:pic>
        <p:nvPicPr>
          <p:cNvPr id="5" name="Resim 4">
            <a:extLst>
              <a:ext uri="{FF2B5EF4-FFF2-40B4-BE49-F238E27FC236}">
                <a16:creationId xmlns:a16="http://schemas.microsoft.com/office/drawing/2014/main" xmlns="" id="{85E4078C-C272-449F-8510-F90A7DC554AD}"/>
              </a:ext>
            </a:extLst>
          </p:cNvPr>
          <p:cNvPicPr>
            <a:picLocks noChangeAspect="1"/>
          </p:cNvPicPr>
          <p:nvPr/>
        </p:nvPicPr>
        <p:blipFill>
          <a:blip r:embed="rId3"/>
          <a:stretch>
            <a:fillRect/>
          </a:stretch>
        </p:blipFill>
        <p:spPr>
          <a:xfrm>
            <a:off x="7481455" y="4222864"/>
            <a:ext cx="1570259" cy="1820488"/>
          </a:xfrm>
          <a:prstGeom prst="rect">
            <a:avLst/>
          </a:prstGeom>
        </p:spPr>
      </p:pic>
      <p:pic>
        <p:nvPicPr>
          <p:cNvPr id="6" name="Resim 5">
            <a:extLst>
              <a:ext uri="{FF2B5EF4-FFF2-40B4-BE49-F238E27FC236}">
                <a16:creationId xmlns:a16="http://schemas.microsoft.com/office/drawing/2014/main" xmlns="" id="{935983DE-9852-4ADA-AB00-81B410DA5825}"/>
              </a:ext>
            </a:extLst>
          </p:cNvPr>
          <p:cNvPicPr>
            <a:picLocks noChangeAspect="1"/>
          </p:cNvPicPr>
          <p:nvPr/>
        </p:nvPicPr>
        <p:blipFill>
          <a:blip r:embed="rId4"/>
          <a:stretch>
            <a:fillRect/>
          </a:stretch>
        </p:blipFill>
        <p:spPr>
          <a:xfrm>
            <a:off x="7322474" y="2011682"/>
            <a:ext cx="1570259" cy="1820488"/>
          </a:xfrm>
          <a:prstGeom prst="rect">
            <a:avLst/>
          </a:prstGeom>
        </p:spPr>
      </p:pic>
      <p:sp>
        <p:nvSpPr>
          <p:cNvPr id="7" name="Oval 6">
            <a:extLst>
              <a:ext uri="{FF2B5EF4-FFF2-40B4-BE49-F238E27FC236}">
                <a16:creationId xmlns:a16="http://schemas.microsoft.com/office/drawing/2014/main" xmlns="" id="{7D8E7042-23AC-420A-8AEE-C7EF9D5447AC}"/>
              </a:ext>
            </a:extLst>
          </p:cNvPr>
          <p:cNvSpPr/>
          <p:nvPr/>
        </p:nvSpPr>
        <p:spPr>
          <a:xfrm>
            <a:off x="276601" y="4673637"/>
            <a:ext cx="4089035" cy="1225036"/>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ilindir 7">
            <a:extLst>
              <a:ext uri="{FF2B5EF4-FFF2-40B4-BE49-F238E27FC236}">
                <a16:creationId xmlns:a16="http://schemas.microsoft.com/office/drawing/2014/main" xmlns="" id="{022EDDF6-7606-48A5-9C90-FDB47608299F}"/>
              </a:ext>
            </a:extLst>
          </p:cNvPr>
          <p:cNvSpPr/>
          <p:nvPr/>
        </p:nvSpPr>
        <p:spPr>
          <a:xfrm>
            <a:off x="342013" y="3500412"/>
            <a:ext cx="558967" cy="1503760"/>
          </a:xfrm>
          <a:prstGeom prst="ca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ilindir 8">
            <a:extLst>
              <a:ext uri="{FF2B5EF4-FFF2-40B4-BE49-F238E27FC236}">
                <a16:creationId xmlns:a16="http://schemas.microsoft.com/office/drawing/2014/main" xmlns="" id="{4C0D0F2D-597F-4D17-90D0-103E023DE84F}"/>
              </a:ext>
            </a:extLst>
          </p:cNvPr>
          <p:cNvSpPr/>
          <p:nvPr/>
        </p:nvSpPr>
        <p:spPr>
          <a:xfrm>
            <a:off x="3806669" y="3500412"/>
            <a:ext cx="558967" cy="1503760"/>
          </a:xfrm>
          <a:prstGeom prst="ca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ilindir 9">
            <a:extLst>
              <a:ext uri="{FF2B5EF4-FFF2-40B4-BE49-F238E27FC236}">
                <a16:creationId xmlns:a16="http://schemas.microsoft.com/office/drawing/2014/main" xmlns="" id="{82C9CCC7-0B72-4AE9-8A85-65507F130CE7}"/>
              </a:ext>
            </a:extLst>
          </p:cNvPr>
          <p:cNvSpPr/>
          <p:nvPr/>
        </p:nvSpPr>
        <p:spPr>
          <a:xfrm>
            <a:off x="1350409" y="3762843"/>
            <a:ext cx="558967" cy="1667559"/>
          </a:xfrm>
          <a:prstGeom prst="ca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ilindir 10">
            <a:extLst>
              <a:ext uri="{FF2B5EF4-FFF2-40B4-BE49-F238E27FC236}">
                <a16:creationId xmlns:a16="http://schemas.microsoft.com/office/drawing/2014/main" xmlns="" id="{61749CFD-34F9-4797-977E-0983734B856A}"/>
              </a:ext>
            </a:extLst>
          </p:cNvPr>
          <p:cNvSpPr/>
          <p:nvPr/>
        </p:nvSpPr>
        <p:spPr>
          <a:xfrm>
            <a:off x="2586960" y="3755447"/>
            <a:ext cx="558967" cy="1674954"/>
          </a:xfrm>
          <a:prstGeom prst="can">
            <a:avLst/>
          </a:prstGeom>
          <a:solidFill>
            <a:srgbClr val="FF5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up 11">
            <a:extLst>
              <a:ext uri="{FF2B5EF4-FFF2-40B4-BE49-F238E27FC236}">
                <a16:creationId xmlns:a16="http://schemas.microsoft.com/office/drawing/2014/main" xmlns="" id="{CD6E1FD9-0244-438C-8518-CC77D4C40F2E}"/>
              </a:ext>
            </a:extLst>
          </p:cNvPr>
          <p:cNvGrpSpPr/>
          <p:nvPr/>
        </p:nvGrpSpPr>
        <p:grpSpPr>
          <a:xfrm>
            <a:off x="445396" y="2307240"/>
            <a:ext cx="3816857" cy="1455602"/>
            <a:chOff x="3339962" y="1232034"/>
            <a:chExt cx="5582657" cy="2127183"/>
          </a:xfrm>
        </p:grpSpPr>
        <p:sp>
          <p:nvSpPr>
            <p:cNvPr id="13" name="Oval 12">
              <a:extLst>
                <a:ext uri="{FF2B5EF4-FFF2-40B4-BE49-F238E27FC236}">
                  <a16:creationId xmlns:a16="http://schemas.microsoft.com/office/drawing/2014/main" xmlns="" id="{44C84379-335B-4AFB-A3D1-1222FB661680}"/>
                </a:ext>
              </a:extLst>
            </p:cNvPr>
            <p:cNvSpPr/>
            <p:nvPr/>
          </p:nvSpPr>
          <p:spPr>
            <a:xfrm>
              <a:off x="3339962" y="1788494"/>
              <a:ext cx="5582653" cy="157072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ikdörtgen 13">
              <a:extLst>
                <a:ext uri="{FF2B5EF4-FFF2-40B4-BE49-F238E27FC236}">
                  <a16:creationId xmlns:a16="http://schemas.microsoft.com/office/drawing/2014/main" xmlns="" id="{532A6EA1-638B-4CB5-B55A-12E24C8B7F95}"/>
                </a:ext>
              </a:extLst>
            </p:cNvPr>
            <p:cNvSpPr/>
            <p:nvPr/>
          </p:nvSpPr>
          <p:spPr>
            <a:xfrm>
              <a:off x="3339964" y="1985820"/>
              <a:ext cx="5582653" cy="5880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957D5455-CD8B-4D0F-9D98-27B7AB6D2C3F}"/>
                </a:ext>
              </a:extLst>
            </p:cNvPr>
            <p:cNvSpPr/>
            <p:nvPr/>
          </p:nvSpPr>
          <p:spPr>
            <a:xfrm>
              <a:off x="3339966" y="1232034"/>
              <a:ext cx="5582653" cy="157072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Metin kutusu 15">
            <a:extLst>
              <a:ext uri="{FF2B5EF4-FFF2-40B4-BE49-F238E27FC236}">
                <a16:creationId xmlns:a16="http://schemas.microsoft.com/office/drawing/2014/main" xmlns="" id="{2A26D1AA-0637-4FA4-B801-AB4FCCB4B09C}"/>
              </a:ext>
            </a:extLst>
          </p:cNvPr>
          <p:cNvSpPr txBox="1"/>
          <p:nvPr/>
        </p:nvSpPr>
        <p:spPr>
          <a:xfrm>
            <a:off x="2606621" y="4037824"/>
            <a:ext cx="551642" cy="1862048"/>
          </a:xfrm>
          <a:prstGeom prst="rect">
            <a:avLst/>
          </a:prstGeom>
          <a:noFill/>
        </p:spPr>
        <p:txBody>
          <a:bodyPr wrap="square" rtlCol="0">
            <a:spAutoFit/>
          </a:bodyPr>
          <a:lstStyle/>
          <a:p>
            <a:r>
              <a:rPr lang="tr-TR" sz="900" dirty="0"/>
              <a:t>Bilişsel Kapasite</a:t>
            </a:r>
          </a:p>
          <a:p>
            <a:r>
              <a:rPr lang="tr-TR" sz="900" dirty="0"/>
              <a:t>taahhüt</a:t>
            </a:r>
          </a:p>
          <a:p>
            <a:r>
              <a:rPr lang="tr-TR" sz="900" dirty="0"/>
              <a:t>katılım</a:t>
            </a:r>
          </a:p>
          <a:p>
            <a:r>
              <a:rPr lang="tr-TR" sz="900" dirty="0"/>
              <a:t>şeffaflık</a:t>
            </a:r>
          </a:p>
          <a:p>
            <a:r>
              <a:rPr lang="tr-TR" sz="900" dirty="0"/>
              <a:t>yaratıcılık</a:t>
            </a:r>
          </a:p>
          <a:p>
            <a:r>
              <a:rPr lang="tr-TR" sz="900" dirty="0"/>
              <a:t>Soyut düşünme</a:t>
            </a:r>
          </a:p>
          <a:p>
            <a:r>
              <a:rPr lang="tr-TR" sz="800" dirty="0" err="1"/>
              <a:t>Paylaşılmcılık</a:t>
            </a:r>
            <a:endParaRPr lang="tr-TR" sz="600" dirty="0"/>
          </a:p>
        </p:txBody>
      </p:sp>
      <p:sp>
        <p:nvSpPr>
          <p:cNvPr id="17" name="Metin kutusu 16">
            <a:extLst>
              <a:ext uri="{FF2B5EF4-FFF2-40B4-BE49-F238E27FC236}">
                <a16:creationId xmlns:a16="http://schemas.microsoft.com/office/drawing/2014/main" xmlns="" id="{D45765EF-555B-4C57-87EF-9F619895412E}"/>
              </a:ext>
            </a:extLst>
          </p:cNvPr>
          <p:cNvSpPr txBox="1"/>
          <p:nvPr/>
        </p:nvSpPr>
        <p:spPr>
          <a:xfrm>
            <a:off x="361867" y="4046218"/>
            <a:ext cx="558966" cy="577081"/>
          </a:xfrm>
          <a:prstGeom prst="rect">
            <a:avLst/>
          </a:prstGeom>
          <a:noFill/>
        </p:spPr>
        <p:txBody>
          <a:bodyPr wrap="square" rtlCol="0">
            <a:spAutoFit/>
          </a:bodyPr>
          <a:lstStyle/>
          <a:p>
            <a:r>
              <a:rPr lang="tr-TR" sz="1050" dirty="0"/>
              <a:t>Tapu Kadastro</a:t>
            </a:r>
          </a:p>
        </p:txBody>
      </p:sp>
      <p:sp>
        <p:nvSpPr>
          <p:cNvPr id="18" name="Metin kutusu 17">
            <a:extLst>
              <a:ext uri="{FF2B5EF4-FFF2-40B4-BE49-F238E27FC236}">
                <a16:creationId xmlns:a16="http://schemas.microsoft.com/office/drawing/2014/main" xmlns="" id="{431AE2A9-6708-4D2D-8343-BACD636738B7}"/>
              </a:ext>
            </a:extLst>
          </p:cNvPr>
          <p:cNvSpPr txBox="1"/>
          <p:nvPr/>
        </p:nvSpPr>
        <p:spPr>
          <a:xfrm>
            <a:off x="1306347" y="4419721"/>
            <a:ext cx="661695" cy="415498"/>
          </a:xfrm>
          <a:prstGeom prst="rect">
            <a:avLst/>
          </a:prstGeom>
          <a:noFill/>
        </p:spPr>
        <p:txBody>
          <a:bodyPr wrap="square" rtlCol="0">
            <a:spAutoFit/>
          </a:bodyPr>
          <a:lstStyle/>
          <a:p>
            <a:r>
              <a:rPr lang="tr-TR" sz="1050" dirty="0"/>
              <a:t>Değerleme</a:t>
            </a:r>
            <a:endParaRPr lang="tr-TR" sz="800" dirty="0"/>
          </a:p>
        </p:txBody>
      </p:sp>
      <p:sp>
        <p:nvSpPr>
          <p:cNvPr id="19" name="Metin kutusu 18">
            <a:extLst>
              <a:ext uri="{FF2B5EF4-FFF2-40B4-BE49-F238E27FC236}">
                <a16:creationId xmlns:a16="http://schemas.microsoft.com/office/drawing/2014/main" xmlns="" id="{381AD714-EA0E-49DC-9508-96BF44952FF9}"/>
              </a:ext>
            </a:extLst>
          </p:cNvPr>
          <p:cNvSpPr txBox="1"/>
          <p:nvPr/>
        </p:nvSpPr>
        <p:spPr>
          <a:xfrm>
            <a:off x="3830836" y="4037823"/>
            <a:ext cx="534800" cy="738664"/>
          </a:xfrm>
          <a:prstGeom prst="rect">
            <a:avLst/>
          </a:prstGeom>
          <a:noFill/>
        </p:spPr>
        <p:txBody>
          <a:bodyPr wrap="square" rtlCol="0">
            <a:spAutoFit/>
          </a:bodyPr>
          <a:lstStyle/>
          <a:p>
            <a:r>
              <a:rPr lang="tr-TR" sz="1050" dirty="0"/>
              <a:t>Finansal Hizmetler</a:t>
            </a:r>
          </a:p>
        </p:txBody>
      </p:sp>
      <p:sp>
        <p:nvSpPr>
          <p:cNvPr id="20" name="Metin kutusu 19">
            <a:extLst>
              <a:ext uri="{FF2B5EF4-FFF2-40B4-BE49-F238E27FC236}">
                <a16:creationId xmlns:a16="http://schemas.microsoft.com/office/drawing/2014/main" xmlns="" id="{F81765ED-83E7-494E-BC6E-3C7198AB8F34}"/>
              </a:ext>
            </a:extLst>
          </p:cNvPr>
          <p:cNvSpPr txBox="1"/>
          <p:nvPr/>
        </p:nvSpPr>
        <p:spPr>
          <a:xfrm>
            <a:off x="1657960" y="3288602"/>
            <a:ext cx="1839579" cy="369332"/>
          </a:xfrm>
          <a:prstGeom prst="rect">
            <a:avLst/>
          </a:prstGeom>
          <a:noFill/>
        </p:spPr>
        <p:txBody>
          <a:bodyPr wrap="square" rtlCol="0">
            <a:spAutoFit/>
          </a:bodyPr>
          <a:lstStyle/>
          <a:p>
            <a:r>
              <a:rPr lang="tr-TR" b="1" dirty="0"/>
              <a:t>ARAZİ PİYASASI</a:t>
            </a:r>
          </a:p>
        </p:txBody>
      </p:sp>
      <p:sp>
        <p:nvSpPr>
          <p:cNvPr id="21" name="Metin kutusu 20">
            <a:extLst>
              <a:ext uri="{FF2B5EF4-FFF2-40B4-BE49-F238E27FC236}">
                <a16:creationId xmlns:a16="http://schemas.microsoft.com/office/drawing/2014/main" xmlns="" id="{8A5FF111-5538-4032-84FB-9B9C65E39E75}"/>
              </a:ext>
            </a:extLst>
          </p:cNvPr>
          <p:cNvSpPr txBox="1"/>
          <p:nvPr/>
        </p:nvSpPr>
        <p:spPr>
          <a:xfrm>
            <a:off x="1968042" y="2370688"/>
            <a:ext cx="976537" cy="400110"/>
          </a:xfrm>
          <a:prstGeom prst="rect">
            <a:avLst/>
          </a:prstGeom>
          <a:noFill/>
        </p:spPr>
        <p:txBody>
          <a:bodyPr wrap="square" rtlCol="0">
            <a:spAutoFit/>
          </a:bodyPr>
          <a:lstStyle/>
          <a:p>
            <a:r>
              <a:rPr lang="tr-TR" sz="1000" b="1" dirty="0"/>
              <a:t>Finansal</a:t>
            </a:r>
            <a:r>
              <a:rPr lang="tr-TR" sz="1000" dirty="0"/>
              <a:t> </a:t>
            </a:r>
            <a:r>
              <a:rPr lang="tr-TR" sz="1000" b="1" dirty="0"/>
              <a:t>Araçlar</a:t>
            </a:r>
          </a:p>
        </p:txBody>
      </p:sp>
      <p:sp>
        <p:nvSpPr>
          <p:cNvPr id="22" name="Metin kutusu 21">
            <a:extLst>
              <a:ext uri="{FF2B5EF4-FFF2-40B4-BE49-F238E27FC236}">
                <a16:creationId xmlns:a16="http://schemas.microsoft.com/office/drawing/2014/main" xmlns="" id="{2313416B-6DA1-482D-91A4-68EE58E9BAEF}"/>
              </a:ext>
            </a:extLst>
          </p:cNvPr>
          <p:cNvSpPr txBox="1"/>
          <p:nvPr/>
        </p:nvSpPr>
        <p:spPr>
          <a:xfrm>
            <a:off x="1216275" y="2755326"/>
            <a:ext cx="976537" cy="246221"/>
          </a:xfrm>
          <a:prstGeom prst="rect">
            <a:avLst/>
          </a:prstGeom>
          <a:noFill/>
        </p:spPr>
        <p:txBody>
          <a:bodyPr wrap="square" rtlCol="0">
            <a:spAutoFit/>
          </a:bodyPr>
          <a:lstStyle/>
          <a:p>
            <a:r>
              <a:rPr lang="tr-TR" sz="1000" b="1" dirty="0"/>
              <a:t>Ürünler</a:t>
            </a:r>
          </a:p>
        </p:txBody>
      </p:sp>
      <p:sp>
        <p:nvSpPr>
          <p:cNvPr id="23" name="Metin kutusu 22">
            <a:extLst>
              <a:ext uri="{FF2B5EF4-FFF2-40B4-BE49-F238E27FC236}">
                <a16:creationId xmlns:a16="http://schemas.microsoft.com/office/drawing/2014/main" xmlns="" id="{B966910F-68D2-4E9B-958B-391D14B9D7A7}"/>
              </a:ext>
            </a:extLst>
          </p:cNvPr>
          <p:cNvSpPr txBox="1"/>
          <p:nvPr/>
        </p:nvSpPr>
        <p:spPr>
          <a:xfrm>
            <a:off x="2594285" y="2755325"/>
            <a:ext cx="976537" cy="400110"/>
          </a:xfrm>
          <a:prstGeom prst="rect">
            <a:avLst/>
          </a:prstGeom>
          <a:noFill/>
        </p:spPr>
        <p:txBody>
          <a:bodyPr wrap="square" rtlCol="0">
            <a:spAutoFit/>
          </a:bodyPr>
          <a:lstStyle/>
          <a:p>
            <a:r>
              <a:rPr lang="tr-TR" sz="1000" b="1" dirty="0"/>
              <a:t>Piyasa Aktörleri</a:t>
            </a:r>
          </a:p>
        </p:txBody>
      </p:sp>
      <p:cxnSp>
        <p:nvCxnSpPr>
          <p:cNvPr id="25" name="Düz Bağlayıcı 24">
            <a:extLst>
              <a:ext uri="{FF2B5EF4-FFF2-40B4-BE49-F238E27FC236}">
                <a16:creationId xmlns:a16="http://schemas.microsoft.com/office/drawing/2014/main" xmlns="" id="{D2F3B88E-52CC-48BD-8CB6-D0F9786E1F26}"/>
              </a:ext>
            </a:extLst>
          </p:cNvPr>
          <p:cNvCxnSpPr>
            <a:cxnSpLocks/>
          </p:cNvCxnSpPr>
          <p:nvPr/>
        </p:nvCxnSpPr>
        <p:spPr>
          <a:xfrm flipH="1">
            <a:off x="1471526" y="2526349"/>
            <a:ext cx="502923" cy="268146"/>
          </a:xfrm>
          <a:prstGeom prst="line">
            <a:avLst/>
          </a:prstGeom>
        </p:spPr>
        <p:style>
          <a:lnRef idx="1">
            <a:schemeClr val="dk1"/>
          </a:lnRef>
          <a:fillRef idx="0">
            <a:schemeClr val="dk1"/>
          </a:fillRef>
          <a:effectRef idx="0">
            <a:schemeClr val="dk1"/>
          </a:effectRef>
          <a:fontRef idx="minor">
            <a:schemeClr val="tx1"/>
          </a:fontRef>
        </p:style>
      </p:cxnSp>
      <p:cxnSp>
        <p:nvCxnSpPr>
          <p:cNvPr id="27" name="Düz Bağlayıcı 26">
            <a:extLst>
              <a:ext uri="{FF2B5EF4-FFF2-40B4-BE49-F238E27FC236}">
                <a16:creationId xmlns:a16="http://schemas.microsoft.com/office/drawing/2014/main" xmlns="" id="{A27F6703-8056-4052-9EE5-2A4E7D48A69E}"/>
              </a:ext>
            </a:extLst>
          </p:cNvPr>
          <p:cNvCxnSpPr>
            <a:cxnSpLocks/>
          </p:cNvCxnSpPr>
          <p:nvPr/>
        </p:nvCxnSpPr>
        <p:spPr>
          <a:xfrm flipH="1">
            <a:off x="1608307" y="2903972"/>
            <a:ext cx="1014866" cy="35909"/>
          </a:xfrm>
          <a:prstGeom prst="line">
            <a:avLst/>
          </a:prstGeom>
        </p:spPr>
        <p:style>
          <a:lnRef idx="1">
            <a:schemeClr val="dk1"/>
          </a:lnRef>
          <a:fillRef idx="0">
            <a:schemeClr val="dk1"/>
          </a:fillRef>
          <a:effectRef idx="0">
            <a:schemeClr val="dk1"/>
          </a:effectRef>
          <a:fontRef idx="minor">
            <a:schemeClr val="tx1"/>
          </a:fontRef>
        </p:style>
      </p:cxnSp>
      <p:cxnSp>
        <p:nvCxnSpPr>
          <p:cNvPr id="28" name="Düz Bağlayıcı 27">
            <a:extLst>
              <a:ext uri="{FF2B5EF4-FFF2-40B4-BE49-F238E27FC236}">
                <a16:creationId xmlns:a16="http://schemas.microsoft.com/office/drawing/2014/main" xmlns="" id="{F701010B-2D90-4C84-A87C-C38FE9117EBE}"/>
              </a:ext>
            </a:extLst>
          </p:cNvPr>
          <p:cNvCxnSpPr>
            <a:cxnSpLocks/>
          </p:cNvCxnSpPr>
          <p:nvPr/>
        </p:nvCxnSpPr>
        <p:spPr>
          <a:xfrm>
            <a:off x="2701711" y="2550349"/>
            <a:ext cx="299873" cy="231038"/>
          </a:xfrm>
          <a:prstGeom prst="line">
            <a:avLst/>
          </a:prstGeom>
        </p:spPr>
        <p:style>
          <a:lnRef idx="1">
            <a:schemeClr val="dk1"/>
          </a:lnRef>
          <a:fillRef idx="0">
            <a:schemeClr val="dk1"/>
          </a:fillRef>
          <a:effectRef idx="0">
            <a:schemeClr val="dk1"/>
          </a:effectRef>
          <a:fontRef idx="minor">
            <a:schemeClr val="tx1"/>
          </a:fontRef>
        </p:style>
      </p:cxnSp>
      <p:sp>
        <p:nvSpPr>
          <p:cNvPr id="34" name="Metin kutusu 33">
            <a:extLst>
              <a:ext uri="{FF2B5EF4-FFF2-40B4-BE49-F238E27FC236}">
                <a16:creationId xmlns:a16="http://schemas.microsoft.com/office/drawing/2014/main" xmlns="" id="{44544C37-1C82-46B7-9530-FB1710AA95B9}"/>
              </a:ext>
            </a:extLst>
          </p:cNvPr>
          <p:cNvSpPr txBox="1"/>
          <p:nvPr/>
        </p:nvSpPr>
        <p:spPr>
          <a:xfrm>
            <a:off x="621496" y="5404238"/>
            <a:ext cx="3223260" cy="369332"/>
          </a:xfrm>
          <a:prstGeom prst="rect">
            <a:avLst/>
          </a:prstGeom>
          <a:noFill/>
        </p:spPr>
        <p:txBody>
          <a:bodyPr wrap="square" rtlCol="0">
            <a:spAutoFit/>
          </a:bodyPr>
          <a:lstStyle/>
          <a:p>
            <a:pPr algn="ctr"/>
            <a:r>
              <a:rPr lang="tr-TR" b="1" dirty="0">
                <a:solidFill>
                  <a:schemeClr val="accent2"/>
                </a:solidFill>
              </a:rPr>
              <a:t>YASAL VE POLİTİKA ÇERÇEVESİ</a:t>
            </a:r>
          </a:p>
        </p:txBody>
      </p:sp>
      <p:sp>
        <p:nvSpPr>
          <p:cNvPr id="35" name="Metin kutusu 34">
            <a:extLst>
              <a:ext uri="{FF2B5EF4-FFF2-40B4-BE49-F238E27FC236}">
                <a16:creationId xmlns:a16="http://schemas.microsoft.com/office/drawing/2014/main" xmlns="" id="{53840050-8E91-4953-8872-6CAC4849B802}"/>
              </a:ext>
            </a:extLst>
          </p:cNvPr>
          <p:cNvSpPr txBox="1"/>
          <p:nvPr/>
        </p:nvSpPr>
        <p:spPr>
          <a:xfrm>
            <a:off x="0" y="5863973"/>
            <a:ext cx="5629532" cy="461665"/>
          </a:xfrm>
          <a:prstGeom prst="rect">
            <a:avLst/>
          </a:prstGeom>
          <a:noFill/>
        </p:spPr>
        <p:txBody>
          <a:bodyPr wrap="square" rtlCol="0">
            <a:spAutoFit/>
          </a:bodyPr>
          <a:lstStyle/>
          <a:p>
            <a:r>
              <a:rPr lang="tr-TR" sz="1200" dirty="0">
                <a:solidFill>
                  <a:schemeClr val="accent2"/>
                </a:solidFill>
              </a:rPr>
              <a:t>Arazi piyasası faaliyetlerinin Üç Sütun Diyagramına dördüncü sütun (kırmızı renkte) “bilişsel kapasite” eklenmiştir</a:t>
            </a:r>
            <a:r>
              <a:rPr lang="tr-TR" sz="1200" dirty="0"/>
              <a:t>.</a:t>
            </a:r>
          </a:p>
        </p:txBody>
      </p:sp>
      <p:sp>
        <p:nvSpPr>
          <p:cNvPr id="36" name="Metin kutusu 35">
            <a:extLst>
              <a:ext uri="{FF2B5EF4-FFF2-40B4-BE49-F238E27FC236}">
                <a16:creationId xmlns:a16="http://schemas.microsoft.com/office/drawing/2014/main" xmlns="" id="{2AE2A022-71C3-4202-B69F-93C2A123D553}"/>
              </a:ext>
            </a:extLst>
          </p:cNvPr>
          <p:cNvSpPr txBox="1"/>
          <p:nvPr/>
        </p:nvSpPr>
        <p:spPr>
          <a:xfrm>
            <a:off x="342013" y="628372"/>
            <a:ext cx="3698834" cy="461665"/>
          </a:xfrm>
          <a:prstGeom prst="rect">
            <a:avLst/>
          </a:prstGeom>
          <a:noFill/>
        </p:spPr>
        <p:txBody>
          <a:bodyPr wrap="square" rtlCol="0">
            <a:spAutoFit/>
          </a:bodyPr>
          <a:lstStyle/>
          <a:p>
            <a:r>
              <a:rPr lang="tr-TR" sz="2400" b="1" dirty="0" smtClean="0">
                <a:solidFill>
                  <a:srgbClr val="7030A0"/>
                </a:solidFill>
              </a:rPr>
              <a:t>Arazi Piyasası</a:t>
            </a:r>
            <a:endParaRPr lang="tr-TR" sz="2400" b="1" dirty="0">
              <a:solidFill>
                <a:srgbClr val="7030A0"/>
              </a:solidFill>
            </a:endParaRPr>
          </a:p>
        </p:txBody>
      </p:sp>
      <p:sp>
        <p:nvSpPr>
          <p:cNvPr id="3" name="Slayt Numarası Yer Tutucusu 2">
            <a:extLst>
              <a:ext uri="{FF2B5EF4-FFF2-40B4-BE49-F238E27FC236}">
                <a16:creationId xmlns:a16="http://schemas.microsoft.com/office/drawing/2014/main" xmlns="" id="{C9C74082-A093-42D8-A88C-A88803FAD40A}"/>
              </a:ext>
            </a:extLst>
          </p:cNvPr>
          <p:cNvSpPr>
            <a:spLocks noGrp="1"/>
          </p:cNvSpPr>
          <p:nvPr>
            <p:ph type="sldNum" sz="quarter" idx="12"/>
          </p:nvPr>
        </p:nvSpPr>
        <p:spPr/>
        <p:txBody>
          <a:bodyPr/>
          <a:lstStyle/>
          <a:p>
            <a:fld id="{46C535B5-AFF9-4AA0-A02B-BB31499AD479}" type="slidenum">
              <a:rPr lang="tr-TR" smtClean="0"/>
              <a:t>17</a:t>
            </a:fld>
            <a:endParaRPr lang="tr-TR"/>
          </a:p>
        </p:txBody>
      </p:sp>
      <p:sp>
        <p:nvSpPr>
          <p:cNvPr id="31" name="Metin kutusu 30">
            <a:extLst>
              <a:ext uri="{FF2B5EF4-FFF2-40B4-BE49-F238E27FC236}">
                <a16:creationId xmlns:a16="http://schemas.microsoft.com/office/drawing/2014/main" xmlns="" id="{55319A20-56DB-42FF-8C74-27910B1FDEAA}"/>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739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xmlns="" id="{CA4EB025-6E9E-40E6-9C28-D448271B95CD}"/>
              </a:ext>
            </a:extLst>
          </p:cNvPr>
          <p:cNvGraphicFramePr/>
          <p:nvPr>
            <p:extLst>
              <p:ext uri="{D42A27DB-BD31-4B8C-83A1-F6EECF244321}">
                <p14:modId xmlns:p14="http://schemas.microsoft.com/office/powerpoint/2010/main" val="2471114608"/>
              </p:ext>
            </p:extLst>
          </p:nvPr>
        </p:nvGraphicFramePr>
        <p:xfrm>
          <a:off x="2849569" y="1814055"/>
          <a:ext cx="2358313" cy="4288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a:extLst>
              <a:ext uri="{FF2B5EF4-FFF2-40B4-BE49-F238E27FC236}">
                <a16:creationId xmlns:a16="http://schemas.microsoft.com/office/drawing/2014/main" xmlns="" id="{4FB9306B-A4C5-4C14-9907-E4F35F832A57}"/>
              </a:ext>
            </a:extLst>
          </p:cNvPr>
          <p:cNvSpPr txBox="1"/>
          <p:nvPr/>
        </p:nvSpPr>
        <p:spPr>
          <a:xfrm>
            <a:off x="391886" y="325057"/>
            <a:ext cx="8117633" cy="1569660"/>
          </a:xfrm>
          <a:prstGeom prst="rect">
            <a:avLst/>
          </a:prstGeom>
          <a:noFill/>
        </p:spPr>
        <p:txBody>
          <a:bodyPr wrap="square" rtlCol="0">
            <a:spAutoFit/>
          </a:bodyPr>
          <a:lstStyle/>
          <a:p>
            <a:endParaRPr lang="tr-TR" sz="2000" b="1" dirty="0" smtClean="0">
              <a:solidFill>
                <a:srgbClr val="7030A0"/>
              </a:solidFill>
            </a:endParaRPr>
          </a:p>
          <a:p>
            <a:r>
              <a:rPr lang="tr-TR" sz="2000" b="1" dirty="0" smtClean="0">
                <a:solidFill>
                  <a:srgbClr val="7030A0"/>
                </a:solidFill>
              </a:rPr>
              <a:t>Arazi Yönetimi Hiyerarşisi</a:t>
            </a:r>
            <a:endParaRPr lang="tr-TR" dirty="0">
              <a:solidFill>
                <a:schemeClr val="accent2"/>
              </a:solidFill>
            </a:endParaRPr>
          </a:p>
          <a:p>
            <a:pPr algn="just"/>
            <a:r>
              <a:rPr lang="tr-TR" sz="1400" dirty="0">
                <a:solidFill>
                  <a:schemeClr val="accent1"/>
                </a:solidFill>
              </a:rPr>
              <a:t>Arazi hiyerarşisi, üstte arazi politikası ve altta arazi parseli olan ters bir piramit oluşturur. </a:t>
            </a:r>
          </a:p>
          <a:p>
            <a:pPr algn="just"/>
            <a:r>
              <a:rPr lang="tr-TR" sz="1400" dirty="0">
                <a:solidFill>
                  <a:schemeClr val="accent1"/>
                </a:solidFill>
              </a:rPr>
              <a:t>AYS aslında bir Arazi Yönetim Paradigmasına göre tasarlanır. Paradigmada yer alan kavramların ve mekânsal olarak etkin arazi yönetimi vizyonunun kadastro parselini temel alarak nasıl oluştuğunu göstermek için bir hiyerarşi kullanılır.</a:t>
            </a:r>
          </a:p>
        </p:txBody>
      </p:sp>
      <p:sp>
        <p:nvSpPr>
          <p:cNvPr id="6" name="Dikdörtgen 5">
            <a:extLst>
              <a:ext uri="{FF2B5EF4-FFF2-40B4-BE49-F238E27FC236}">
                <a16:creationId xmlns:a16="http://schemas.microsoft.com/office/drawing/2014/main" xmlns="" id="{2D197B6A-7E76-4A32-90C1-C3926FBA3699}"/>
              </a:ext>
            </a:extLst>
          </p:cNvPr>
          <p:cNvSpPr/>
          <p:nvPr/>
        </p:nvSpPr>
        <p:spPr>
          <a:xfrm>
            <a:off x="223934" y="1814056"/>
            <a:ext cx="2694215" cy="4401205"/>
          </a:xfrm>
          <a:prstGeom prst="rect">
            <a:avLst/>
          </a:prstGeom>
        </p:spPr>
        <p:txBody>
          <a:bodyPr wrap="square">
            <a:spAutoFit/>
          </a:bodyPr>
          <a:lstStyle/>
          <a:p>
            <a:r>
              <a:rPr lang="tr-TR" sz="1400" dirty="0"/>
              <a:t>◆ </a:t>
            </a:r>
            <a:r>
              <a:rPr lang="tr-TR" sz="1400" b="1" dirty="0"/>
              <a:t>Arazi politikası </a:t>
            </a:r>
            <a:r>
              <a:rPr lang="tr-TR" sz="1400" dirty="0"/>
              <a:t>değerleri belirleyen, hedefleri ve bir toplumun ana varlığının - arazisinin yönetimi için yasal düzenleyici çerçevedir. </a:t>
            </a:r>
          </a:p>
          <a:p>
            <a:r>
              <a:rPr lang="tr-TR" sz="1400" b="1" dirty="0"/>
              <a:t>◆ Arazi yönetimi paradigması</a:t>
            </a:r>
            <a:r>
              <a:rPr lang="tr-TR" sz="1400" dirty="0"/>
              <a:t>, </a:t>
            </a:r>
            <a:r>
              <a:rPr lang="tr-TR" sz="1400" dirty="0" err="1"/>
              <a:t>AYS’e</a:t>
            </a:r>
            <a:r>
              <a:rPr lang="tr-TR" sz="1400" dirty="0"/>
              <a:t> bütünsel bir yaklaşım getirmekte ve arazi yönetimi süreçlerini sürdürülebilir kalkınmaya katkıda bulunmaya zorlamaktadır. Paradigma </a:t>
            </a:r>
            <a:r>
              <a:rPr lang="tr-TR" sz="1400" dirty="0" err="1"/>
              <a:t>AYS'nin</a:t>
            </a:r>
            <a:r>
              <a:rPr lang="tr-TR" sz="1400" dirty="0"/>
              <a:t> genel arazi yönetimini kolaylaştırmasına izin veriyor. Arazi yönetimi faaliyetleri, sürdürülebilir kalkınmayı sağlamak için gerekli olan arazi ve doğal kaynakların yönetimi ile ilgili tüm faaliyetleri kapsarken, arazi mülkiyeti, değeri, kullanımı ve gelişiminin temel arazi yönetimi işlevlerini içerir.</a:t>
            </a:r>
          </a:p>
        </p:txBody>
      </p:sp>
      <p:sp>
        <p:nvSpPr>
          <p:cNvPr id="8" name="Dikdörtgen 7">
            <a:extLst>
              <a:ext uri="{FF2B5EF4-FFF2-40B4-BE49-F238E27FC236}">
                <a16:creationId xmlns:a16="http://schemas.microsoft.com/office/drawing/2014/main" xmlns="" id="{FC77414F-DDF9-40A7-92E4-1B6C8C78EC61}"/>
              </a:ext>
            </a:extLst>
          </p:cNvPr>
          <p:cNvSpPr/>
          <p:nvPr/>
        </p:nvSpPr>
        <p:spPr>
          <a:xfrm>
            <a:off x="5276461" y="1814056"/>
            <a:ext cx="3142085" cy="6340197"/>
          </a:xfrm>
          <a:prstGeom prst="rect">
            <a:avLst/>
          </a:prstGeom>
        </p:spPr>
        <p:txBody>
          <a:bodyPr wrap="square">
            <a:spAutoFit/>
          </a:bodyPr>
          <a:lstStyle/>
          <a:p>
            <a:r>
              <a:rPr lang="tr-TR" sz="1400" b="1" dirty="0"/>
              <a:t>◆ </a:t>
            </a:r>
            <a:r>
              <a:rPr lang="en-US" sz="1400" b="1" dirty="0" err="1"/>
              <a:t>Arazi</a:t>
            </a:r>
            <a:r>
              <a:rPr lang="en-US" sz="1400" b="1" dirty="0"/>
              <a:t> </a:t>
            </a:r>
            <a:r>
              <a:rPr lang="en-US" sz="1400" b="1" dirty="0" err="1"/>
              <a:t>yönetim</a:t>
            </a:r>
            <a:r>
              <a:rPr lang="en-US" sz="1400" b="1" dirty="0"/>
              <a:t> </a:t>
            </a:r>
            <a:r>
              <a:rPr lang="en-US" sz="1400" b="1" dirty="0" err="1"/>
              <a:t>sistemi</a:t>
            </a:r>
            <a:r>
              <a:rPr lang="en-US" sz="1400" dirty="0"/>
              <a:t>, </a:t>
            </a:r>
            <a:r>
              <a:rPr lang="tr-TR" sz="1400" dirty="0"/>
              <a:t>arazi politikalarının ve arazi yönetimi stratejilerinin uygulanması için altyapı sağlar ve verimli arazi piyasalarının ve etkili arazi kullanım yönetiminin işletilmesini destekler. Kadastro, bir arazi yönetim sisteminin merkezinde yer almaktadır. </a:t>
            </a:r>
          </a:p>
          <a:p>
            <a:r>
              <a:rPr lang="tr-TR" sz="1400" b="1" dirty="0"/>
              <a:t>◆ Mekânsal veri altyapısı</a:t>
            </a:r>
            <a:r>
              <a:rPr lang="tr-TR" sz="1400" dirty="0"/>
              <a:t>, kadastro ve araziyle ilgili diğer bilgilere erişim ve birlikte çalışabilirlik sağlar. </a:t>
            </a:r>
          </a:p>
          <a:p>
            <a:r>
              <a:rPr lang="tr-TR" sz="1400" dirty="0"/>
              <a:t>◆ </a:t>
            </a:r>
            <a:r>
              <a:rPr lang="tr-TR" sz="1400" b="1" dirty="0"/>
              <a:t>Kadastro,</a:t>
            </a:r>
            <a:r>
              <a:rPr lang="tr-TR" sz="1400" dirty="0"/>
              <a:t> genellikle kadastro ölçmeleri ile güncellenen bir kadastro haritası aracılığıyla her arazi parselinin mekânsal bütünlüğünü ve tek anlamlı tanımlamasını sağlar. Parselin belirlenmesi, arazide hakların güvence altına alınması, arazi kullanımının kontrol edilmesi ve insanların arazi kullanım biçimlerini arazi anlayışları ile ilişkilendirme bağlantısı sağlar.</a:t>
            </a:r>
          </a:p>
          <a:p>
            <a:r>
              <a:rPr lang="tr-TR" sz="1400" b="1" dirty="0"/>
              <a:t>◆ Kadastro parseli</a:t>
            </a:r>
            <a:r>
              <a:rPr lang="tr-TR" sz="1400" dirty="0"/>
              <a:t>, hiyerarşinin temelidir, çünkü insanların günlük yaşamlarında araziyi kullanma şeklini yansıtır. Arazi haklarının tanımlanması ve arazi kullanımındaki kısıtlamaların ve sorumlulukların yönetilmesinde anahtar hedeftir. Parsel; sistem ile insanlar arasındaki ilişkiyi sağlar</a:t>
            </a:r>
            <a:endParaRPr lang="en-US" sz="1400" dirty="0"/>
          </a:p>
        </p:txBody>
      </p:sp>
      <p:sp>
        <p:nvSpPr>
          <p:cNvPr id="3" name="Slayt Numarası Yer Tutucusu 2">
            <a:extLst>
              <a:ext uri="{FF2B5EF4-FFF2-40B4-BE49-F238E27FC236}">
                <a16:creationId xmlns:a16="http://schemas.microsoft.com/office/drawing/2014/main" xmlns="" id="{B00636B6-C153-419A-A6A7-A8EB58434840}"/>
              </a:ext>
            </a:extLst>
          </p:cNvPr>
          <p:cNvSpPr>
            <a:spLocks noGrp="1"/>
          </p:cNvSpPr>
          <p:nvPr>
            <p:ph type="sldNum" sz="quarter" idx="12"/>
          </p:nvPr>
        </p:nvSpPr>
        <p:spPr/>
        <p:txBody>
          <a:bodyPr/>
          <a:lstStyle/>
          <a:p>
            <a:fld id="{46C535B5-AFF9-4AA0-A02B-BB31499AD479}" type="slidenum">
              <a:rPr lang="tr-TR" smtClean="0"/>
              <a:t>18</a:t>
            </a:fld>
            <a:endParaRPr lang="tr-TR"/>
          </a:p>
        </p:txBody>
      </p:sp>
      <p:sp>
        <p:nvSpPr>
          <p:cNvPr id="10" name="Metin kutusu 9">
            <a:extLst>
              <a:ext uri="{FF2B5EF4-FFF2-40B4-BE49-F238E27FC236}">
                <a16:creationId xmlns:a16="http://schemas.microsoft.com/office/drawing/2014/main" xmlns="" id="{C71DE6C8-0232-43B3-B2B5-063D2DAB29E1}"/>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4031323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BCBF4663-7F56-472A-8090-5116133202D9}"/>
              </a:ext>
            </a:extLst>
          </p:cNvPr>
          <p:cNvSpPr/>
          <p:nvPr/>
        </p:nvSpPr>
        <p:spPr>
          <a:xfrm>
            <a:off x="349135" y="314326"/>
            <a:ext cx="1379653" cy="504825"/>
          </a:xfrm>
          <a:prstGeom prst="roundRect">
            <a:avLst/>
          </a:prstGeom>
          <a:solidFill>
            <a:srgbClr val="00B0F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AKTÖRLER</a:t>
            </a:r>
          </a:p>
        </p:txBody>
      </p:sp>
      <p:sp>
        <p:nvSpPr>
          <p:cNvPr id="6" name="Rectangle: Rounded Corners 5">
            <a:extLst>
              <a:ext uri="{FF2B5EF4-FFF2-40B4-BE49-F238E27FC236}">
                <a16:creationId xmlns:a16="http://schemas.microsoft.com/office/drawing/2014/main" xmlns="" id="{B4397773-D5A9-46C1-A238-A8B13815B64D}"/>
              </a:ext>
            </a:extLst>
          </p:cNvPr>
          <p:cNvSpPr/>
          <p:nvPr/>
        </p:nvSpPr>
        <p:spPr>
          <a:xfrm>
            <a:off x="571500" y="933451"/>
            <a:ext cx="1157288" cy="1133475"/>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 dirty="0">
                <a:solidFill>
                  <a:schemeClr val="tx1"/>
                </a:solidFill>
              </a:rPr>
              <a:t>T</a:t>
            </a:r>
          </a:p>
          <a:p>
            <a:pPr algn="ctr"/>
            <a:endParaRPr lang="tr-TR" sz="800" dirty="0">
              <a:solidFill>
                <a:schemeClr val="tx1"/>
              </a:solidFill>
            </a:endParaRPr>
          </a:p>
          <a:p>
            <a:pPr algn="ctr"/>
            <a:r>
              <a:rPr lang="tr-TR" sz="800" dirty="0">
                <a:solidFill>
                  <a:schemeClr val="tx1"/>
                </a:solidFill>
              </a:rPr>
              <a:t>Tapu</a:t>
            </a:r>
          </a:p>
          <a:p>
            <a:pPr algn="ctr"/>
            <a:r>
              <a:rPr lang="tr-TR" sz="800" dirty="0">
                <a:solidFill>
                  <a:schemeClr val="tx1"/>
                </a:solidFill>
              </a:rPr>
              <a:t>Kadastro</a:t>
            </a:r>
          </a:p>
          <a:p>
            <a:pPr algn="ctr"/>
            <a:r>
              <a:rPr lang="tr-TR" sz="800" dirty="0">
                <a:solidFill>
                  <a:schemeClr val="tx1"/>
                </a:solidFill>
              </a:rPr>
              <a:t>Değerleme</a:t>
            </a:r>
          </a:p>
          <a:p>
            <a:pPr algn="ctr"/>
            <a:r>
              <a:rPr lang="tr-TR" sz="800" dirty="0">
                <a:solidFill>
                  <a:schemeClr val="tx1"/>
                </a:solidFill>
              </a:rPr>
              <a:t>Emlakçı</a:t>
            </a:r>
          </a:p>
          <a:p>
            <a:pPr algn="ctr"/>
            <a:r>
              <a:rPr lang="tr-TR" sz="800" dirty="0">
                <a:solidFill>
                  <a:schemeClr val="tx1"/>
                </a:solidFill>
              </a:rPr>
              <a:t>Şehir Plancıları</a:t>
            </a:r>
          </a:p>
          <a:p>
            <a:pPr algn="ctr"/>
            <a:r>
              <a:rPr lang="tr-TR" sz="800" dirty="0">
                <a:solidFill>
                  <a:schemeClr val="tx1"/>
                </a:solidFill>
              </a:rPr>
              <a:t>Lisanslı Bürolar</a:t>
            </a:r>
          </a:p>
          <a:p>
            <a:pPr algn="ctr"/>
            <a:r>
              <a:rPr lang="tr-TR" sz="800" dirty="0">
                <a:solidFill>
                  <a:schemeClr val="tx1"/>
                </a:solidFill>
              </a:rPr>
              <a:t>Noterler</a:t>
            </a:r>
          </a:p>
          <a:p>
            <a:pPr algn="ctr"/>
            <a:r>
              <a:rPr lang="tr-TR" sz="800" dirty="0">
                <a:solidFill>
                  <a:schemeClr val="tx1"/>
                </a:solidFill>
              </a:rPr>
              <a:t>Mühendislik Şirketleri</a:t>
            </a:r>
          </a:p>
          <a:p>
            <a:pPr algn="ctr"/>
            <a:r>
              <a:rPr lang="tr-TR" sz="800" dirty="0">
                <a:solidFill>
                  <a:schemeClr val="tx1"/>
                </a:solidFill>
              </a:rPr>
              <a:t>Avukatlar</a:t>
            </a:r>
          </a:p>
          <a:p>
            <a:pPr algn="ctr"/>
            <a:endParaRPr lang="tr-TR" dirty="0"/>
          </a:p>
        </p:txBody>
      </p:sp>
      <p:sp>
        <p:nvSpPr>
          <p:cNvPr id="7" name="Rectangle 6">
            <a:extLst>
              <a:ext uri="{FF2B5EF4-FFF2-40B4-BE49-F238E27FC236}">
                <a16:creationId xmlns:a16="http://schemas.microsoft.com/office/drawing/2014/main" xmlns="" id="{9B96A523-FE77-42D2-994F-8A111F47CB9D}"/>
              </a:ext>
            </a:extLst>
          </p:cNvPr>
          <p:cNvSpPr/>
          <p:nvPr/>
        </p:nvSpPr>
        <p:spPr>
          <a:xfrm>
            <a:off x="1832372" y="314325"/>
            <a:ext cx="4150519" cy="1752600"/>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Cylinder 7">
            <a:extLst>
              <a:ext uri="{FF2B5EF4-FFF2-40B4-BE49-F238E27FC236}">
                <a16:creationId xmlns:a16="http://schemas.microsoft.com/office/drawing/2014/main" xmlns="" id="{1588D5F9-7A53-479C-8C5D-BBA235FBFD64}"/>
              </a:ext>
            </a:extLst>
          </p:cNvPr>
          <p:cNvSpPr/>
          <p:nvPr/>
        </p:nvSpPr>
        <p:spPr>
          <a:xfrm>
            <a:off x="2339580" y="381000"/>
            <a:ext cx="789383" cy="1619251"/>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MVA</a:t>
            </a:r>
          </a:p>
        </p:txBody>
      </p:sp>
      <p:sp>
        <p:nvSpPr>
          <p:cNvPr id="9" name="Rectangle: Rounded Corners 8">
            <a:extLst>
              <a:ext uri="{FF2B5EF4-FFF2-40B4-BE49-F238E27FC236}">
                <a16:creationId xmlns:a16="http://schemas.microsoft.com/office/drawing/2014/main" xmlns="" id="{B62E3A84-BEA3-47F0-8B98-377919C9EF38}"/>
              </a:ext>
            </a:extLst>
          </p:cNvPr>
          <p:cNvSpPr/>
          <p:nvPr/>
        </p:nvSpPr>
        <p:spPr>
          <a:xfrm>
            <a:off x="3907632" y="866776"/>
            <a:ext cx="2007394" cy="113347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rPr>
              <a:t>Mekânsal servisleri</a:t>
            </a:r>
          </a:p>
          <a:p>
            <a:pPr algn="ctr"/>
            <a:r>
              <a:rPr lang="tr-TR" sz="1400" dirty="0">
                <a:solidFill>
                  <a:schemeClr val="tx1"/>
                </a:solidFill>
              </a:rPr>
              <a:t>Tapu, kadastro, tarım, nüfus, adres, çevre, orman, </a:t>
            </a:r>
            <a:r>
              <a:rPr lang="tr-TR" sz="1400" dirty="0" err="1">
                <a:solidFill>
                  <a:schemeClr val="tx1"/>
                </a:solidFill>
              </a:rPr>
              <a:t>hidroğrafya</a:t>
            </a:r>
            <a:r>
              <a:rPr lang="tr-TR" sz="1400" dirty="0">
                <a:solidFill>
                  <a:schemeClr val="tx1"/>
                </a:solidFill>
              </a:rPr>
              <a:t>, ulaşım ağları, </a:t>
            </a:r>
            <a:r>
              <a:rPr lang="tr-TR" sz="1400" dirty="0" err="1">
                <a:solidFill>
                  <a:schemeClr val="tx1"/>
                </a:solidFill>
              </a:rPr>
              <a:t>toğoprafya</a:t>
            </a:r>
            <a:endParaRPr lang="tr-TR" sz="1400" dirty="0">
              <a:solidFill>
                <a:schemeClr val="tx1"/>
              </a:solidFill>
            </a:endParaRPr>
          </a:p>
        </p:txBody>
      </p:sp>
      <p:sp>
        <p:nvSpPr>
          <p:cNvPr id="10" name="Rectangle: Rounded Corners 9">
            <a:extLst>
              <a:ext uri="{FF2B5EF4-FFF2-40B4-BE49-F238E27FC236}">
                <a16:creationId xmlns:a16="http://schemas.microsoft.com/office/drawing/2014/main" xmlns="" id="{081EEE58-312D-4884-854B-F0F71E2D362E}"/>
              </a:ext>
            </a:extLst>
          </p:cNvPr>
          <p:cNvSpPr/>
          <p:nvPr/>
        </p:nvSpPr>
        <p:spPr>
          <a:xfrm>
            <a:off x="7700962" y="314325"/>
            <a:ext cx="1157288" cy="249555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Mekânsal</a:t>
            </a:r>
            <a:r>
              <a:rPr lang="tr-TR" sz="1100" dirty="0"/>
              <a:t> </a:t>
            </a:r>
            <a:r>
              <a:rPr lang="tr-TR" sz="1100" dirty="0">
                <a:solidFill>
                  <a:schemeClr val="tx1"/>
                </a:solidFill>
              </a:rPr>
              <a:t>planlama</a:t>
            </a:r>
          </a:p>
          <a:p>
            <a:pPr algn="ctr"/>
            <a:r>
              <a:rPr lang="tr-TR" sz="1100" dirty="0">
                <a:solidFill>
                  <a:schemeClr val="tx1"/>
                </a:solidFill>
              </a:rPr>
              <a:t>Bankacılık</a:t>
            </a:r>
          </a:p>
          <a:p>
            <a:pPr algn="ctr"/>
            <a:r>
              <a:rPr lang="tr-TR" sz="1100" dirty="0">
                <a:solidFill>
                  <a:schemeClr val="tx1"/>
                </a:solidFill>
              </a:rPr>
              <a:t>Finans sistemi</a:t>
            </a:r>
          </a:p>
          <a:p>
            <a:pPr algn="ctr"/>
            <a:r>
              <a:rPr lang="tr-TR" sz="1100" dirty="0">
                <a:solidFill>
                  <a:schemeClr val="tx1"/>
                </a:solidFill>
              </a:rPr>
              <a:t>Vergi</a:t>
            </a:r>
          </a:p>
          <a:p>
            <a:pPr algn="ctr"/>
            <a:r>
              <a:rPr lang="tr-TR" sz="1100" dirty="0">
                <a:solidFill>
                  <a:schemeClr val="tx1"/>
                </a:solidFill>
              </a:rPr>
              <a:t>Belediye hizmetleri</a:t>
            </a:r>
          </a:p>
          <a:p>
            <a:pPr algn="ctr"/>
            <a:r>
              <a:rPr lang="tr-TR" sz="1100" dirty="0">
                <a:solidFill>
                  <a:schemeClr val="tx1"/>
                </a:solidFill>
              </a:rPr>
              <a:t>Kentleşme</a:t>
            </a:r>
          </a:p>
          <a:p>
            <a:pPr algn="ctr"/>
            <a:r>
              <a:rPr lang="tr-TR" sz="1100" dirty="0">
                <a:solidFill>
                  <a:schemeClr val="tx1"/>
                </a:solidFill>
              </a:rPr>
              <a:t>Tarım</a:t>
            </a:r>
          </a:p>
          <a:p>
            <a:pPr algn="ctr"/>
            <a:r>
              <a:rPr lang="tr-TR" sz="1100" dirty="0">
                <a:solidFill>
                  <a:schemeClr val="tx1"/>
                </a:solidFill>
              </a:rPr>
              <a:t>Orman</a:t>
            </a:r>
          </a:p>
          <a:p>
            <a:pPr algn="ctr"/>
            <a:r>
              <a:rPr lang="tr-TR" sz="1100" dirty="0">
                <a:solidFill>
                  <a:schemeClr val="tx1"/>
                </a:solidFill>
              </a:rPr>
              <a:t>Çevre</a:t>
            </a:r>
          </a:p>
          <a:p>
            <a:pPr algn="ctr"/>
            <a:r>
              <a:rPr lang="tr-TR" sz="1100" dirty="0">
                <a:solidFill>
                  <a:schemeClr val="tx1"/>
                </a:solidFill>
              </a:rPr>
              <a:t>Turizm</a:t>
            </a:r>
          </a:p>
          <a:p>
            <a:pPr algn="ctr"/>
            <a:r>
              <a:rPr lang="tr-TR" sz="1100" dirty="0">
                <a:solidFill>
                  <a:schemeClr val="tx1"/>
                </a:solidFill>
              </a:rPr>
              <a:t>Toplu konut</a:t>
            </a:r>
          </a:p>
          <a:p>
            <a:pPr algn="ctr"/>
            <a:r>
              <a:rPr lang="tr-TR" sz="1100" dirty="0">
                <a:solidFill>
                  <a:schemeClr val="tx1"/>
                </a:solidFill>
              </a:rPr>
              <a:t>Kentsel dönüşüm</a:t>
            </a:r>
          </a:p>
          <a:p>
            <a:pPr algn="ctr"/>
            <a:r>
              <a:rPr lang="tr-TR" sz="1100" dirty="0">
                <a:solidFill>
                  <a:schemeClr val="tx1"/>
                </a:solidFill>
              </a:rPr>
              <a:t>Mühendislik hizmetleri</a:t>
            </a:r>
          </a:p>
          <a:p>
            <a:pPr algn="ctr"/>
            <a:endParaRPr lang="tr-TR" sz="1100" dirty="0">
              <a:solidFill>
                <a:schemeClr val="tx1"/>
              </a:solidFill>
            </a:endParaRPr>
          </a:p>
        </p:txBody>
      </p:sp>
      <p:sp>
        <p:nvSpPr>
          <p:cNvPr id="11" name="Rectangle 10">
            <a:extLst>
              <a:ext uri="{FF2B5EF4-FFF2-40B4-BE49-F238E27FC236}">
                <a16:creationId xmlns:a16="http://schemas.microsoft.com/office/drawing/2014/main" xmlns="" id="{A9DB0359-0E6A-410B-B01D-58461A594208}"/>
              </a:ext>
            </a:extLst>
          </p:cNvPr>
          <p:cNvSpPr/>
          <p:nvPr/>
        </p:nvSpPr>
        <p:spPr>
          <a:xfrm>
            <a:off x="571498" y="2156224"/>
            <a:ext cx="7036594" cy="62031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Rectangle: Rounded Corners 11">
            <a:extLst>
              <a:ext uri="{FF2B5EF4-FFF2-40B4-BE49-F238E27FC236}">
                <a16:creationId xmlns:a16="http://schemas.microsoft.com/office/drawing/2014/main" xmlns="" id="{62346DFB-BD3F-4126-B81B-88F5A2B77790}"/>
              </a:ext>
            </a:extLst>
          </p:cNvPr>
          <p:cNvSpPr/>
          <p:nvPr/>
        </p:nvSpPr>
        <p:spPr>
          <a:xfrm>
            <a:off x="742057" y="2324100"/>
            <a:ext cx="2118122" cy="338137"/>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KIRSAL KALKINMA</a:t>
            </a:r>
          </a:p>
        </p:txBody>
      </p:sp>
      <p:sp>
        <p:nvSpPr>
          <p:cNvPr id="15" name="Rectangle: Rounded Corners 14">
            <a:extLst>
              <a:ext uri="{FF2B5EF4-FFF2-40B4-BE49-F238E27FC236}">
                <a16:creationId xmlns:a16="http://schemas.microsoft.com/office/drawing/2014/main" xmlns="" id="{6DFD2B87-7056-4819-BFC8-1B0F94F1D22A}"/>
              </a:ext>
            </a:extLst>
          </p:cNvPr>
          <p:cNvSpPr/>
          <p:nvPr/>
        </p:nvSpPr>
        <p:spPr>
          <a:xfrm>
            <a:off x="3030736" y="2324100"/>
            <a:ext cx="2118122" cy="338137"/>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rPr>
              <a:t>KENTLEŞME VE KONUT ÜRETİMİ</a:t>
            </a:r>
          </a:p>
        </p:txBody>
      </p:sp>
      <p:sp>
        <p:nvSpPr>
          <p:cNvPr id="16" name="Rectangle: Rounded Corners 15">
            <a:extLst>
              <a:ext uri="{FF2B5EF4-FFF2-40B4-BE49-F238E27FC236}">
                <a16:creationId xmlns:a16="http://schemas.microsoft.com/office/drawing/2014/main" xmlns="" id="{9EB8A905-CFFC-4BE2-AAEA-7B19E1DFC794}"/>
              </a:ext>
            </a:extLst>
          </p:cNvPr>
          <p:cNvSpPr/>
          <p:nvPr/>
        </p:nvSpPr>
        <p:spPr>
          <a:xfrm>
            <a:off x="5319414" y="2324100"/>
            <a:ext cx="2118122" cy="338137"/>
          </a:xfrm>
          <a:prstGeom prst="roundRect">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chemeClr val="tx1"/>
                </a:solidFill>
              </a:rPr>
              <a:t>TAŞINMAZ MAL PİYASALARI</a:t>
            </a:r>
          </a:p>
        </p:txBody>
      </p:sp>
      <p:sp>
        <p:nvSpPr>
          <p:cNvPr id="17" name="Rectangle: Rounded Corners 16">
            <a:extLst>
              <a:ext uri="{FF2B5EF4-FFF2-40B4-BE49-F238E27FC236}">
                <a16:creationId xmlns:a16="http://schemas.microsoft.com/office/drawing/2014/main" xmlns="" id="{A493F3CC-8B04-4FF4-AD4E-D2DF342D35F1}"/>
              </a:ext>
            </a:extLst>
          </p:cNvPr>
          <p:cNvSpPr/>
          <p:nvPr/>
        </p:nvSpPr>
        <p:spPr>
          <a:xfrm>
            <a:off x="7700962" y="3009901"/>
            <a:ext cx="1326660" cy="426243"/>
          </a:xfrm>
          <a:prstGeom prst="roundRect">
            <a:avLst/>
          </a:prstGeom>
          <a:solidFill>
            <a:srgbClr val="92D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SEKTÖRLER</a:t>
            </a:r>
          </a:p>
        </p:txBody>
      </p:sp>
      <p:sp>
        <p:nvSpPr>
          <p:cNvPr id="18" name="Rectangle 17">
            <a:extLst>
              <a:ext uri="{FF2B5EF4-FFF2-40B4-BE49-F238E27FC236}">
                <a16:creationId xmlns:a16="http://schemas.microsoft.com/office/drawing/2014/main" xmlns="" id="{C337A197-2E84-4EF0-B057-4DF45C2702F3}"/>
              </a:ext>
            </a:extLst>
          </p:cNvPr>
          <p:cNvSpPr/>
          <p:nvPr/>
        </p:nvSpPr>
        <p:spPr>
          <a:xfrm>
            <a:off x="571499" y="2865836"/>
            <a:ext cx="7036594" cy="23919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ectangle 18">
            <a:extLst>
              <a:ext uri="{FF2B5EF4-FFF2-40B4-BE49-F238E27FC236}">
                <a16:creationId xmlns:a16="http://schemas.microsoft.com/office/drawing/2014/main" xmlns="" id="{4E1B20EB-B018-4F0B-8477-B4BD6F930E13}"/>
              </a:ext>
            </a:extLst>
          </p:cNvPr>
          <p:cNvSpPr/>
          <p:nvPr/>
        </p:nvSpPr>
        <p:spPr>
          <a:xfrm>
            <a:off x="589364" y="5381622"/>
            <a:ext cx="7036594" cy="98107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ectangle: Rounded Corners 19">
            <a:extLst>
              <a:ext uri="{FF2B5EF4-FFF2-40B4-BE49-F238E27FC236}">
                <a16:creationId xmlns:a16="http://schemas.microsoft.com/office/drawing/2014/main" xmlns="" id="{533CA398-EAB9-47B2-8023-C436B8814C0C}"/>
              </a:ext>
            </a:extLst>
          </p:cNvPr>
          <p:cNvSpPr/>
          <p:nvPr/>
        </p:nvSpPr>
        <p:spPr>
          <a:xfrm>
            <a:off x="721514" y="2976561"/>
            <a:ext cx="986731" cy="36671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Arazi Toplulaştırma</a:t>
            </a:r>
          </a:p>
        </p:txBody>
      </p:sp>
      <p:sp>
        <p:nvSpPr>
          <p:cNvPr id="21" name="Rectangle: Rounded Corners 20">
            <a:extLst>
              <a:ext uri="{FF2B5EF4-FFF2-40B4-BE49-F238E27FC236}">
                <a16:creationId xmlns:a16="http://schemas.microsoft.com/office/drawing/2014/main" xmlns="" id="{20CAC3BC-B2D7-43D3-93E5-00D5A58C2C2B}"/>
              </a:ext>
            </a:extLst>
          </p:cNvPr>
          <p:cNvSpPr/>
          <p:nvPr/>
        </p:nvSpPr>
        <p:spPr>
          <a:xfrm>
            <a:off x="1850232" y="2971798"/>
            <a:ext cx="986731" cy="36671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Arazi Kullanımı</a:t>
            </a:r>
          </a:p>
        </p:txBody>
      </p:sp>
      <p:sp>
        <p:nvSpPr>
          <p:cNvPr id="22" name="Rectangle: Rounded Corners 21">
            <a:extLst>
              <a:ext uri="{FF2B5EF4-FFF2-40B4-BE49-F238E27FC236}">
                <a16:creationId xmlns:a16="http://schemas.microsoft.com/office/drawing/2014/main" xmlns="" id="{732BD82D-D37B-4839-BC6D-94EA98364AEC}"/>
              </a:ext>
            </a:extLst>
          </p:cNvPr>
          <p:cNvSpPr/>
          <p:nvPr/>
        </p:nvSpPr>
        <p:spPr>
          <a:xfrm>
            <a:off x="2978949" y="2967038"/>
            <a:ext cx="986731" cy="36671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KADASTRO</a:t>
            </a:r>
          </a:p>
        </p:txBody>
      </p:sp>
      <p:sp>
        <p:nvSpPr>
          <p:cNvPr id="23" name="Rectangle: Rounded Corners 22">
            <a:extLst>
              <a:ext uri="{FF2B5EF4-FFF2-40B4-BE49-F238E27FC236}">
                <a16:creationId xmlns:a16="http://schemas.microsoft.com/office/drawing/2014/main" xmlns="" id="{484A76B8-04B7-4889-8208-673C6A113B8C}"/>
              </a:ext>
            </a:extLst>
          </p:cNvPr>
          <p:cNvSpPr/>
          <p:nvPr/>
        </p:nvSpPr>
        <p:spPr>
          <a:xfrm>
            <a:off x="4107667" y="2976561"/>
            <a:ext cx="986731" cy="36671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TAPU</a:t>
            </a:r>
          </a:p>
        </p:txBody>
      </p:sp>
      <p:sp>
        <p:nvSpPr>
          <p:cNvPr id="24" name="Rectangle: Rounded Corners 23">
            <a:extLst>
              <a:ext uri="{FF2B5EF4-FFF2-40B4-BE49-F238E27FC236}">
                <a16:creationId xmlns:a16="http://schemas.microsoft.com/office/drawing/2014/main" xmlns="" id="{6208492C-D0A2-4D47-8DC0-D489791028D5}"/>
              </a:ext>
            </a:extLst>
          </p:cNvPr>
          <p:cNvSpPr/>
          <p:nvPr/>
        </p:nvSpPr>
        <p:spPr>
          <a:xfrm>
            <a:off x="5236385" y="2967038"/>
            <a:ext cx="986731" cy="36671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Arazi Geliştirme</a:t>
            </a:r>
          </a:p>
        </p:txBody>
      </p:sp>
      <p:sp>
        <p:nvSpPr>
          <p:cNvPr id="25" name="Rectangle: Rounded Corners 24">
            <a:extLst>
              <a:ext uri="{FF2B5EF4-FFF2-40B4-BE49-F238E27FC236}">
                <a16:creationId xmlns:a16="http://schemas.microsoft.com/office/drawing/2014/main" xmlns="" id="{9B93EE40-0115-457C-89EC-5B2E67C7A9DA}"/>
              </a:ext>
            </a:extLst>
          </p:cNvPr>
          <p:cNvSpPr/>
          <p:nvPr/>
        </p:nvSpPr>
        <p:spPr>
          <a:xfrm>
            <a:off x="6365103" y="2967038"/>
            <a:ext cx="986731" cy="36671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Arazi Değeri</a:t>
            </a:r>
          </a:p>
        </p:txBody>
      </p:sp>
      <p:sp>
        <p:nvSpPr>
          <p:cNvPr id="26" name="Rectangle: Rounded Corners 25">
            <a:extLst>
              <a:ext uri="{FF2B5EF4-FFF2-40B4-BE49-F238E27FC236}">
                <a16:creationId xmlns:a16="http://schemas.microsoft.com/office/drawing/2014/main" xmlns="" id="{548E8590-F60B-471F-967C-CD0388FB5D90}"/>
              </a:ext>
            </a:extLst>
          </p:cNvPr>
          <p:cNvSpPr/>
          <p:nvPr/>
        </p:nvSpPr>
        <p:spPr>
          <a:xfrm>
            <a:off x="721513" y="3427802"/>
            <a:ext cx="986731" cy="36671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Kırsal kalkınma</a:t>
            </a:r>
          </a:p>
          <a:p>
            <a:pPr algn="ctr"/>
            <a:r>
              <a:rPr lang="tr-TR" sz="1200" dirty="0">
                <a:solidFill>
                  <a:schemeClr val="tx1"/>
                </a:solidFill>
              </a:rPr>
              <a:t>DGD</a:t>
            </a:r>
          </a:p>
        </p:txBody>
      </p:sp>
      <p:sp>
        <p:nvSpPr>
          <p:cNvPr id="27" name="Rectangle: Rounded Corners 26">
            <a:extLst>
              <a:ext uri="{FF2B5EF4-FFF2-40B4-BE49-F238E27FC236}">
                <a16:creationId xmlns:a16="http://schemas.microsoft.com/office/drawing/2014/main" xmlns="" id="{2AEEA479-E97B-48AB-9730-8017A8090E3A}"/>
              </a:ext>
            </a:extLst>
          </p:cNvPr>
          <p:cNvSpPr/>
          <p:nvPr/>
        </p:nvSpPr>
        <p:spPr>
          <a:xfrm>
            <a:off x="1846215" y="3449233"/>
            <a:ext cx="986731" cy="34290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Kentsel ve Kırsal</a:t>
            </a:r>
          </a:p>
        </p:txBody>
      </p:sp>
      <p:sp>
        <p:nvSpPr>
          <p:cNvPr id="28" name="Rectangle: Rounded Corners 27">
            <a:extLst>
              <a:ext uri="{FF2B5EF4-FFF2-40B4-BE49-F238E27FC236}">
                <a16:creationId xmlns:a16="http://schemas.microsoft.com/office/drawing/2014/main" xmlns="" id="{14122657-6848-48C0-9CFA-F186CB9E7666}"/>
              </a:ext>
            </a:extLst>
          </p:cNvPr>
          <p:cNvSpPr/>
          <p:nvPr/>
        </p:nvSpPr>
        <p:spPr>
          <a:xfrm>
            <a:off x="2978946" y="3427803"/>
            <a:ext cx="986731" cy="25242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Devlet</a:t>
            </a:r>
            <a:r>
              <a:rPr lang="tr-TR" sz="1600" dirty="0">
                <a:solidFill>
                  <a:schemeClr val="tx1"/>
                </a:solidFill>
              </a:rPr>
              <a:t> </a:t>
            </a:r>
            <a:r>
              <a:rPr lang="tr-TR" sz="1200" dirty="0">
                <a:solidFill>
                  <a:schemeClr val="tx1"/>
                </a:solidFill>
              </a:rPr>
              <a:t>garantisi</a:t>
            </a:r>
            <a:endParaRPr lang="tr-TR" sz="2000" dirty="0">
              <a:solidFill>
                <a:schemeClr val="tx1"/>
              </a:solidFill>
            </a:endParaRPr>
          </a:p>
        </p:txBody>
      </p:sp>
      <p:sp>
        <p:nvSpPr>
          <p:cNvPr id="29" name="Rectangle: Rounded Corners 28">
            <a:extLst>
              <a:ext uri="{FF2B5EF4-FFF2-40B4-BE49-F238E27FC236}">
                <a16:creationId xmlns:a16="http://schemas.microsoft.com/office/drawing/2014/main" xmlns="" id="{95CD14B4-8A1D-48D6-964C-5048E1688841}"/>
              </a:ext>
            </a:extLst>
          </p:cNvPr>
          <p:cNvSpPr/>
          <p:nvPr/>
        </p:nvSpPr>
        <p:spPr>
          <a:xfrm>
            <a:off x="2987979" y="3751644"/>
            <a:ext cx="986731" cy="26433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Şeffaflık</a:t>
            </a:r>
            <a:endParaRPr lang="tr-TR" sz="1200" dirty="0">
              <a:solidFill>
                <a:schemeClr val="tx1"/>
              </a:solidFill>
            </a:endParaRPr>
          </a:p>
        </p:txBody>
      </p:sp>
      <p:sp>
        <p:nvSpPr>
          <p:cNvPr id="30" name="Rectangle: Rounded Corners 29">
            <a:extLst>
              <a:ext uri="{FF2B5EF4-FFF2-40B4-BE49-F238E27FC236}">
                <a16:creationId xmlns:a16="http://schemas.microsoft.com/office/drawing/2014/main" xmlns="" id="{FAE8F805-800D-4F1F-8DD9-2A1BB18E3AC6}"/>
              </a:ext>
            </a:extLst>
          </p:cNvPr>
          <p:cNvSpPr/>
          <p:nvPr/>
        </p:nvSpPr>
        <p:spPr>
          <a:xfrm>
            <a:off x="2987979" y="4072530"/>
            <a:ext cx="986731" cy="247650"/>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Standartlar</a:t>
            </a:r>
          </a:p>
        </p:txBody>
      </p:sp>
      <p:sp>
        <p:nvSpPr>
          <p:cNvPr id="31" name="Rectangle: Rounded Corners 30">
            <a:extLst>
              <a:ext uri="{FF2B5EF4-FFF2-40B4-BE49-F238E27FC236}">
                <a16:creationId xmlns:a16="http://schemas.microsoft.com/office/drawing/2014/main" xmlns="" id="{0ACE007E-2E65-4885-89CE-72802956723F}"/>
              </a:ext>
            </a:extLst>
          </p:cNvPr>
          <p:cNvSpPr/>
          <p:nvPr/>
        </p:nvSpPr>
        <p:spPr>
          <a:xfrm>
            <a:off x="2978946" y="4795841"/>
            <a:ext cx="986731" cy="347662"/>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Harita Üretimi</a:t>
            </a:r>
            <a:endParaRPr lang="tr-TR" sz="1400" dirty="0"/>
          </a:p>
        </p:txBody>
      </p:sp>
      <p:sp>
        <p:nvSpPr>
          <p:cNvPr id="32" name="Rectangle: Rounded Corners 31">
            <a:extLst>
              <a:ext uri="{FF2B5EF4-FFF2-40B4-BE49-F238E27FC236}">
                <a16:creationId xmlns:a16="http://schemas.microsoft.com/office/drawing/2014/main" xmlns="" id="{FBED8E1F-0876-4512-8FD1-CA03C870BAF5}"/>
              </a:ext>
            </a:extLst>
          </p:cNvPr>
          <p:cNvSpPr/>
          <p:nvPr/>
        </p:nvSpPr>
        <p:spPr>
          <a:xfrm>
            <a:off x="4107662" y="3427803"/>
            <a:ext cx="986731" cy="45600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dirty="0">
                <a:solidFill>
                  <a:schemeClr val="tx1"/>
                </a:solidFill>
              </a:rPr>
              <a:t>Tapu</a:t>
            </a:r>
            <a:r>
              <a:rPr lang="tr-TR" sz="1200" dirty="0">
                <a:solidFill>
                  <a:schemeClr val="tx1"/>
                </a:solidFill>
              </a:rPr>
              <a:t>, </a:t>
            </a:r>
            <a:r>
              <a:rPr lang="tr-TR" sz="1000" dirty="0">
                <a:solidFill>
                  <a:schemeClr val="tx1"/>
                </a:solidFill>
              </a:rPr>
              <a:t>ipotekler, haklar </a:t>
            </a:r>
            <a:r>
              <a:rPr lang="tr-TR" sz="1050" dirty="0">
                <a:solidFill>
                  <a:schemeClr val="tx1"/>
                </a:solidFill>
              </a:rPr>
              <a:t>ve sınırlamalar</a:t>
            </a:r>
            <a:endParaRPr lang="tr-TR" sz="1400" dirty="0">
              <a:solidFill>
                <a:schemeClr val="tx1"/>
              </a:solidFill>
            </a:endParaRPr>
          </a:p>
        </p:txBody>
      </p:sp>
      <p:sp>
        <p:nvSpPr>
          <p:cNvPr id="33" name="Rectangle: Rounded Corners 32">
            <a:extLst>
              <a:ext uri="{FF2B5EF4-FFF2-40B4-BE49-F238E27FC236}">
                <a16:creationId xmlns:a16="http://schemas.microsoft.com/office/drawing/2014/main" xmlns="" id="{D33C1E56-6452-4DBD-B008-4613CA83949F}"/>
              </a:ext>
            </a:extLst>
          </p:cNvPr>
          <p:cNvSpPr/>
          <p:nvPr/>
        </p:nvSpPr>
        <p:spPr>
          <a:xfrm>
            <a:off x="4107661" y="3972519"/>
            <a:ext cx="986731" cy="54948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Veri ulaşabilir olmalı</a:t>
            </a:r>
          </a:p>
        </p:txBody>
      </p:sp>
      <p:sp>
        <p:nvSpPr>
          <p:cNvPr id="35" name="Rectangle: Rounded Corners 34">
            <a:extLst>
              <a:ext uri="{FF2B5EF4-FFF2-40B4-BE49-F238E27FC236}">
                <a16:creationId xmlns:a16="http://schemas.microsoft.com/office/drawing/2014/main" xmlns="" id="{0BB11305-980D-4F17-9B07-278E3A752D3F}"/>
              </a:ext>
            </a:extLst>
          </p:cNvPr>
          <p:cNvSpPr/>
          <p:nvPr/>
        </p:nvSpPr>
        <p:spPr>
          <a:xfrm>
            <a:off x="5236377" y="3427803"/>
            <a:ext cx="986731" cy="45600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Mekânsal planlama ve mevzuatı</a:t>
            </a:r>
          </a:p>
        </p:txBody>
      </p:sp>
      <p:sp>
        <p:nvSpPr>
          <p:cNvPr id="36" name="Rectangle: Rounded Corners 35">
            <a:extLst>
              <a:ext uri="{FF2B5EF4-FFF2-40B4-BE49-F238E27FC236}">
                <a16:creationId xmlns:a16="http://schemas.microsoft.com/office/drawing/2014/main" xmlns="" id="{4E59DA56-E49B-4E5A-ADC8-06A72353E80C}"/>
              </a:ext>
            </a:extLst>
          </p:cNvPr>
          <p:cNvSpPr/>
          <p:nvPr/>
        </p:nvSpPr>
        <p:spPr>
          <a:xfrm>
            <a:off x="5236377" y="3972519"/>
            <a:ext cx="986731" cy="54948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Yaratıcı sosyal kont politikaları</a:t>
            </a:r>
          </a:p>
        </p:txBody>
      </p:sp>
      <p:sp>
        <p:nvSpPr>
          <p:cNvPr id="37" name="Rectangle: Rounded Corners 36">
            <a:extLst>
              <a:ext uri="{FF2B5EF4-FFF2-40B4-BE49-F238E27FC236}">
                <a16:creationId xmlns:a16="http://schemas.microsoft.com/office/drawing/2014/main" xmlns="" id="{DBABDD7D-9249-416A-A606-AC8ACAD78B5C}"/>
              </a:ext>
            </a:extLst>
          </p:cNvPr>
          <p:cNvSpPr/>
          <p:nvPr/>
        </p:nvSpPr>
        <p:spPr>
          <a:xfrm>
            <a:off x="5236377" y="4635388"/>
            <a:ext cx="986731" cy="54948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Yapı izni ve ruhsat</a:t>
            </a:r>
          </a:p>
        </p:txBody>
      </p:sp>
      <p:sp>
        <p:nvSpPr>
          <p:cNvPr id="38" name="Rectangle: Rounded Corners 37">
            <a:extLst>
              <a:ext uri="{FF2B5EF4-FFF2-40B4-BE49-F238E27FC236}">
                <a16:creationId xmlns:a16="http://schemas.microsoft.com/office/drawing/2014/main" xmlns="" id="{FA13CFE9-C30A-49E4-B7A7-07B81CAD6EA5}"/>
              </a:ext>
            </a:extLst>
          </p:cNvPr>
          <p:cNvSpPr/>
          <p:nvPr/>
        </p:nvSpPr>
        <p:spPr>
          <a:xfrm>
            <a:off x="6365093" y="3396257"/>
            <a:ext cx="986731" cy="456009"/>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Arazi değerinin belirlenmesi</a:t>
            </a:r>
          </a:p>
        </p:txBody>
      </p:sp>
      <p:sp>
        <p:nvSpPr>
          <p:cNvPr id="39" name="Rectangle: Rounded Corners 38">
            <a:extLst>
              <a:ext uri="{FF2B5EF4-FFF2-40B4-BE49-F238E27FC236}">
                <a16:creationId xmlns:a16="http://schemas.microsoft.com/office/drawing/2014/main" xmlns="" id="{B8E4C217-7BDE-48CA-A8CA-8A28E44B6C08}"/>
              </a:ext>
            </a:extLst>
          </p:cNvPr>
          <p:cNvSpPr/>
          <p:nvPr/>
        </p:nvSpPr>
        <p:spPr>
          <a:xfrm>
            <a:off x="6365092" y="3972518"/>
            <a:ext cx="986731" cy="34766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Harçlar ve vergiler</a:t>
            </a:r>
          </a:p>
        </p:txBody>
      </p:sp>
      <p:sp>
        <p:nvSpPr>
          <p:cNvPr id="40" name="Rectangle: Rounded Corners 39">
            <a:extLst>
              <a:ext uri="{FF2B5EF4-FFF2-40B4-BE49-F238E27FC236}">
                <a16:creationId xmlns:a16="http://schemas.microsoft.com/office/drawing/2014/main" xmlns="" id="{B1B9E9FD-3B03-4A9A-80E4-4180FD58ECC3}"/>
              </a:ext>
            </a:extLst>
          </p:cNvPr>
          <p:cNvSpPr/>
          <p:nvPr/>
        </p:nvSpPr>
        <p:spPr>
          <a:xfrm>
            <a:off x="6365091" y="4396383"/>
            <a:ext cx="986731" cy="549481"/>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Rekabetçi</a:t>
            </a:r>
            <a:r>
              <a:rPr lang="tr-TR" dirty="0"/>
              <a:t> </a:t>
            </a:r>
            <a:r>
              <a:rPr lang="tr-TR" sz="1100" dirty="0">
                <a:solidFill>
                  <a:schemeClr val="tx1"/>
                </a:solidFill>
              </a:rPr>
              <a:t>ve makul ipotek oranları</a:t>
            </a:r>
          </a:p>
        </p:txBody>
      </p:sp>
      <p:sp>
        <p:nvSpPr>
          <p:cNvPr id="41" name="Rectangle: Rounded Corners 40">
            <a:extLst>
              <a:ext uri="{FF2B5EF4-FFF2-40B4-BE49-F238E27FC236}">
                <a16:creationId xmlns:a16="http://schemas.microsoft.com/office/drawing/2014/main" xmlns="" id="{EC72BD54-58B7-4C02-B060-6F620CCBE5AA}"/>
              </a:ext>
            </a:extLst>
          </p:cNvPr>
          <p:cNvSpPr/>
          <p:nvPr/>
        </p:nvSpPr>
        <p:spPr>
          <a:xfrm rot="16200000">
            <a:off x="7265470" y="4095298"/>
            <a:ext cx="1259679" cy="3684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TEKNİK ARAÇLAR</a:t>
            </a:r>
          </a:p>
        </p:txBody>
      </p:sp>
      <p:sp>
        <p:nvSpPr>
          <p:cNvPr id="42" name="Rectangle: Rounded Corners 41">
            <a:extLst>
              <a:ext uri="{FF2B5EF4-FFF2-40B4-BE49-F238E27FC236}">
                <a16:creationId xmlns:a16="http://schemas.microsoft.com/office/drawing/2014/main" xmlns="" id="{DDF30088-50B3-4687-8AAD-1386ED3B4A3F}"/>
              </a:ext>
            </a:extLst>
          </p:cNvPr>
          <p:cNvSpPr/>
          <p:nvPr/>
        </p:nvSpPr>
        <p:spPr>
          <a:xfrm rot="16200000">
            <a:off x="7325176" y="5560654"/>
            <a:ext cx="1130191" cy="378619"/>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rPr>
              <a:t>YASAL ÇERÇEVE</a:t>
            </a:r>
          </a:p>
        </p:txBody>
      </p:sp>
      <p:cxnSp>
        <p:nvCxnSpPr>
          <p:cNvPr id="44" name="Straight Arrow Connector 43">
            <a:extLst>
              <a:ext uri="{FF2B5EF4-FFF2-40B4-BE49-F238E27FC236}">
                <a16:creationId xmlns:a16="http://schemas.microsoft.com/office/drawing/2014/main" xmlns="" id="{65075A5B-A7AA-416E-8FA1-1EC9A54B7C35}"/>
              </a:ext>
            </a:extLst>
          </p:cNvPr>
          <p:cNvCxnSpPr>
            <a:stCxn id="8" idx="2"/>
          </p:cNvCxnSpPr>
          <p:nvPr/>
        </p:nvCxnSpPr>
        <p:spPr>
          <a:xfrm flipH="1">
            <a:off x="1728788" y="1190626"/>
            <a:ext cx="610792"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683EFCED-02C2-4E0B-9709-320BE3C78B2D}"/>
              </a:ext>
            </a:extLst>
          </p:cNvPr>
          <p:cNvCxnSpPr>
            <a:cxnSpLocks/>
            <a:endCxn id="9" idx="1"/>
          </p:cNvCxnSpPr>
          <p:nvPr/>
        </p:nvCxnSpPr>
        <p:spPr>
          <a:xfrm>
            <a:off x="3128963" y="1433513"/>
            <a:ext cx="7786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xmlns="" id="{6FCA0C52-69D0-4315-A882-5456252A4413}"/>
              </a:ext>
            </a:extLst>
          </p:cNvPr>
          <p:cNvCxnSpPr/>
          <p:nvPr/>
        </p:nvCxnSpPr>
        <p:spPr>
          <a:xfrm>
            <a:off x="3128962" y="619125"/>
            <a:ext cx="45719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xmlns="" id="{E598D6E3-1F0A-41D8-95DE-C92FAA8A265D}"/>
              </a:ext>
            </a:extLst>
          </p:cNvPr>
          <p:cNvCxnSpPr/>
          <p:nvPr/>
        </p:nvCxnSpPr>
        <p:spPr>
          <a:xfrm flipH="1">
            <a:off x="3128963" y="1314450"/>
            <a:ext cx="7786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xmlns="" id="{A6EA3934-39F4-47E8-9E7F-BE45C48899EF}"/>
              </a:ext>
            </a:extLst>
          </p:cNvPr>
          <p:cNvSpPr/>
          <p:nvPr/>
        </p:nvSpPr>
        <p:spPr>
          <a:xfrm>
            <a:off x="1156691" y="5595339"/>
            <a:ext cx="986731" cy="61972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ANAYASA</a:t>
            </a:r>
          </a:p>
          <a:p>
            <a:pPr algn="ctr"/>
            <a:r>
              <a:rPr lang="tr-TR" sz="1400" dirty="0">
                <a:solidFill>
                  <a:schemeClr val="tx1"/>
                </a:solidFill>
              </a:rPr>
              <a:t>MEDENİ HUKUK</a:t>
            </a:r>
          </a:p>
        </p:txBody>
      </p:sp>
      <p:sp>
        <p:nvSpPr>
          <p:cNvPr id="53" name="Plus Sign 52">
            <a:extLst>
              <a:ext uri="{FF2B5EF4-FFF2-40B4-BE49-F238E27FC236}">
                <a16:creationId xmlns:a16="http://schemas.microsoft.com/office/drawing/2014/main" xmlns="" id="{6D251BCB-0031-49C3-B686-9B78982AF17E}"/>
              </a:ext>
            </a:extLst>
          </p:cNvPr>
          <p:cNvSpPr/>
          <p:nvPr/>
        </p:nvSpPr>
        <p:spPr>
          <a:xfrm>
            <a:off x="2379318" y="5768782"/>
            <a:ext cx="233155" cy="2086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4" name="Rectangle: Rounded Corners 53">
            <a:extLst>
              <a:ext uri="{FF2B5EF4-FFF2-40B4-BE49-F238E27FC236}">
                <a16:creationId xmlns:a16="http://schemas.microsoft.com/office/drawing/2014/main" xmlns="" id="{6E616E41-A14B-439F-A7FE-F1D4F2DEBF6A}"/>
              </a:ext>
            </a:extLst>
          </p:cNvPr>
          <p:cNvSpPr/>
          <p:nvPr/>
        </p:nvSpPr>
        <p:spPr>
          <a:xfrm>
            <a:off x="2860179" y="5448298"/>
            <a:ext cx="1157288" cy="981073"/>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Kadastro kanunu</a:t>
            </a:r>
          </a:p>
          <a:p>
            <a:pPr algn="ctr"/>
            <a:r>
              <a:rPr lang="tr-TR" sz="1200" dirty="0">
                <a:solidFill>
                  <a:schemeClr val="tx1"/>
                </a:solidFill>
              </a:rPr>
              <a:t>Tapu Kanunu</a:t>
            </a:r>
          </a:p>
          <a:p>
            <a:pPr algn="ctr"/>
            <a:r>
              <a:rPr lang="tr-TR" sz="1200" dirty="0">
                <a:solidFill>
                  <a:schemeClr val="tx1"/>
                </a:solidFill>
              </a:rPr>
              <a:t>İmar kanunu</a:t>
            </a:r>
          </a:p>
          <a:p>
            <a:pPr algn="ctr"/>
            <a:r>
              <a:rPr lang="tr-TR" sz="1200" dirty="0">
                <a:solidFill>
                  <a:schemeClr val="tx1"/>
                </a:solidFill>
              </a:rPr>
              <a:t>Belediyeler Kanunu</a:t>
            </a:r>
          </a:p>
          <a:p>
            <a:pPr algn="ctr"/>
            <a:endParaRPr lang="tr-TR" sz="1200" dirty="0">
              <a:solidFill>
                <a:schemeClr val="tx1"/>
              </a:solidFill>
            </a:endParaRPr>
          </a:p>
        </p:txBody>
      </p:sp>
      <p:sp>
        <p:nvSpPr>
          <p:cNvPr id="55" name="Rectangle 54">
            <a:extLst>
              <a:ext uri="{FF2B5EF4-FFF2-40B4-BE49-F238E27FC236}">
                <a16:creationId xmlns:a16="http://schemas.microsoft.com/office/drawing/2014/main" xmlns="" id="{32A3BCCF-7D16-4AE7-8AD0-1CB9CB0CA961}"/>
              </a:ext>
            </a:extLst>
          </p:cNvPr>
          <p:cNvSpPr/>
          <p:nvPr/>
        </p:nvSpPr>
        <p:spPr>
          <a:xfrm>
            <a:off x="4547891" y="5514684"/>
            <a:ext cx="1157288" cy="71495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solidFill>
                  <a:schemeClr val="tx1"/>
                </a:solidFill>
              </a:rPr>
              <a:t>Kurumsal düzenlemeler</a:t>
            </a:r>
          </a:p>
          <a:p>
            <a:pPr algn="ctr"/>
            <a:r>
              <a:rPr lang="tr-TR" sz="1100" dirty="0">
                <a:solidFill>
                  <a:schemeClr val="tx1"/>
                </a:solidFill>
              </a:rPr>
              <a:t>Kurumsal yapı</a:t>
            </a:r>
          </a:p>
          <a:p>
            <a:pPr algn="ctr"/>
            <a:r>
              <a:rPr lang="tr-TR" sz="1100" dirty="0">
                <a:solidFill>
                  <a:schemeClr val="tx1"/>
                </a:solidFill>
              </a:rPr>
              <a:t>Sorumluluklar</a:t>
            </a:r>
          </a:p>
          <a:p>
            <a:pPr algn="ctr"/>
            <a:r>
              <a:rPr lang="tr-TR" sz="1100" dirty="0">
                <a:solidFill>
                  <a:schemeClr val="tx1"/>
                </a:solidFill>
              </a:rPr>
              <a:t>İş modeli</a:t>
            </a:r>
          </a:p>
        </p:txBody>
      </p:sp>
      <p:sp>
        <p:nvSpPr>
          <p:cNvPr id="56" name="Rectangle 55">
            <a:extLst>
              <a:ext uri="{FF2B5EF4-FFF2-40B4-BE49-F238E27FC236}">
                <a16:creationId xmlns:a16="http://schemas.microsoft.com/office/drawing/2014/main" xmlns="" id="{52E1D2D4-B70A-4F30-B14E-B776C20DC800}"/>
              </a:ext>
            </a:extLst>
          </p:cNvPr>
          <p:cNvSpPr/>
          <p:nvPr/>
        </p:nvSpPr>
        <p:spPr>
          <a:xfrm>
            <a:off x="6174230" y="5625463"/>
            <a:ext cx="1157288" cy="48666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Eğitim ve kapasite geliştirme</a:t>
            </a:r>
          </a:p>
        </p:txBody>
      </p:sp>
      <p:sp>
        <p:nvSpPr>
          <p:cNvPr id="57" name="Arrow: Right 56">
            <a:extLst>
              <a:ext uri="{FF2B5EF4-FFF2-40B4-BE49-F238E27FC236}">
                <a16:creationId xmlns:a16="http://schemas.microsoft.com/office/drawing/2014/main" xmlns="" id="{C572C13D-15C9-4F34-A966-8E662F0EAEA4}"/>
              </a:ext>
            </a:extLst>
          </p:cNvPr>
          <p:cNvSpPr/>
          <p:nvPr/>
        </p:nvSpPr>
        <p:spPr>
          <a:xfrm>
            <a:off x="4240864" y="5805052"/>
            <a:ext cx="128144" cy="172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8" name="Plus Sign 57">
            <a:extLst>
              <a:ext uri="{FF2B5EF4-FFF2-40B4-BE49-F238E27FC236}">
                <a16:creationId xmlns:a16="http://schemas.microsoft.com/office/drawing/2014/main" xmlns="" id="{54FBFB48-F8F6-4477-A5F0-28141AADF39B}"/>
              </a:ext>
            </a:extLst>
          </p:cNvPr>
          <p:cNvSpPr/>
          <p:nvPr/>
        </p:nvSpPr>
        <p:spPr>
          <a:xfrm>
            <a:off x="5858122" y="5768782"/>
            <a:ext cx="185738" cy="2000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Köşeleri Yuvarlatılmış 1">
            <a:extLst>
              <a:ext uri="{FF2B5EF4-FFF2-40B4-BE49-F238E27FC236}">
                <a16:creationId xmlns:a16="http://schemas.microsoft.com/office/drawing/2014/main" xmlns="" id="{5F7ED20E-93CE-4A1A-880D-59C027CBC8AA}"/>
              </a:ext>
            </a:extLst>
          </p:cNvPr>
          <p:cNvSpPr/>
          <p:nvPr/>
        </p:nvSpPr>
        <p:spPr>
          <a:xfrm>
            <a:off x="2886076" y="2943226"/>
            <a:ext cx="2262782" cy="4530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0" name="Rectangle: Rounded Corners 29">
            <a:extLst>
              <a:ext uri="{FF2B5EF4-FFF2-40B4-BE49-F238E27FC236}">
                <a16:creationId xmlns:a16="http://schemas.microsoft.com/office/drawing/2014/main" xmlns="" id="{7784F3D8-1E2B-413F-B8D9-5D43B4B4BC02}"/>
              </a:ext>
            </a:extLst>
          </p:cNvPr>
          <p:cNvSpPr/>
          <p:nvPr/>
        </p:nvSpPr>
        <p:spPr>
          <a:xfrm>
            <a:off x="2987979" y="4449368"/>
            <a:ext cx="986731" cy="28131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Minimum risk</a:t>
            </a:r>
          </a:p>
        </p:txBody>
      </p:sp>
      <p:sp>
        <p:nvSpPr>
          <p:cNvPr id="59" name="Rectangle: Rounded Corners 32">
            <a:extLst>
              <a:ext uri="{FF2B5EF4-FFF2-40B4-BE49-F238E27FC236}">
                <a16:creationId xmlns:a16="http://schemas.microsoft.com/office/drawing/2014/main" xmlns="" id="{A6A47CC2-1D3A-4F71-BBDE-4FFA776A788F}"/>
              </a:ext>
            </a:extLst>
          </p:cNvPr>
          <p:cNvSpPr/>
          <p:nvPr/>
        </p:nvSpPr>
        <p:spPr>
          <a:xfrm>
            <a:off x="4112178" y="4615160"/>
            <a:ext cx="986731" cy="549481"/>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CORS</a:t>
            </a:r>
          </a:p>
        </p:txBody>
      </p:sp>
    </p:spTree>
    <p:extLst>
      <p:ext uri="{BB962C8B-B14F-4D97-AF65-F5344CB8AC3E}">
        <p14:creationId xmlns:p14="http://schemas.microsoft.com/office/powerpoint/2010/main" val="390643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xmlns="" id="{DAA8F7E9-D65A-4A57-AE70-F09F79AD610C}"/>
              </a:ext>
            </a:extLst>
          </p:cNvPr>
          <p:cNvGraphicFramePr/>
          <p:nvPr>
            <p:extLst>
              <p:ext uri="{D42A27DB-BD31-4B8C-83A1-F6EECF244321}">
                <p14:modId xmlns:p14="http://schemas.microsoft.com/office/powerpoint/2010/main" val="4148970285"/>
              </p:ext>
            </p:extLst>
          </p:nvPr>
        </p:nvGraphicFramePr>
        <p:xfrm>
          <a:off x="-232133" y="1052946"/>
          <a:ext cx="2947416" cy="2675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a:extLst>
              <a:ext uri="{FF2B5EF4-FFF2-40B4-BE49-F238E27FC236}">
                <a16:creationId xmlns:a16="http://schemas.microsoft.com/office/drawing/2014/main" xmlns="" id="{7CCFB867-DEC4-41CA-9A98-2B86FB872C4A}"/>
              </a:ext>
            </a:extLst>
          </p:cNvPr>
          <p:cNvGraphicFramePr/>
          <p:nvPr>
            <p:extLst>
              <p:ext uri="{D42A27DB-BD31-4B8C-83A1-F6EECF244321}">
                <p14:modId xmlns:p14="http://schemas.microsoft.com/office/powerpoint/2010/main" val="2806268280"/>
              </p:ext>
            </p:extLst>
          </p:nvPr>
        </p:nvGraphicFramePr>
        <p:xfrm>
          <a:off x="6187440" y="1052946"/>
          <a:ext cx="2947416" cy="29562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yagram 5">
            <a:extLst>
              <a:ext uri="{FF2B5EF4-FFF2-40B4-BE49-F238E27FC236}">
                <a16:creationId xmlns:a16="http://schemas.microsoft.com/office/drawing/2014/main" xmlns="" id="{9DA1B98F-F34F-4101-93A8-1DC8B0AE6A11}"/>
              </a:ext>
            </a:extLst>
          </p:cNvPr>
          <p:cNvGraphicFramePr/>
          <p:nvPr>
            <p:extLst>
              <p:ext uri="{D42A27DB-BD31-4B8C-83A1-F6EECF244321}">
                <p14:modId xmlns:p14="http://schemas.microsoft.com/office/powerpoint/2010/main" val="2338370439"/>
              </p:ext>
            </p:extLst>
          </p:nvPr>
        </p:nvGraphicFramePr>
        <p:xfrm>
          <a:off x="1438239" y="3198638"/>
          <a:ext cx="3538243" cy="29562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yagram 8">
            <a:extLst>
              <a:ext uri="{FF2B5EF4-FFF2-40B4-BE49-F238E27FC236}">
                <a16:creationId xmlns:a16="http://schemas.microsoft.com/office/drawing/2014/main" xmlns="" id="{F98D7422-EF2F-439F-8FAF-5753A9E6F2CE}"/>
              </a:ext>
            </a:extLst>
          </p:cNvPr>
          <p:cNvGraphicFramePr/>
          <p:nvPr>
            <p:extLst>
              <p:ext uri="{D42A27DB-BD31-4B8C-83A1-F6EECF244321}">
                <p14:modId xmlns:p14="http://schemas.microsoft.com/office/powerpoint/2010/main" val="3628097002"/>
              </p:ext>
            </p:extLst>
          </p:nvPr>
        </p:nvGraphicFramePr>
        <p:xfrm>
          <a:off x="4482271" y="3262746"/>
          <a:ext cx="2947416" cy="295622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 name="Metin kutusu 2">
            <a:extLst>
              <a:ext uri="{FF2B5EF4-FFF2-40B4-BE49-F238E27FC236}">
                <a16:creationId xmlns:a16="http://schemas.microsoft.com/office/drawing/2014/main" xmlns="" id="{45FF57D0-9F77-4FAF-8D73-8B1E3EB012E6}"/>
              </a:ext>
            </a:extLst>
          </p:cNvPr>
          <p:cNvSpPr txBox="1"/>
          <p:nvPr/>
        </p:nvSpPr>
        <p:spPr>
          <a:xfrm>
            <a:off x="3396966" y="2876748"/>
            <a:ext cx="2416121" cy="1200329"/>
          </a:xfrm>
          <a:prstGeom prst="rect">
            <a:avLst/>
          </a:prstGeom>
          <a:noFill/>
        </p:spPr>
        <p:txBody>
          <a:bodyPr wrap="square" rtlCol="0">
            <a:spAutoFit/>
          </a:bodyPr>
          <a:lstStyle/>
          <a:p>
            <a:pPr algn="ctr"/>
            <a:r>
              <a:rPr lang="tr-TR" sz="2400" b="1" spc="-50" dirty="0">
                <a:solidFill>
                  <a:schemeClr val="accent1"/>
                </a:solidFill>
                <a:ea typeface="+mj-ea"/>
                <a:cs typeface="+mj-cs"/>
              </a:rPr>
              <a:t>ARAZİ YÖNETİMİ EKO SİSTEMİ</a:t>
            </a:r>
          </a:p>
          <a:p>
            <a:pPr algn="ctr"/>
            <a:r>
              <a:rPr lang="tr-TR" sz="2400" b="1" spc="-50" dirty="0">
                <a:solidFill>
                  <a:schemeClr val="accent1"/>
                </a:solidFill>
                <a:ea typeface="+mj-ea"/>
                <a:cs typeface="+mj-cs"/>
              </a:rPr>
              <a:t>NEREDEYİZ?</a:t>
            </a:r>
          </a:p>
        </p:txBody>
      </p:sp>
      <p:sp>
        <p:nvSpPr>
          <p:cNvPr id="10" name="Akış Çizelgesi: Sıralı Erişimli Depolama 9">
            <a:extLst>
              <a:ext uri="{FF2B5EF4-FFF2-40B4-BE49-F238E27FC236}">
                <a16:creationId xmlns:a16="http://schemas.microsoft.com/office/drawing/2014/main" xmlns="" id="{A18D3261-42D3-4005-99BC-185B8D174EB4}"/>
              </a:ext>
            </a:extLst>
          </p:cNvPr>
          <p:cNvSpPr/>
          <p:nvPr/>
        </p:nvSpPr>
        <p:spPr>
          <a:xfrm>
            <a:off x="4177780" y="5418748"/>
            <a:ext cx="783770" cy="80021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700" dirty="0"/>
              <a:t>GENÇ MESLEKTAŞLAR</a:t>
            </a:r>
          </a:p>
          <a:p>
            <a:pPr algn="ctr"/>
            <a:r>
              <a:rPr lang="tr-TR" sz="700" dirty="0">
                <a:solidFill>
                  <a:schemeClr val="bg1"/>
                </a:solidFill>
              </a:rPr>
              <a:t>(MESLEĞİN GELECEĞİ, KALİTELİ EĞİTİM, İŞ İMKANLARI VB.)</a:t>
            </a:r>
            <a:endParaRPr lang="tr-TR" sz="900" dirty="0">
              <a:solidFill>
                <a:schemeClr val="bg1"/>
              </a:solidFill>
            </a:endParaRPr>
          </a:p>
        </p:txBody>
      </p:sp>
      <p:graphicFrame>
        <p:nvGraphicFramePr>
          <p:cNvPr id="13" name="Diyagram 12">
            <a:extLst>
              <a:ext uri="{FF2B5EF4-FFF2-40B4-BE49-F238E27FC236}">
                <a16:creationId xmlns:a16="http://schemas.microsoft.com/office/drawing/2014/main" xmlns="" id="{4949CFA8-E405-453D-9F19-FA6B09B78EE7}"/>
              </a:ext>
            </a:extLst>
          </p:cNvPr>
          <p:cNvGraphicFramePr/>
          <p:nvPr>
            <p:extLst>
              <p:ext uri="{D42A27DB-BD31-4B8C-83A1-F6EECF244321}">
                <p14:modId xmlns:p14="http://schemas.microsoft.com/office/powerpoint/2010/main" val="185671909"/>
              </p:ext>
            </p:extLst>
          </p:nvPr>
        </p:nvGraphicFramePr>
        <p:xfrm>
          <a:off x="2847351" y="517041"/>
          <a:ext cx="3208020" cy="22098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7" name="Slayt Numarası Yer Tutucusu 6">
            <a:extLst>
              <a:ext uri="{FF2B5EF4-FFF2-40B4-BE49-F238E27FC236}">
                <a16:creationId xmlns:a16="http://schemas.microsoft.com/office/drawing/2014/main" xmlns="" id="{5D9941BD-FF8E-47BA-97D5-12E3BEBBFD32}"/>
              </a:ext>
            </a:extLst>
          </p:cNvPr>
          <p:cNvSpPr>
            <a:spLocks noGrp="1"/>
          </p:cNvSpPr>
          <p:nvPr>
            <p:ph type="sldNum" sz="quarter" idx="12"/>
          </p:nvPr>
        </p:nvSpPr>
        <p:spPr/>
        <p:txBody>
          <a:bodyPr/>
          <a:lstStyle/>
          <a:p>
            <a:fld id="{46C535B5-AFF9-4AA0-A02B-BB31499AD479}" type="slidenum">
              <a:rPr lang="tr-TR" sz="2000" smtClean="0"/>
              <a:t>2</a:t>
            </a:fld>
            <a:endParaRPr lang="tr-TR" sz="2000"/>
          </a:p>
        </p:txBody>
      </p:sp>
    </p:spTree>
    <p:extLst>
      <p:ext uri="{BB962C8B-B14F-4D97-AF65-F5344CB8AC3E}">
        <p14:creationId xmlns:p14="http://schemas.microsoft.com/office/powerpoint/2010/main" val="74317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Graphic spid="9" grpId="0">
        <p:bldAsOne/>
      </p:bldGraphic>
      <p:bldP spid="3" grpId="0"/>
      <p:bldP spid="10" grpId="0" animBg="1"/>
      <p:bldGraphic spid="1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a:extLst>
              <a:ext uri="{FF2B5EF4-FFF2-40B4-BE49-F238E27FC236}">
                <a16:creationId xmlns:a16="http://schemas.microsoft.com/office/drawing/2014/main" xmlns="" id="{39704342-92D6-47A9-82DB-EBDA41565AD2}"/>
              </a:ext>
            </a:extLst>
          </p:cNvPr>
          <p:cNvGraphicFramePr/>
          <p:nvPr>
            <p:extLst>
              <p:ext uri="{D42A27DB-BD31-4B8C-83A1-F6EECF244321}">
                <p14:modId xmlns:p14="http://schemas.microsoft.com/office/powerpoint/2010/main" val="3792823698"/>
              </p:ext>
            </p:extLst>
          </p:nvPr>
        </p:nvGraphicFramePr>
        <p:xfrm>
          <a:off x="1195097" y="2464526"/>
          <a:ext cx="3481407" cy="3449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k: Yukarı 4">
            <a:extLst>
              <a:ext uri="{FF2B5EF4-FFF2-40B4-BE49-F238E27FC236}">
                <a16:creationId xmlns:a16="http://schemas.microsoft.com/office/drawing/2014/main" xmlns="" id="{C517453C-A1AA-46CE-A80B-DDFC7231514A}"/>
              </a:ext>
            </a:extLst>
          </p:cNvPr>
          <p:cNvSpPr/>
          <p:nvPr/>
        </p:nvSpPr>
        <p:spPr>
          <a:xfrm rot="18587660" flipH="1">
            <a:off x="2381126" y="2819899"/>
            <a:ext cx="80145" cy="1306366"/>
          </a:xfrm>
          <a:prstGeom prst="upArrow">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ln w="0"/>
              <a:solidFill>
                <a:schemeClr val="tx1"/>
              </a:solidFill>
              <a:effectLst>
                <a:outerShdw blurRad="38100" dist="19050" dir="2700000" algn="tl" rotWithShape="0">
                  <a:schemeClr val="dk1">
                    <a:alpha val="40000"/>
                  </a:schemeClr>
                </a:outerShdw>
              </a:effectLst>
            </a:endParaRPr>
          </a:p>
        </p:txBody>
      </p:sp>
      <p:sp>
        <p:nvSpPr>
          <p:cNvPr id="6" name="Metin kutusu 5">
            <a:extLst>
              <a:ext uri="{FF2B5EF4-FFF2-40B4-BE49-F238E27FC236}">
                <a16:creationId xmlns:a16="http://schemas.microsoft.com/office/drawing/2014/main" xmlns="" id="{2DFC9254-EB35-4920-8371-F2F6ADEE922C}"/>
              </a:ext>
            </a:extLst>
          </p:cNvPr>
          <p:cNvSpPr txBox="1"/>
          <p:nvPr/>
        </p:nvSpPr>
        <p:spPr>
          <a:xfrm>
            <a:off x="4042955" y="2554549"/>
            <a:ext cx="1267097" cy="338554"/>
          </a:xfrm>
          <a:prstGeom prst="rect">
            <a:avLst/>
          </a:prstGeom>
          <a:noFill/>
        </p:spPr>
        <p:txBody>
          <a:bodyPr wrap="square" rtlCol="0">
            <a:spAutoFit/>
          </a:bodyPr>
          <a:lstStyle/>
          <a:p>
            <a:r>
              <a:rPr lang="tr-TR" sz="1600" b="1" dirty="0">
                <a:solidFill>
                  <a:srgbClr val="7030A0"/>
                </a:solidFill>
              </a:rPr>
              <a:t>Tarım Parseli</a:t>
            </a:r>
          </a:p>
        </p:txBody>
      </p:sp>
      <p:sp>
        <p:nvSpPr>
          <p:cNvPr id="7" name="Metin kutusu 6">
            <a:extLst>
              <a:ext uri="{FF2B5EF4-FFF2-40B4-BE49-F238E27FC236}">
                <a16:creationId xmlns:a16="http://schemas.microsoft.com/office/drawing/2014/main" xmlns="" id="{1A4EA1F6-A31A-4947-8A37-A53E67A1D8D3}"/>
              </a:ext>
            </a:extLst>
          </p:cNvPr>
          <p:cNvSpPr txBox="1"/>
          <p:nvPr/>
        </p:nvSpPr>
        <p:spPr>
          <a:xfrm>
            <a:off x="829678" y="2010739"/>
            <a:ext cx="1598789" cy="1323439"/>
          </a:xfrm>
          <a:prstGeom prst="rect">
            <a:avLst/>
          </a:prstGeom>
          <a:noFill/>
        </p:spPr>
        <p:txBody>
          <a:bodyPr wrap="square" rtlCol="0">
            <a:spAutoFit/>
          </a:bodyPr>
          <a:lstStyle/>
          <a:p>
            <a:r>
              <a:rPr lang="tr-TR" sz="1600" b="1" dirty="0"/>
              <a:t>HEDEFİMİZ</a:t>
            </a:r>
          </a:p>
          <a:p>
            <a:r>
              <a:rPr lang="tr-TR" sz="1600" b="1" dirty="0"/>
              <a:t>Kent için ne yapılmışsa kırsalda da yapılacak</a:t>
            </a:r>
          </a:p>
        </p:txBody>
      </p:sp>
      <p:sp>
        <p:nvSpPr>
          <p:cNvPr id="8" name="Ok: Yukarı 7">
            <a:extLst>
              <a:ext uri="{FF2B5EF4-FFF2-40B4-BE49-F238E27FC236}">
                <a16:creationId xmlns:a16="http://schemas.microsoft.com/office/drawing/2014/main" xmlns="" id="{391AC874-615D-4608-ADF8-5321E4ABDD83}"/>
              </a:ext>
            </a:extLst>
          </p:cNvPr>
          <p:cNvSpPr/>
          <p:nvPr/>
        </p:nvSpPr>
        <p:spPr>
          <a:xfrm rot="14408251">
            <a:off x="3671040" y="2680142"/>
            <a:ext cx="83823" cy="1662648"/>
          </a:xfrm>
          <a:prstGeom prst="upArrow">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tr-TR">
              <a:ln w="0"/>
              <a:solidFill>
                <a:schemeClr val="tx1"/>
              </a:solidFill>
              <a:effectLst>
                <a:outerShdw blurRad="38100" dist="19050" dir="2700000" algn="tl" rotWithShape="0">
                  <a:schemeClr val="dk1">
                    <a:alpha val="40000"/>
                  </a:schemeClr>
                </a:outerShdw>
              </a:effectLst>
            </a:endParaRPr>
          </a:p>
        </p:txBody>
      </p:sp>
      <p:sp>
        <p:nvSpPr>
          <p:cNvPr id="12" name="Metin kutusu 11">
            <a:extLst>
              <a:ext uri="{FF2B5EF4-FFF2-40B4-BE49-F238E27FC236}">
                <a16:creationId xmlns:a16="http://schemas.microsoft.com/office/drawing/2014/main" xmlns="" id="{0E4E8CD6-2E80-4C2C-B31F-0BE54399F91B}"/>
              </a:ext>
            </a:extLst>
          </p:cNvPr>
          <p:cNvSpPr txBox="1"/>
          <p:nvPr/>
        </p:nvSpPr>
        <p:spPr>
          <a:xfrm>
            <a:off x="5381499" y="1892967"/>
            <a:ext cx="3240959" cy="4570482"/>
          </a:xfrm>
          <a:prstGeom prst="rect">
            <a:avLst/>
          </a:prstGeom>
          <a:solidFill>
            <a:schemeClr val="accent1">
              <a:lumMod val="20000"/>
              <a:lumOff val="80000"/>
            </a:schemeClr>
          </a:solidFill>
          <a:ln w="38100">
            <a:solidFill>
              <a:schemeClr val="accent2"/>
            </a:solidFill>
          </a:ln>
        </p:spPr>
        <p:txBody>
          <a:bodyPr wrap="square" rtlCol="0">
            <a:spAutoFit/>
          </a:bodyPr>
          <a:lstStyle/>
          <a:p>
            <a:pPr marL="285750" indent="-285750">
              <a:buFont typeface="Arial" panose="020B0604020202020204" pitchFamily="34" charset="0"/>
              <a:buChar char="•"/>
            </a:pPr>
            <a:r>
              <a:rPr lang="tr-TR" sz="1200" b="1" dirty="0"/>
              <a:t>Makro düzey tarımsal arazi kullanım planları/Ülke ölçeğinde</a:t>
            </a:r>
          </a:p>
          <a:p>
            <a:pPr marL="285750" indent="-285750">
              <a:buFont typeface="Arial" panose="020B0604020202020204" pitchFamily="34" charset="0"/>
              <a:buChar char="•"/>
            </a:pPr>
            <a:r>
              <a:rPr lang="tr-TR" sz="1200" b="1" dirty="0"/>
              <a:t>Bölgesel arazi kullanım planları/Havza bazlı</a:t>
            </a:r>
          </a:p>
          <a:p>
            <a:pPr marL="285750" indent="-285750">
              <a:buFont typeface="Arial" panose="020B0604020202020204" pitchFamily="34" charset="0"/>
              <a:buChar char="•"/>
            </a:pPr>
            <a:r>
              <a:rPr lang="tr-TR" sz="1200" b="1" dirty="0"/>
              <a:t>Detaylı toprak analizleri/Şehir ölçeğinde</a:t>
            </a:r>
          </a:p>
          <a:p>
            <a:pPr marL="285750" indent="-285750">
              <a:buFont typeface="Arial" panose="020B0604020202020204" pitchFamily="34" charset="0"/>
              <a:buChar char="•"/>
            </a:pPr>
            <a:r>
              <a:rPr lang="tr-TR" sz="1200" b="1" dirty="0"/>
              <a:t>Toprak eşik analizleri</a:t>
            </a:r>
          </a:p>
          <a:p>
            <a:pPr marL="742950" lvl="1" indent="-285750">
              <a:buFont typeface="Arial" panose="020B0604020202020204" pitchFamily="34" charset="0"/>
              <a:buChar char="•"/>
            </a:pPr>
            <a:r>
              <a:rPr lang="tr-TR" sz="1200" b="1" dirty="0"/>
              <a:t>Ekonomi – Ekoloji dengesi</a:t>
            </a:r>
          </a:p>
          <a:p>
            <a:pPr marL="285750" indent="-285750">
              <a:buFont typeface="Arial" panose="020B0604020202020204" pitchFamily="34" charset="0"/>
              <a:buChar char="•"/>
            </a:pPr>
            <a:r>
              <a:rPr lang="tr-TR" sz="1200" b="1" dirty="0"/>
              <a:t>Arazi değerleme</a:t>
            </a:r>
          </a:p>
          <a:p>
            <a:pPr marL="285750" indent="-285750">
              <a:buFont typeface="Arial" panose="020B0604020202020204" pitchFamily="34" charset="0"/>
              <a:buChar char="•"/>
            </a:pPr>
            <a:r>
              <a:rPr lang="tr-TR" sz="1200" b="1" dirty="0"/>
              <a:t>Arazi Geliştirme</a:t>
            </a:r>
          </a:p>
          <a:p>
            <a:pPr marL="742950" lvl="1" indent="-285750">
              <a:buFont typeface="Arial" panose="020B0604020202020204" pitchFamily="34" charset="0"/>
              <a:buChar char="•"/>
            </a:pPr>
            <a:r>
              <a:rPr lang="tr-TR" sz="1200" b="1" dirty="0"/>
              <a:t>Arazi toplulaştırma</a:t>
            </a:r>
          </a:p>
          <a:p>
            <a:pPr marL="742950" lvl="1" indent="-285750">
              <a:buFont typeface="Arial" panose="020B0604020202020204" pitchFamily="34" charset="0"/>
              <a:buChar char="•"/>
            </a:pPr>
            <a:r>
              <a:rPr lang="tr-TR" sz="1200" b="1" dirty="0"/>
              <a:t>Arazi edinimi</a:t>
            </a:r>
          </a:p>
          <a:p>
            <a:pPr marL="742950" lvl="1" indent="-285750">
              <a:buFont typeface="Arial" panose="020B0604020202020204" pitchFamily="34" charset="0"/>
              <a:buChar char="•"/>
            </a:pPr>
            <a:r>
              <a:rPr lang="tr-TR" sz="1200" b="1" dirty="0"/>
              <a:t>Tarım alanlarının belirlenmesi ekonomiye kazandırılması</a:t>
            </a:r>
          </a:p>
          <a:p>
            <a:pPr marL="742950" lvl="1" indent="-285750">
              <a:buFont typeface="Arial" panose="020B0604020202020204" pitchFamily="34" charset="0"/>
              <a:buChar char="•"/>
            </a:pPr>
            <a:r>
              <a:rPr lang="tr-TR" sz="1200" b="1" dirty="0"/>
              <a:t>Finansal teşvikler</a:t>
            </a:r>
          </a:p>
          <a:p>
            <a:pPr marL="742950" lvl="1" indent="-285750">
              <a:buFont typeface="Arial" panose="020B0604020202020204" pitchFamily="34" charset="0"/>
              <a:buChar char="•"/>
            </a:pPr>
            <a:r>
              <a:rPr lang="tr-TR" sz="1200" b="1" dirty="0"/>
              <a:t>Doğrudan gelir desteği</a:t>
            </a:r>
          </a:p>
          <a:p>
            <a:pPr marL="285750" indent="-285750">
              <a:buFont typeface="Arial" panose="020B0604020202020204" pitchFamily="34" charset="0"/>
              <a:buChar char="•"/>
            </a:pPr>
            <a:r>
              <a:rPr lang="tr-TR" sz="1200" b="1" dirty="0"/>
              <a:t>Modern Teknoloji Kullanımı (veri toplama-işleme-sunma)</a:t>
            </a:r>
          </a:p>
          <a:p>
            <a:pPr marL="628650" lvl="1" indent="-171450">
              <a:buFont typeface="Arial" panose="020B0604020202020204" pitchFamily="34" charset="0"/>
              <a:buChar char="•"/>
            </a:pPr>
            <a:r>
              <a:rPr lang="tr-TR" sz="1100" b="1" dirty="0"/>
              <a:t>Hassas tarım, IHA, </a:t>
            </a:r>
            <a:r>
              <a:rPr lang="tr-TR" sz="1100" b="1" dirty="0" err="1"/>
              <a:t>IoT</a:t>
            </a:r>
            <a:r>
              <a:rPr lang="tr-TR" sz="1100" b="1" dirty="0"/>
              <a:t>, GNSS, RTK ve uydu görüntüleri, mobile araçlar</a:t>
            </a:r>
          </a:p>
          <a:p>
            <a:pPr marL="628650" lvl="1" indent="-171450">
              <a:buFont typeface="Arial" panose="020B0604020202020204" pitchFamily="34" charset="0"/>
              <a:buChar char="•"/>
            </a:pPr>
            <a:r>
              <a:rPr lang="tr-TR" sz="1100" b="1" dirty="0"/>
              <a:t>Büyük veri, Bulut, Veri Analitiği , Siber Güvenlik</a:t>
            </a:r>
          </a:p>
          <a:p>
            <a:pPr marL="628650" lvl="1" indent="-171450">
              <a:buFont typeface="Arial" panose="020B0604020202020204" pitchFamily="34" charset="0"/>
              <a:buChar char="•"/>
            </a:pPr>
            <a:r>
              <a:rPr lang="tr-TR" sz="1100" b="1" dirty="0"/>
              <a:t>Akıllı sistemler (Derin Öğrenme, Makine Öğrenmesi, Yapay Zeka, Robotik)</a:t>
            </a:r>
            <a:endParaRPr lang="tr-TR" sz="1100" dirty="0"/>
          </a:p>
          <a:p>
            <a:pPr marL="628650" lvl="1" indent="-171450">
              <a:buFont typeface="Arial" panose="020B0604020202020204" pitchFamily="34" charset="0"/>
              <a:buChar char="•"/>
            </a:pPr>
            <a:r>
              <a:rPr lang="tr-TR" sz="1100" b="1" dirty="0"/>
              <a:t>Entegrasyon ve koordinasyon (</a:t>
            </a:r>
            <a:r>
              <a:rPr lang="tr-TR" sz="1100" b="1" dirty="0" err="1"/>
              <a:t>blockchain</a:t>
            </a:r>
            <a:r>
              <a:rPr lang="tr-TR" sz="1100" b="1" dirty="0"/>
              <a:t>, ERP, finans ve sigorta sistemleri);</a:t>
            </a:r>
          </a:p>
        </p:txBody>
      </p:sp>
      <p:sp>
        <p:nvSpPr>
          <p:cNvPr id="13" name="Metin kutusu 12">
            <a:extLst>
              <a:ext uri="{FF2B5EF4-FFF2-40B4-BE49-F238E27FC236}">
                <a16:creationId xmlns:a16="http://schemas.microsoft.com/office/drawing/2014/main" xmlns="" id="{2D3A545E-6143-4479-B5D0-948CF2788402}"/>
              </a:ext>
            </a:extLst>
          </p:cNvPr>
          <p:cNvSpPr txBox="1"/>
          <p:nvPr/>
        </p:nvSpPr>
        <p:spPr>
          <a:xfrm>
            <a:off x="348995" y="533599"/>
            <a:ext cx="3840619" cy="461665"/>
          </a:xfrm>
          <a:prstGeom prst="rect">
            <a:avLst/>
          </a:prstGeom>
          <a:noFill/>
        </p:spPr>
        <p:txBody>
          <a:bodyPr wrap="square" rtlCol="0">
            <a:spAutoFit/>
          </a:bodyPr>
          <a:lstStyle/>
          <a:p>
            <a:r>
              <a:rPr lang="tr-TR" sz="2400" b="1" dirty="0" smtClean="0">
                <a:solidFill>
                  <a:srgbClr val="7030A0"/>
                </a:solidFill>
              </a:rPr>
              <a:t>Kırsal Arazi Yönetimi</a:t>
            </a:r>
            <a:endParaRPr lang="tr-TR" sz="2400" b="1" dirty="0">
              <a:solidFill>
                <a:srgbClr val="7030A0"/>
              </a:solidFill>
            </a:endParaRPr>
          </a:p>
        </p:txBody>
      </p:sp>
      <p:sp>
        <p:nvSpPr>
          <p:cNvPr id="3" name="Slayt Numarası Yer Tutucusu 2">
            <a:extLst>
              <a:ext uri="{FF2B5EF4-FFF2-40B4-BE49-F238E27FC236}">
                <a16:creationId xmlns:a16="http://schemas.microsoft.com/office/drawing/2014/main" xmlns="" id="{56992C26-C9CD-49C2-8FFD-AA0B87ECB81B}"/>
              </a:ext>
            </a:extLst>
          </p:cNvPr>
          <p:cNvSpPr>
            <a:spLocks noGrp="1"/>
          </p:cNvSpPr>
          <p:nvPr>
            <p:ph type="sldNum" sz="quarter" idx="12"/>
          </p:nvPr>
        </p:nvSpPr>
        <p:spPr/>
        <p:txBody>
          <a:bodyPr/>
          <a:lstStyle/>
          <a:p>
            <a:fld id="{46C535B5-AFF9-4AA0-A02B-BB31499AD479}" type="slidenum">
              <a:rPr lang="tr-TR" smtClean="0"/>
              <a:t>20</a:t>
            </a:fld>
            <a:endParaRPr lang="tr-TR"/>
          </a:p>
        </p:txBody>
      </p:sp>
      <p:sp>
        <p:nvSpPr>
          <p:cNvPr id="14" name="Metin kutusu 13">
            <a:extLst>
              <a:ext uri="{FF2B5EF4-FFF2-40B4-BE49-F238E27FC236}">
                <a16:creationId xmlns:a16="http://schemas.microsoft.com/office/drawing/2014/main" xmlns="" id="{8C89E905-AA57-4135-8974-09FF3F393167}"/>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41389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57056BB4-30D5-490E-8C16-990B240F56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527" y="1479666"/>
            <a:ext cx="5503347" cy="4330194"/>
          </a:xfrm>
          <a:prstGeom prst="rect">
            <a:avLst/>
          </a:prstGeom>
          <a:noFill/>
          <a:ln>
            <a:noFill/>
          </a:ln>
        </p:spPr>
      </p:pic>
      <p:sp>
        <p:nvSpPr>
          <p:cNvPr id="6" name="Metin kutusu 5">
            <a:extLst>
              <a:ext uri="{FF2B5EF4-FFF2-40B4-BE49-F238E27FC236}">
                <a16:creationId xmlns:a16="http://schemas.microsoft.com/office/drawing/2014/main" xmlns="" id="{D32D88A9-7F2E-4DD5-8F33-2EB45710902F}"/>
              </a:ext>
            </a:extLst>
          </p:cNvPr>
          <p:cNvSpPr txBox="1"/>
          <p:nvPr/>
        </p:nvSpPr>
        <p:spPr>
          <a:xfrm>
            <a:off x="1645764" y="2682193"/>
            <a:ext cx="600582" cy="461665"/>
          </a:xfrm>
          <a:prstGeom prst="rect">
            <a:avLst/>
          </a:prstGeom>
          <a:noFill/>
        </p:spPr>
        <p:txBody>
          <a:bodyPr wrap="square" rtlCol="0">
            <a:spAutoFit/>
          </a:bodyPr>
          <a:lstStyle/>
          <a:p>
            <a:r>
              <a:rPr lang="tr-TR" sz="1200" dirty="0"/>
              <a:t>Yönetim</a:t>
            </a:r>
          </a:p>
        </p:txBody>
      </p:sp>
      <p:sp>
        <p:nvSpPr>
          <p:cNvPr id="7" name="Metin kutusu 6">
            <a:extLst>
              <a:ext uri="{FF2B5EF4-FFF2-40B4-BE49-F238E27FC236}">
                <a16:creationId xmlns:a16="http://schemas.microsoft.com/office/drawing/2014/main" xmlns="" id="{5D8029C2-AA5D-45A4-A667-DB595BBEEDC1}"/>
              </a:ext>
            </a:extLst>
          </p:cNvPr>
          <p:cNvSpPr txBox="1"/>
          <p:nvPr/>
        </p:nvSpPr>
        <p:spPr>
          <a:xfrm>
            <a:off x="1640849" y="3774066"/>
            <a:ext cx="654481" cy="461665"/>
          </a:xfrm>
          <a:prstGeom prst="rect">
            <a:avLst/>
          </a:prstGeom>
          <a:noFill/>
        </p:spPr>
        <p:txBody>
          <a:bodyPr wrap="square" rtlCol="0">
            <a:spAutoFit/>
          </a:bodyPr>
          <a:lstStyle/>
          <a:p>
            <a:r>
              <a:rPr lang="tr-TR" sz="1200" dirty="0"/>
              <a:t>Teknoloji</a:t>
            </a:r>
          </a:p>
        </p:txBody>
      </p:sp>
      <p:sp>
        <p:nvSpPr>
          <p:cNvPr id="8" name="Metin kutusu 7">
            <a:extLst>
              <a:ext uri="{FF2B5EF4-FFF2-40B4-BE49-F238E27FC236}">
                <a16:creationId xmlns:a16="http://schemas.microsoft.com/office/drawing/2014/main" xmlns="" id="{7FF5FD20-26F4-4823-98DE-071605DBC0B9}"/>
              </a:ext>
            </a:extLst>
          </p:cNvPr>
          <p:cNvSpPr txBox="1"/>
          <p:nvPr/>
        </p:nvSpPr>
        <p:spPr>
          <a:xfrm>
            <a:off x="1645764" y="4771998"/>
            <a:ext cx="600582" cy="461665"/>
          </a:xfrm>
          <a:prstGeom prst="rect">
            <a:avLst/>
          </a:prstGeom>
          <a:noFill/>
        </p:spPr>
        <p:txBody>
          <a:bodyPr wrap="square" rtlCol="0">
            <a:spAutoFit/>
          </a:bodyPr>
          <a:lstStyle/>
          <a:p>
            <a:r>
              <a:rPr lang="tr-TR" sz="1200" dirty="0"/>
              <a:t>İnsanlar</a:t>
            </a:r>
          </a:p>
        </p:txBody>
      </p:sp>
      <p:sp>
        <p:nvSpPr>
          <p:cNvPr id="9" name="Metin kutusu 8">
            <a:extLst>
              <a:ext uri="{FF2B5EF4-FFF2-40B4-BE49-F238E27FC236}">
                <a16:creationId xmlns:a16="http://schemas.microsoft.com/office/drawing/2014/main" xmlns="" id="{E27858FB-777C-4504-9048-3F42C62DC36A}"/>
              </a:ext>
            </a:extLst>
          </p:cNvPr>
          <p:cNvSpPr txBox="1"/>
          <p:nvPr/>
        </p:nvSpPr>
        <p:spPr>
          <a:xfrm>
            <a:off x="2988848" y="2089280"/>
            <a:ext cx="600582" cy="276999"/>
          </a:xfrm>
          <a:prstGeom prst="rect">
            <a:avLst/>
          </a:prstGeom>
          <a:noFill/>
        </p:spPr>
        <p:txBody>
          <a:bodyPr wrap="square" rtlCol="0">
            <a:spAutoFit/>
          </a:bodyPr>
          <a:lstStyle/>
          <a:p>
            <a:r>
              <a:rPr lang="tr-TR" sz="1200" dirty="0"/>
              <a:t>Bilgi</a:t>
            </a:r>
          </a:p>
        </p:txBody>
      </p:sp>
      <p:sp>
        <p:nvSpPr>
          <p:cNvPr id="10" name="Metin kutusu 9">
            <a:extLst>
              <a:ext uri="{FF2B5EF4-FFF2-40B4-BE49-F238E27FC236}">
                <a16:creationId xmlns:a16="http://schemas.microsoft.com/office/drawing/2014/main" xmlns="" id="{4EBBFC58-4F84-4001-B1FE-BB3E0DC01D45}"/>
              </a:ext>
            </a:extLst>
          </p:cNvPr>
          <p:cNvSpPr txBox="1"/>
          <p:nvPr/>
        </p:nvSpPr>
        <p:spPr>
          <a:xfrm>
            <a:off x="3796732" y="2049732"/>
            <a:ext cx="600582" cy="461665"/>
          </a:xfrm>
          <a:prstGeom prst="rect">
            <a:avLst/>
          </a:prstGeom>
          <a:noFill/>
        </p:spPr>
        <p:txBody>
          <a:bodyPr wrap="square" rtlCol="0">
            <a:spAutoFit/>
          </a:bodyPr>
          <a:lstStyle/>
          <a:p>
            <a:r>
              <a:rPr lang="tr-TR" sz="1200" dirty="0"/>
              <a:t>Kararlar</a:t>
            </a:r>
          </a:p>
        </p:txBody>
      </p:sp>
      <p:sp>
        <p:nvSpPr>
          <p:cNvPr id="11" name="Metin kutusu 10">
            <a:extLst>
              <a:ext uri="{FF2B5EF4-FFF2-40B4-BE49-F238E27FC236}">
                <a16:creationId xmlns:a16="http://schemas.microsoft.com/office/drawing/2014/main" xmlns="" id="{E00045DF-C3C8-4904-BE52-C12CD9BC489F}"/>
              </a:ext>
            </a:extLst>
          </p:cNvPr>
          <p:cNvSpPr txBox="1"/>
          <p:nvPr/>
        </p:nvSpPr>
        <p:spPr>
          <a:xfrm>
            <a:off x="4517260" y="2082389"/>
            <a:ext cx="600582" cy="461665"/>
          </a:xfrm>
          <a:prstGeom prst="rect">
            <a:avLst/>
          </a:prstGeom>
          <a:noFill/>
        </p:spPr>
        <p:txBody>
          <a:bodyPr wrap="square" rtlCol="0">
            <a:spAutoFit/>
          </a:bodyPr>
          <a:lstStyle/>
          <a:p>
            <a:r>
              <a:rPr lang="tr-TR" sz="1200" dirty="0"/>
              <a:t>Gelişim</a:t>
            </a:r>
          </a:p>
        </p:txBody>
      </p:sp>
      <p:sp>
        <p:nvSpPr>
          <p:cNvPr id="12" name="Metin kutusu 11">
            <a:extLst>
              <a:ext uri="{FF2B5EF4-FFF2-40B4-BE49-F238E27FC236}">
                <a16:creationId xmlns:a16="http://schemas.microsoft.com/office/drawing/2014/main" xmlns="" id="{F6B6792D-A973-4684-BA96-EEA7DB535AEF}"/>
              </a:ext>
            </a:extLst>
          </p:cNvPr>
          <p:cNvSpPr txBox="1"/>
          <p:nvPr/>
        </p:nvSpPr>
        <p:spPr>
          <a:xfrm>
            <a:off x="3656773" y="5408634"/>
            <a:ext cx="600582" cy="461665"/>
          </a:xfrm>
          <a:prstGeom prst="rect">
            <a:avLst/>
          </a:prstGeom>
          <a:noFill/>
        </p:spPr>
        <p:txBody>
          <a:bodyPr wrap="square" rtlCol="0">
            <a:spAutoFit/>
          </a:bodyPr>
          <a:lstStyle/>
          <a:p>
            <a:r>
              <a:rPr lang="tr-TR" sz="1200" dirty="0"/>
              <a:t>Ekonomi</a:t>
            </a:r>
          </a:p>
        </p:txBody>
      </p:sp>
      <p:sp>
        <p:nvSpPr>
          <p:cNvPr id="13" name="Metin kutusu 12">
            <a:extLst>
              <a:ext uri="{FF2B5EF4-FFF2-40B4-BE49-F238E27FC236}">
                <a16:creationId xmlns:a16="http://schemas.microsoft.com/office/drawing/2014/main" xmlns="" id="{5CA1B2F4-F301-4BB6-8CF6-9C01D59355AD}"/>
              </a:ext>
            </a:extLst>
          </p:cNvPr>
          <p:cNvSpPr txBox="1"/>
          <p:nvPr/>
        </p:nvSpPr>
        <p:spPr>
          <a:xfrm>
            <a:off x="2888544" y="5390894"/>
            <a:ext cx="600582" cy="461665"/>
          </a:xfrm>
          <a:prstGeom prst="rect">
            <a:avLst/>
          </a:prstGeom>
          <a:noFill/>
        </p:spPr>
        <p:txBody>
          <a:bodyPr wrap="square" rtlCol="0">
            <a:spAutoFit/>
          </a:bodyPr>
          <a:lstStyle/>
          <a:p>
            <a:r>
              <a:rPr lang="tr-TR" sz="1200" dirty="0"/>
              <a:t>Toplum</a:t>
            </a:r>
          </a:p>
        </p:txBody>
      </p:sp>
      <p:sp>
        <p:nvSpPr>
          <p:cNvPr id="14" name="Metin kutusu 13">
            <a:extLst>
              <a:ext uri="{FF2B5EF4-FFF2-40B4-BE49-F238E27FC236}">
                <a16:creationId xmlns:a16="http://schemas.microsoft.com/office/drawing/2014/main" xmlns="" id="{A410FC74-1BC4-46B8-A2A4-071BA972F30F}"/>
              </a:ext>
            </a:extLst>
          </p:cNvPr>
          <p:cNvSpPr txBox="1"/>
          <p:nvPr/>
        </p:nvSpPr>
        <p:spPr>
          <a:xfrm>
            <a:off x="4497825" y="5422762"/>
            <a:ext cx="600582" cy="276999"/>
          </a:xfrm>
          <a:prstGeom prst="rect">
            <a:avLst/>
          </a:prstGeom>
          <a:noFill/>
        </p:spPr>
        <p:txBody>
          <a:bodyPr wrap="square" rtlCol="0">
            <a:spAutoFit/>
          </a:bodyPr>
          <a:lstStyle/>
          <a:p>
            <a:r>
              <a:rPr lang="tr-TR" sz="1200" dirty="0"/>
              <a:t>Çevre</a:t>
            </a:r>
          </a:p>
        </p:txBody>
      </p:sp>
      <p:sp>
        <p:nvSpPr>
          <p:cNvPr id="16" name="Metin kutusu 15">
            <a:extLst>
              <a:ext uri="{FF2B5EF4-FFF2-40B4-BE49-F238E27FC236}">
                <a16:creationId xmlns:a16="http://schemas.microsoft.com/office/drawing/2014/main" xmlns="" id="{D42691C3-3789-4176-A6CF-9B1896BCCB71}"/>
              </a:ext>
            </a:extLst>
          </p:cNvPr>
          <p:cNvSpPr txBox="1"/>
          <p:nvPr/>
        </p:nvSpPr>
        <p:spPr>
          <a:xfrm rot="16200000">
            <a:off x="2464402" y="2713810"/>
            <a:ext cx="652987" cy="276999"/>
          </a:xfrm>
          <a:prstGeom prst="rect">
            <a:avLst/>
          </a:prstGeom>
          <a:noFill/>
        </p:spPr>
        <p:txBody>
          <a:bodyPr wrap="square" rtlCol="0">
            <a:spAutoFit/>
          </a:bodyPr>
          <a:lstStyle/>
          <a:p>
            <a:r>
              <a:rPr lang="tr-TR" sz="1200" dirty="0"/>
              <a:t>Değer</a:t>
            </a:r>
          </a:p>
        </p:txBody>
      </p:sp>
      <p:sp>
        <p:nvSpPr>
          <p:cNvPr id="17" name="Metin kutusu 16">
            <a:extLst>
              <a:ext uri="{FF2B5EF4-FFF2-40B4-BE49-F238E27FC236}">
                <a16:creationId xmlns:a16="http://schemas.microsoft.com/office/drawing/2014/main" xmlns="" id="{70DF72C9-7C91-4591-A040-9DCA1C5C034B}"/>
              </a:ext>
            </a:extLst>
          </p:cNvPr>
          <p:cNvSpPr txBox="1"/>
          <p:nvPr/>
        </p:nvSpPr>
        <p:spPr>
          <a:xfrm rot="16200000">
            <a:off x="2211510" y="3631416"/>
            <a:ext cx="1139060" cy="276999"/>
          </a:xfrm>
          <a:prstGeom prst="rect">
            <a:avLst/>
          </a:prstGeom>
          <a:noFill/>
        </p:spPr>
        <p:txBody>
          <a:bodyPr wrap="square" rtlCol="0">
            <a:spAutoFit/>
          </a:bodyPr>
          <a:lstStyle/>
          <a:p>
            <a:r>
              <a:rPr lang="tr-TR" sz="1200" dirty="0"/>
              <a:t>Uygulamalar</a:t>
            </a:r>
          </a:p>
        </p:txBody>
      </p:sp>
      <p:sp>
        <p:nvSpPr>
          <p:cNvPr id="18" name="Metin kutusu 17">
            <a:extLst>
              <a:ext uri="{FF2B5EF4-FFF2-40B4-BE49-F238E27FC236}">
                <a16:creationId xmlns:a16="http://schemas.microsoft.com/office/drawing/2014/main" xmlns="" id="{8655805E-5825-4BD1-BECE-97F30106FDD1}"/>
              </a:ext>
            </a:extLst>
          </p:cNvPr>
          <p:cNvSpPr txBox="1"/>
          <p:nvPr/>
        </p:nvSpPr>
        <p:spPr>
          <a:xfrm rot="16200000">
            <a:off x="2354180" y="4751862"/>
            <a:ext cx="873430" cy="276999"/>
          </a:xfrm>
          <a:prstGeom prst="rect">
            <a:avLst/>
          </a:prstGeom>
          <a:noFill/>
        </p:spPr>
        <p:txBody>
          <a:bodyPr wrap="square" rtlCol="0">
            <a:spAutoFit/>
          </a:bodyPr>
          <a:lstStyle/>
          <a:p>
            <a:r>
              <a:rPr lang="tr-TR" sz="1200" dirty="0"/>
              <a:t>Teknoloji</a:t>
            </a:r>
          </a:p>
        </p:txBody>
      </p:sp>
      <p:sp>
        <p:nvSpPr>
          <p:cNvPr id="19" name="Metin kutusu 18">
            <a:extLst>
              <a:ext uri="{FF2B5EF4-FFF2-40B4-BE49-F238E27FC236}">
                <a16:creationId xmlns:a16="http://schemas.microsoft.com/office/drawing/2014/main" xmlns="" id="{69BFA19C-4396-4001-80F8-F90D3843B48E}"/>
              </a:ext>
            </a:extLst>
          </p:cNvPr>
          <p:cNvSpPr txBox="1"/>
          <p:nvPr/>
        </p:nvSpPr>
        <p:spPr>
          <a:xfrm rot="5400000">
            <a:off x="4788439" y="2688911"/>
            <a:ext cx="1014403" cy="276999"/>
          </a:xfrm>
          <a:prstGeom prst="rect">
            <a:avLst/>
          </a:prstGeom>
          <a:noFill/>
        </p:spPr>
        <p:txBody>
          <a:bodyPr wrap="square" rtlCol="0">
            <a:spAutoFit/>
          </a:bodyPr>
          <a:lstStyle/>
          <a:p>
            <a:r>
              <a:rPr lang="tr-TR" sz="1200" dirty="0"/>
              <a:t>Kullanıcılar</a:t>
            </a:r>
          </a:p>
        </p:txBody>
      </p:sp>
      <p:sp>
        <p:nvSpPr>
          <p:cNvPr id="20" name="Metin kutusu 19">
            <a:extLst>
              <a:ext uri="{FF2B5EF4-FFF2-40B4-BE49-F238E27FC236}">
                <a16:creationId xmlns:a16="http://schemas.microsoft.com/office/drawing/2014/main" xmlns="" id="{324023AC-5D1D-45BD-B90B-4A47D6182EDA}"/>
              </a:ext>
            </a:extLst>
          </p:cNvPr>
          <p:cNvSpPr txBox="1"/>
          <p:nvPr/>
        </p:nvSpPr>
        <p:spPr>
          <a:xfrm rot="5400000">
            <a:off x="4752720" y="3745961"/>
            <a:ext cx="1072895" cy="276999"/>
          </a:xfrm>
          <a:prstGeom prst="rect">
            <a:avLst/>
          </a:prstGeom>
          <a:noFill/>
        </p:spPr>
        <p:txBody>
          <a:bodyPr wrap="square" rtlCol="0">
            <a:spAutoFit/>
          </a:bodyPr>
          <a:lstStyle/>
          <a:p>
            <a:r>
              <a:rPr lang="tr-TR" sz="1200" dirty="0"/>
              <a:t>Vatandaşlar</a:t>
            </a:r>
          </a:p>
        </p:txBody>
      </p:sp>
      <p:sp>
        <p:nvSpPr>
          <p:cNvPr id="21" name="Metin kutusu 20">
            <a:extLst>
              <a:ext uri="{FF2B5EF4-FFF2-40B4-BE49-F238E27FC236}">
                <a16:creationId xmlns:a16="http://schemas.microsoft.com/office/drawing/2014/main" xmlns="" id="{F005FDCC-DDCA-4B4E-B547-3AB0145BF486}"/>
              </a:ext>
            </a:extLst>
          </p:cNvPr>
          <p:cNvSpPr txBox="1"/>
          <p:nvPr/>
        </p:nvSpPr>
        <p:spPr>
          <a:xfrm rot="5400000">
            <a:off x="4956284" y="4846004"/>
            <a:ext cx="665766" cy="276999"/>
          </a:xfrm>
          <a:prstGeom prst="rect">
            <a:avLst/>
          </a:prstGeom>
          <a:noFill/>
        </p:spPr>
        <p:txBody>
          <a:bodyPr wrap="square" rtlCol="0">
            <a:spAutoFit/>
          </a:bodyPr>
          <a:lstStyle/>
          <a:p>
            <a:r>
              <a:rPr lang="tr-TR" sz="1200" dirty="0"/>
              <a:t>Erişim</a:t>
            </a:r>
          </a:p>
        </p:txBody>
      </p:sp>
      <p:sp>
        <p:nvSpPr>
          <p:cNvPr id="22" name="Metin kutusu 21">
            <a:extLst>
              <a:ext uri="{FF2B5EF4-FFF2-40B4-BE49-F238E27FC236}">
                <a16:creationId xmlns:a16="http://schemas.microsoft.com/office/drawing/2014/main" xmlns="" id="{F30D9903-B0C2-4519-B4F5-5A4557E4C7F3}"/>
              </a:ext>
            </a:extLst>
          </p:cNvPr>
          <p:cNvSpPr txBox="1"/>
          <p:nvPr/>
        </p:nvSpPr>
        <p:spPr>
          <a:xfrm>
            <a:off x="2786250" y="2618455"/>
            <a:ext cx="788077" cy="646331"/>
          </a:xfrm>
          <a:prstGeom prst="rect">
            <a:avLst/>
          </a:prstGeom>
          <a:noFill/>
        </p:spPr>
        <p:txBody>
          <a:bodyPr wrap="square" rtlCol="0">
            <a:spAutoFit/>
          </a:bodyPr>
          <a:lstStyle/>
          <a:p>
            <a:r>
              <a:rPr lang="tr-TR" sz="1200" b="1" dirty="0">
                <a:solidFill>
                  <a:schemeClr val="bg1"/>
                </a:solidFill>
              </a:rPr>
              <a:t>Yönetim ve </a:t>
            </a:r>
          </a:p>
          <a:p>
            <a:r>
              <a:rPr lang="tr-TR" sz="1200" b="1" dirty="0">
                <a:solidFill>
                  <a:schemeClr val="bg1"/>
                </a:solidFill>
              </a:rPr>
              <a:t>Kurumsal</a:t>
            </a:r>
          </a:p>
        </p:txBody>
      </p:sp>
      <p:sp>
        <p:nvSpPr>
          <p:cNvPr id="23" name="Metin kutusu 22">
            <a:extLst>
              <a:ext uri="{FF2B5EF4-FFF2-40B4-BE49-F238E27FC236}">
                <a16:creationId xmlns:a16="http://schemas.microsoft.com/office/drawing/2014/main" xmlns="" id="{27B230ED-819C-41E6-8376-581738E2413E}"/>
              </a:ext>
            </a:extLst>
          </p:cNvPr>
          <p:cNvSpPr txBox="1"/>
          <p:nvPr/>
        </p:nvSpPr>
        <p:spPr>
          <a:xfrm>
            <a:off x="3726126" y="3748144"/>
            <a:ext cx="713690" cy="276999"/>
          </a:xfrm>
          <a:prstGeom prst="rect">
            <a:avLst/>
          </a:prstGeom>
          <a:noFill/>
        </p:spPr>
        <p:txBody>
          <a:bodyPr wrap="square" rtlCol="0">
            <a:spAutoFit/>
          </a:bodyPr>
          <a:lstStyle/>
          <a:p>
            <a:r>
              <a:rPr lang="tr-TR" sz="1200" b="1" dirty="0">
                <a:solidFill>
                  <a:schemeClr val="accent1">
                    <a:lumMod val="75000"/>
                  </a:schemeClr>
                </a:solidFill>
              </a:rPr>
              <a:t>Yaratıcı</a:t>
            </a:r>
          </a:p>
        </p:txBody>
      </p:sp>
      <p:sp>
        <p:nvSpPr>
          <p:cNvPr id="24" name="Metin kutusu 23">
            <a:extLst>
              <a:ext uri="{FF2B5EF4-FFF2-40B4-BE49-F238E27FC236}">
                <a16:creationId xmlns:a16="http://schemas.microsoft.com/office/drawing/2014/main" xmlns="" id="{6A9CAE3E-49AD-4F88-9B23-923ED48458C7}"/>
              </a:ext>
            </a:extLst>
          </p:cNvPr>
          <p:cNvSpPr txBox="1"/>
          <p:nvPr/>
        </p:nvSpPr>
        <p:spPr>
          <a:xfrm>
            <a:off x="2976391" y="3777108"/>
            <a:ext cx="482002" cy="276999"/>
          </a:xfrm>
          <a:prstGeom prst="rect">
            <a:avLst/>
          </a:prstGeom>
          <a:noFill/>
        </p:spPr>
        <p:txBody>
          <a:bodyPr wrap="square" rtlCol="0">
            <a:spAutoFit/>
          </a:bodyPr>
          <a:lstStyle/>
          <a:p>
            <a:r>
              <a:rPr lang="tr-TR" sz="1200" b="1" dirty="0">
                <a:solidFill>
                  <a:schemeClr val="bg1"/>
                </a:solidFill>
              </a:rPr>
              <a:t>Veri</a:t>
            </a:r>
          </a:p>
        </p:txBody>
      </p:sp>
      <p:sp>
        <p:nvSpPr>
          <p:cNvPr id="25" name="Metin kutusu 24">
            <a:extLst>
              <a:ext uri="{FF2B5EF4-FFF2-40B4-BE49-F238E27FC236}">
                <a16:creationId xmlns:a16="http://schemas.microsoft.com/office/drawing/2014/main" xmlns="" id="{16522A1E-C59F-4FB9-A7C1-C6923FE43300}"/>
              </a:ext>
            </a:extLst>
          </p:cNvPr>
          <p:cNvSpPr txBox="1"/>
          <p:nvPr/>
        </p:nvSpPr>
        <p:spPr>
          <a:xfrm>
            <a:off x="3598035" y="2665096"/>
            <a:ext cx="930562" cy="461665"/>
          </a:xfrm>
          <a:prstGeom prst="rect">
            <a:avLst/>
          </a:prstGeom>
          <a:noFill/>
        </p:spPr>
        <p:txBody>
          <a:bodyPr wrap="square" rtlCol="0">
            <a:spAutoFit/>
          </a:bodyPr>
          <a:lstStyle/>
          <a:p>
            <a:r>
              <a:rPr lang="tr-TR" sz="1200" b="1" dirty="0">
                <a:solidFill>
                  <a:schemeClr val="bg1"/>
                </a:solidFill>
              </a:rPr>
              <a:t>Politika ve</a:t>
            </a:r>
          </a:p>
          <a:p>
            <a:r>
              <a:rPr lang="tr-TR" sz="1200" b="1" dirty="0">
                <a:solidFill>
                  <a:schemeClr val="bg1"/>
                </a:solidFill>
              </a:rPr>
              <a:t> Tüzel</a:t>
            </a:r>
          </a:p>
        </p:txBody>
      </p:sp>
      <p:sp>
        <p:nvSpPr>
          <p:cNvPr id="26" name="Metin kutusu 25">
            <a:extLst>
              <a:ext uri="{FF2B5EF4-FFF2-40B4-BE49-F238E27FC236}">
                <a16:creationId xmlns:a16="http://schemas.microsoft.com/office/drawing/2014/main" xmlns="" id="{A016928F-FE4D-4CD7-A15D-0C6436935BA0}"/>
              </a:ext>
            </a:extLst>
          </p:cNvPr>
          <p:cNvSpPr txBox="1"/>
          <p:nvPr/>
        </p:nvSpPr>
        <p:spPr>
          <a:xfrm>
            <a:off x="3001808" y="4797983"/>
            <a:ext cx="764204" cy="276999"/>
          </a:xfrm>
          <a:prstGeom prst="rect">
            <a:avLst/>
          </a:prstGeom>
          <a:noFill/>
        </p:spPr>
        <p:txBody>
          <a:bodyPr wrap="square" rtlCol="0">
            <a:spAutoFit/>
          </a:bodyPr>
          <a:lstStyle/>
          <a:p>
            <a:r>
              <a:rPr lang="tr-TR" sz="1200" b="1" dirty="0">
                <a:solidFill>
                  <a:schemeClr val="bg1"/>
                </a:solidFill>
              </a:rPr>
              <a:t>Ortaklık</a:t>
            </a:r>
          </a:p>
        </p:txBody>
      </p:sp>
      <p:sp>
        <p:nvSpPr>
          <p:cNvPr id="27" name="Metin kutusu 26">
            <a:extLst>
              <a:ext uri="{FF2B5EF4-FFF2-40B4-BE49-F238E27FC236}">
                <a16:creationId xmlns:a16="http://schemas.microsoft.com/office/drawing/2014/main" xmlns="" id="{2B339B9B-F8D8-46FF-8BB6-38523963B289}"/>
              </a:ext>
            </a:extLst>
          </p:cNvPr>
          <p:cNvSpPr txBox="1"/>
          <p:nvPr/>
        </p:nvSpPr>
        <p:spPr>
          <a:xfrm>
            <a:off x="3726489" y="4722991"/>
            <a:ext cx="929223" cy="461665"/>
          </a:xfrm>
          <a:prstGeom prst="rect">
            <a:avLst/>
          </a:prstGeom>
          <a:noFill/>
        </p:spPr>
        <p:txBody>
          <a:bodyPr wrap="square" rtlCol="0">
            <a:spAutoFit/>
          </a:bodyPr>
          <a:lstStyle/>
          <a:p>
            <a:r>
              <a:rPr lang="tr-TR" sz="1200" b="1" dirty="0">
                <a:solidFill>
                  <a:schemeClr val="bg1"/>
                </a:solidFill>
              </a:rPr>
              <a:t>Yeterlik ve</a:t>
            </a:r>
          </a:p>
          <a:p>
            <a:r>
              <a:rPr lang="tr-TR" sz="1200" b="1" dirty="0">
                <a:solidFill>
                  <a:schemeClr val="bg1"/>
                </a:solidFill>
              </a:rPr>
              <a:t>Eğitim</a:t>
            </a:r>
          </a:p>
        </p:txBody>
      </p:sp>
      <p:sp>
        <p:nvSpPr>
          <p:cNvPr id="28" name="Metin kutusu 27">
            <a:extLst>
              <a:ext uri="{FF2B5EF4-FFF2-40B4-BE49-F238E27FC236}">
                <a16:creationId xmlns:a16="http://schemas.microsoft.com/office/drawing/2014/main" xmlns="" id="{0D794C56-E2EF-4770-9A21-EE048969BBEC}"/>
              </a:ext>
            </a:extLst>
          </p:cNvPr>
          <p:cNvSpPr txBox="1"/>
          <p:nvPr/>
        </p:nvSpPr>
        <p:spPr>
          <a:xfrm>
            <a:off x="4547588" y="2715624"/>
            <a:ext cx="781701" cy="276999"/>
          </a:xfrm>
          <a:prstGeom prst="rect">
            <a:avLst/>
          </a:prstGeom>
          <a:noFill/>
        </p:spPr>
        <p:txBody>
          <a:bodyPr wrap="square" rtlCol="0">
            <a:spAutoFit/>
          </a:bodyPr>
          <a:lstStyle/>
          <a:p>
            <a:r>
              <a:rPr lang="tr-TR" sz="1200" b="1" dirty="0">
                <a:solidFill>
                  <a:schemeClr val="bg1"/>
                </a:solidFill>
              </a:rPr>
              <a:t>Finansal</a:t>
            </a:r>
          </a:p>
        </p:txBody>
      </p:sp>
      <p:sp>
        <p:nvSpPr>
          <p:cNvPr id="29" name="Metin kutusu 28">
            <a:extLst>
              <a:ext uri="{FF2B5EF4-FFF2-40B4-BE49-F238E27FC236}">
                <a16:creationId xmlns:a16="http://schemas.microsoft.com/office/drawing/2014/main" xmlns="" id="{EC29363C-7A1D-4B01-8761-71526F5C1830}"/>
              </a:ext>
            </a:extLst>
          </p:cNvPr>
          <p:cNvSpPr txBox="1"/>
          <p:nvPr/>
        </p:nvSpPr>
        <p:spPr>
          <a:xfrm>
            <a:off x="4464938" y="3748143"/>
            <a:ext cx="991730" cy="276999"/>
          </a:xfrm>
          <a:prstGeom prst="rect">
            <a:avLst/>
          </a:prstGeom>
          <a:noFill/>
        </p:spPr>
        <p:txBody>
          <a:bodyPr wrap="square" rtlCol="0">
            <a:spAutoFit/>
          </a:bodyPr>
          <a:lstStyle/>
          <a:p>
            <a:r>
              <a:rPr lang="tr-TR" sz="1200" b="1" dirty="0">
                <a:solidFill>
                  <a:schemeClr val="bg1"/>
                </a:solidFill>
              </a:rPr>
              <a:t>Standartlar</a:t>
            </a:r>
          </a:p>
        </p:txBody>
      </p:sp>
      <p:sp>
        <p:nvSpPr>
          <p:cNvPr id="30" name="Metin kutusu 29">
            <a:extLst>
              <a:ext uri="{FF2B5EF4-FFF2-40B4-BE49-F238E27FC236}">
                <a16:creationId xmlns:a16="http://schemas.microsoft.com/office/drawing/2014/main" xmlns="" id="{66ADD248-B494-4C94-8EFA-3320655D6BF5}"/>
              </a:ext>
            </a:extLst>
          </p:cNvPr>
          <p:cNvSpPr txBox="1"/>
          <p:nvPr/>
        </p:nvSpPr>
        <p:spPr>
          <a:xfrm>
            <a:off x="4494345" y="4703094"/>
            <a:ext cx="923649" cy="461665"/>
          </a:xfrm>
          <a:prstGeom prst="rect">
            <a:avLst/>
          </a:prstGeom>
          <a:noFill/>
        </p:spPr>
        <p:txBody>
          <a:bodyPr wrap="square" rtlCol="0">
            <a:spAutoFit/>
          </a:bodyPr>
          <a:lstStyle/>
          <a:p>
            <a:r>
              <a:rPr lang="tr-TR" sz="1200" b="1" dirty="0">
                <a:solidFill>
                  <a:schemeClr val="bg1"/>
                </a:solidFill>
              </a:rPr>
              <a:t>İletişim ve</a:t>
            </a:r>
          </a:p>
          <a:p>
            <a:r>
              <a:rPr lang="tr-TR" sz="1200" b="1" dirty="0">
                <a:solidFill>
                  <a:schemeClr val="bg1"/>
                </a:solidFill>
              </a:rPr>
              <a:t>Katılım</a:t>
            </a:r>
          </a:p>
        </p:txBody>
      </p:sp>
      <p:sp>
        <p:nvSpPr>
          <p:cNvPr id="2" name="Metin kutusu 1">
            <a:extLst>
              <a:ext uri="{FF2B5EF4-FFF2-40B4-BE49-F238E27FC236}">
                <a16:creationId xmlns:a16="http://schemas.microsoft.com/office/drawing/2014/main" xmlns="" id="{F88ACB53-F630-496D-B028-C8239AFDB527}"/>
              </a:ext>
            </a:extLst>
          </p:cNvPr>
          <p:cNvSpPr txBox="1"/>
          <p:nvPr/>
        </p:nvSpPr>
        <p:spPr>
          <a:xfrm>
            <a:off x="402100" y="326215"/>
            <a:ext cx="7990425" cy="830997"/>
          </a:xfrm>
          <a:prstGeom prst="rect">
            <a:avLst/>
          </a:prstGeom>
          <a:noFill/>
        </p:spPr>
        <p:txBody>
          <a:bodyPr wrap="square" rtlCol="0">
            <a:spAutoFit/>
          </a:bodyPr>
          <a:lstStyle/>
          <a:p>
            <a:r>
              <a:rPr lang="tr-TR" sz="2400" b="1" dirty="0" smtClean="0">
                <a:solidFill>
                  <a:srgbClr val="7030A0"/>
                </a:solidFill>
              </a:rPr>
              <a:t>Mekansal Bilgi Yönetimi Çerçevesinin (Igıf) Dokuz Stratejik Parametresi</a:t>
            </a:r>
            <a:endParaRPr lang="tr-TR" sz="2400" b="1" dirty="0">
              <a:solidFill>
                <a:srgbClr val="7030A0"/>
              </a:solidFill>
            </a:endParaRPr>
          </a:p>
        </p:txBody>
      </p:sp>
      <p:sp>
        <p:nvSpPr>
          <p:cNvPr id="3" name="Metin kutusu 2">
            <a:extLst>
              <a:ext uri="{FF2B5EF4-FFF2-40B4-BE49-F238E27FC236}">
                <a16:creationId xmlns:a16="http://schemas.microsoft.com/office/drawing/2014/main" xmlns="" id="{3F02643E-17E7-4EF2-A1E5-589F0EE50EE5}"/>
              </a:ext>
            </a:extLst>
          </p:cNvPr>
          <p:cNvSpPr txBox="1"/>
          <p:nvPr/>
        </p:nvSpPr>
        <p:spPr>
          <a:xfrm>
            <a:off x="5412636" y="3022580"/>
            <a:ext cx="1046480" cy="2631490"/>
          </a:xfrm>
          <a:prstGeom prst="rect">
            <a:avLst/>
          </a:prstGeom>
          <a:noFill/>
        </p:spPr>
        <p:txBody>
          <a:bodyPr wrap="square" rtlCol="0">
            <a:spAutoFit/>
          </a:bodyPr>
          <a:lstStyle/>
          <a:p>
            <a:r>
              <a:rPr lang="tr-TR" sz="1100" dirty="0">
                <a:solidFill>
                  <a:schemeClr val="bg1"/>
                </a:solidFill>
              </a:rPr>
              <a:t>Dokuz Stratejik parametre ile demirlenen Çerçeve, mekânsal bilgide ulusal liderliği gösterme ve ifade etme ve kapasite geliştirmede olumlu adım atma mekanizmasıdır</a:t>
            </a:r>
          </a:p>
        </p:txBody>
      </p:sp>
      <p:sp>
        <p:nvSpPr>
          <p:cNvPr id="15" name="Slayt Numarası Yer Tutucusu 14">
            <a:extLst>
              <a:ext uri="{FF2B5EF4-FFF2-40B4-BE49-F238E27FC236}">
                <a16:creationId xmlns:a16="http://schemas.microsoft.com/office/drawing/2014/main" xmlns="" id="{7D293D5D-BDE5-45AE-8841-DC58D5D624AD}"/>
              </a:ext>
            </a:extLst>
          </p:cNvPr>
          <p:cNvSpPr>
            <a:spLocks noGrp="1"/>
          </p:cNvSpPr>
          <p:nvPr>
            <p:ph type="sldNum" sz="quarter" idx="12"/>
          </p:nvPr>
        </p:nvSpPr>
        <p:spPr/>
        <p:txBody>
          <a:bodyPr/>
          <a:lstStyle/>
          <a:p>
            <a:fld id="{46C535B5-AFF9-4AA0-A02B-BB31499AD479}" type="slidenum">
              <a:rPr lang="tr-TR" smtClean="0"/>
              <a:t>21</a:t>
            </a:fld>
            <a:endParaRPr lang="tr-TR"/>
          </a:p>
        </p:txBody>
      </p:sp>
      <p:sp>
        <p:nvSpPr>
          <p:cNvPr id="32" name="Metin kutusu 31">
            <a:extLst>
              <a:ext uri="{FF2B5EF4-FFF2-40B4-BE49-F238E27FC236}">
                <a16:creationId xmlns:a16="http://schemas.microsoft.com/office/drawing/2014/main" xmlns="" id="{C7838E3E-7E7A-4FBD-8E31-52771DBF8401}"/>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51377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xmlns="" id="{6AA21984-D4F5-404A-B9F8-A618142C6D96}"/>
              </a:ext>
            </a:extLst>
          </p:cNvPr>
          <p:cNvSpPr>
            <a:spLocks noGrp="1"/>
          </p:cNvSpPr>
          <p:nvPr>
            <p:ph type="body" idx="1"/>
          </p:nvPr>
        </p:nvSpPr>
        <p:spPr>
          <a:xfrm>
            <a:off x="505096" y="1237948"/>
            <a:ext cx="3039914" cy="736282"/>
          </a:xfrm>
        </p:spPr>
        <p:txBody>
          <a:bodyPr>
            <a:normAutofit lnSpcReduction="10000"/>
          </a:bodyPr>
          <a:lstStyle/>
          <a:p>
            <a:r>
              <a:rPr lang="tr-TR" sz="2400" b="1" dirty="0">
                <a:solidFill>
                  <a:schemeClr val="accent2"/>
                </a:solidFill>
              </a:rPr>
              <a:t>GELİŞMEKTE OLAN ÜLKELER</a:t>
            </a:r>
          </a:p>
        </p:txBody>
      </p:sp>
      <p:sp>
        <p:nvSpPr>
          <p:cNvPr id="7" name="Metin Yer Tutucusu 6">
            <a:extLst>
              <a:ext uri="{FF2B5EF4-FFF2-40B4-BE49-F238E27FC236}">
                <a16:creationId xmlns:a16="http://schemas.microsoft.com/office/drawing/2014/main" xmlns="" id="{4037C56E-C509-4223-AB37-DA5B1DA02466}"/>
              </a:ext>
            </a:extLst>
          </p:cNvPr>
          <p:cNvSpPr>
            <a:spLocks noGrp="1"/>
          </p:cNvSpPr>
          <p:nvPr>
            <p:ph type="body" sz="quarter" idx="3"/>
          </p:nvPr>
        </p:nvSpPr>
        <p:spPr>
          <a:xfrm>
            <a:off x="4345576" y="1237948"/>
            <a:ext cx="3703320" cy="736282"/>
          </a:xfrm>
        </p:spPr>
        <p:txBody>
          <a:bodyPr/>
          <a:lstStyle/>
          <a:p>
            <a:pPr algn="ctr"/>
            <a:r>
              <a:rPr lang="tr-TR" sz="2400" b="1" dirty="0">
                <a:solidFill>
                  <a:schemeClr val="accent2"/>
                </a:solidFill>
              </a:rPr>
              <a:t>GELİŞMİŞ ÜLKELER</a:t>
            </a:r>
          </a:p>
        </p:txBody>
      </p:sp>
      <p:sp>
        <p:nvSpPr>
          <p:cNvPr id="12" name="Metin kutusu 6">
            <a:extLst>
              <a:ext uri="{FF2B5EF4-FFF2-40B4-BE49-F238E27FC236}">
                <a16:creationId xmlns:a16="http://schemas.microsoft.com/office/drawing/2014/main" xmlns="" id="{9D908A4A-12E0-44B3-B3C7-6DF468DB2DB0}"/>
              </a:ext>
            </a:extLst>
          </p:cNvPr>
          <p:cNvSpPr txBox="1"/>
          <p:nvPr/>
        </p:nvSpPr>
        <p:spPr>
          <a:xfrm>
            <a:off x="505096" y="1883253"/>
            <a:ext cx="1722120" cy="4231351"/>
          </a:xfrm>
          <a:prstGeom prst="rect">
            <a:avLst/>
          </a:prstGeom>
          <a:noFill/>
        </p:spPr>
        <p:txBody>
          <a:bodyPr wrap="square" rtlCol="0">
            <a:spAutoFit/>
          </a:bodyPr>
          <a:lstStyle/>
          <a:p>
            <a:pPr>
              <a:lnSpc>
                <a:spcPct val="107000"/>
              </a:lnSpc>
              <a:spcAft>
                <a:spcPts val="0"/>
              </a:spcAft>
            </a:pPr>
            <a:r>
              <a:rPr lang="tr-TR" sz="1400" dirty="0">
                <a:solidFill>
                  <a:schemeClr val="accent1"/>
                </a:solidFill>
              </a:rPr>
              <a:t>Arazi </a:t>
            </a:r>
            <a:r>
              <a:rPr lang="en-US" sz="1400" dirty="0" err="1">
                <a:solidFill>
                  <a:schemeClr val="accent1"/>
                </a:solidFill>
              </a:rPr>
              <a:t>Politika</a:t>
            </a:r>
            <a:r>
              <a:rPr lang="tr-TR" sz="1400" dirty="0" err="1">
                <a:solidFill>
                  <a:schemeClr val="accent1"/>
                </a:solidFill>
              </a:rPr>
              <a:t>sı</a:t>
            </a:r>
            <a:endParaRPr lang="tr-TR" sz="1400" dirty="0">
              <a:solidFill>
                <a:schemeClr val="accent1"/>
              </a:solidFill>
            </a:endParaRPr>
          </a:p>
          <a:p>
            <a:pPr>
              <a:lnSpc>
                <a:spcPct val="107000"/>
              </a:lnSpc>
              <a:spcAft>
                <a:spcPts val="0"/>
              </a:spcAft>
            </a:pPr>
            <a:r>
              <a:rPr lang="en-US" sz="1400" dirty="0" err="1">
                <a:solidFill>
                  <a:schemeClr val="accent1"/>
                </a:solidFill>
              </a:rPr>
              <a:t>Tapu</a:t>
            </a:r>
            <a:endParaRPr lang="tr-TR" sz="1400" dirty="0">
              <a:solidFill>
                <a:schemeClr val="accent1"/>
              </a:solidFill>
            </a:endParaRPr>
          </a:p>
          <a:p>
            <a:pPr>
              <a:lnSpc>
                <a:spcPct val="107000"/>
              </a:lnSpc>
              <a:spcAft>
                <a:spcPts val="0"/>
              </a:spcAft>
            </a:pPr>
            <a:r>
              <a:rPr lang="tr-TR" sz="1400" dirty="0">
                <a:solidFill>
                  <a:schemeClr val="accent1"/>
                </a:solidFill>
              </a:rPr>
              <a:t>K</a:t>
            </a:r>
            <a:r>
              <a:rPr lang="en-US" sz="1400" dirty="0" err="1">
                <a:solidFill>
                  <a:schemeClr val="accent1"/>
                </a:solidFill>
              </a:rPr>
              <a:t>adastrou</a:t>
            </a:r>
            <a:endParaRPr lang="tr-TR" sz="1400" dirty="0">
              <a:solidFill>
                <a:schemeClr val="accent1"/>
              </a:solidFill>
            </a:endParaRPr>
          </a:p>
          <a:p>
            <a:pPr>
              <a:lnSpc>
                <a:spcPct val="107000"/>
              </a:lnSpc>
              <a:spcAft>
                <a:spcPts val="0"/>
              </a:spcAft>
            </a:pPr>
            <a:r>
              <a:rPr lang="en-US" sz="1400" dirty="0" err="1">
                <a:solidFill>
                  <a:schemeClr val="accent1"/>
                </a:solidFill>
              </a:rPr>
              <a:t>Jeodezik</a:t>
            </a:r>
            <a:r>
              <a:rPr lang="en-US" sz="1400" dirty="0">
                <a:solidFill>
                  <a:schemeClr val="accent1"/>
                </a:solidFill>
              </a:rPr>
              <a:t> </a:t>
            </a:r>
            <a:r>
              <a:rPr lang="en-US" sz="1400" dirty="0" err="1">
                <a:solidFill>
                  <a:schemeClr val="accent1"/>
                </a:solidFill>
              </a:rPr>
              <a:t>çerçeve</a:t>
            </a:r>
            <a:endParaRPr lang="tr-TR" sz="1400" dirty="0">
              <a:solidFill>
                <a:schemeClr val="accent1"/>
              </a:solidFill>
            </a:endParaRPr>
          </a:p>
          <a:p>
            <a:pPr>
              <a:lnSpc>
                <a:spcPct val="107000"/>
              </a:lnSpc>
              <a:spcAft>
                <a:spcPts val="0"/>
              </a:spcAft>
            </a:pPr>
            <a:r>
              <a:rPr lang="en-US" sz="1400" dirty="0" err="1">
                <a:solidFill>
                  <a:schemeClr val="accent1"/>
                </a:solidFill>
              </a:rPr>
              <a:t>Ar</a:t>
            </a:r>
            <a:r>
              <a:rPr lang="tr-TR" sz="1400" dirty="0" err="1">
                <a:solidFill>
                  <a:schemeClr val="accent1"/>
                </a:solidFill>
              </a:rPr>
              <a:t>azinin</a:t>
            </a:r>
            <a:r>
              <a:rPr lang="en-US" sz="1400" dirty="0">
                <a:solidFill>
                  <a:schemeClr val="accent1"/>
                </a:solidFill>
              </a:rPr>
              <a:t> </a:t>
            </a:r>
            <a:r>
              <a:rPr lang="en-US" sz="1400" dirty="0" err="1">
                <a:solidFill>
                  <a:schemeClr val="accent1"/>
                </a:solidFill>
              </a:rPr>
              <a:t>değeri</a:t>
            </a:r>
            <a:endParaRPr lang="tr-TR" sz="1400" dirty="0">
              <a:solidFill>
                <a:schemeClr val="accent1"/>
              </a:solidFill>
            </a:endParaRPr>
          </a:p>
          <a:p>
            <a:pPr>
              <a:lnSpc>
                <a:spcPct val="107000"/>
              </a:lnSpc>
              <a:spcAft>
                <a:spcPts val="0"/>
              </a:spcAft>
            </a:pPr>
            <a:r>
              <a:rPr lang="en-US" sz="1400" dirty="0" err="1">
                <a:solidFill>
                  <a:schemeClr val="accent1"/>
                </a:solidFill>
              </a:rPr>
              <a:t>Arazi</a:t>
            </a:r>
            <a:r>
              <a:rPr lang="en-US" sz="1400" dirty="0">
                <a:solidFill>
                  <a:schemeClr val="accent1"/>
                </a:solidFill>
              </a:rPr>
              <a:t> </a:t>
            </a:r>
            <a:r>
              <a:rPr lang="en-US" sz="1400" dirty="0" err="1">
                <a:solidFill>
                  <a:schemeClr val="accent1"/>
                </a:solidFill>
              </a:rPr>
              <a:t>kullanımı</a:t>
            </a:r>
            <a:endParaRPr lang="tr-TR" sz="1400" dirty="0">
              <a:solidFill>
                <a:schemeClr val="accent1"/>
              </a:solidFill>
            </a:endParaRPr>
          </a:p>
          <a:p>
            <a:pPr>
              <a:lnSpc>
                <a:spcPct val="107000"/>
              </a:lnSpc>
              <a:spcAft>
                <a:spcPts val="0"/>
              </a:spcAft>
            </a:pPr>
            <a:r>
              <a:rPr lang="en-US" sz="1400" dirty="0" err="1">
                <a:solidFill>
                  <a:schemeClr val="accent1"/>
                </a:solidFill>
              </a:rPr>
              <a:t>Arazi</a:t>
            </a:r>
            <a:r>
              <a:rPr lang="en-US" sz="1400" dirty="0">
                <a:solidFill>
                  <a:schemeClr val="accent1"/>
                </a:solidFill>
              </a:rPr>
              <a:t> </a:t>
            </a:r>
            <a:r>
              <a:rPr lang="en-US" sz="1400" dirty="0" err="1">
                <a:solidFill>
                  <a:schemeClr val="accent1"/>
                </a:solidFill>
              </a:rPr>
              <a:t>toplulaştırması</a:t>
            </a:r>
            <a:endParaRPr lang="tr-TR" sz="1400" dirty="0">
              <a:solidFill>
                <a:schemeClr val="accent1"/>
              </a:solidFill>
            </a:endParaRPr>
          </a:p>
          <a:p>
            <a:pPr>
              <a:lnSpc>
                <a:spcPct val="107000"/>
              </a:lnSpc>
              <a:spcAft>
                <a:spcPts val="0"/>
              </a:spcAft>
            </a:pPr>
            <a:r>
              <a:rPr lang="tr-TR" sz="1400" dirty="0">
                <a:solidFill>
                  <a:schemeClr val="accent1"/>
                </a:solidFill>
              </a:rPr>
              <a:t>İmar planları</a:t>
            </a:r>
          </a:p>
          <a:p>
            <a:pPr>
              <a:lnSpc>
                <a:spcPct val="107000"/>
              </a:lnSpc>
              <a:spcAft>
                <a:spcPts val="0"/>
              </a:spcAft>
            </a:pPr>
            <a:endParaRPr lang="tr-TR" sz="1400" dirty="0">
              <a:solidFill>
                <a:schemeClr val="accent1"/>
              </a:solidFill>
            </a:endParaRPr>
          </a:p>
          <a:p>
            <a:pPr>
              <a:lnSpc>
                <a:spcPct val="107000"/>
              </a:lnSpc>
              <a:spcAft>
                <a:spcPts val="0"/>
              </a:spcAft>
            </a:pPr>
            <a:r>
              <a:rPr lang="tr-TR" sz="1400" dirty="0">
                <a:solidFill>
                  <a:schemeClr val="accent1"/>
                </a:solidFill>
              </a:rPr>
              <a:t>Mekânsal veri</a:t>
            </a:r>
          </a:p>
          <a:p>
            <a:pPr>
              <a:lnSpc>
                <a:spcPct val="107000"/>
              </a:lnSpc>
              <a:spcAft>
                <a:spcPts val="0"/>
              </a:spcAft>
            </a:pPr>
            <a:r>
              <a:rPr lang="en-US" sz="1400" dirty="0">
                <a:solidFill>
                  <a:schemeClr val="accent1"/>
                </a:solidFill>
              </a:rPr>
              <a:t>Teknik </a:t>
            </a:r>
            <a:r>
              <a:rPr lang="en-US" sz="1400" dirty="0" err="1">
                <a:solidFill>
                  <a:schemeClr val="accent1"/>
                </a:solidFill>
              </a:rPr>
              <a:t>standartlar</a:t>
            </a:r>
            <a:endParaRPr lang="tr-TR" sz="1400" dirty="0">
              <a:solidFill>
                <a:schemeClr val="accent1"/>
              </a:solidFill>
            </a:endParaRPr>
          </a:p>
          <a:p>
            <a:pPr>
              <a:lnSpc>
                <a:spcPct val="107000"/>
              </a:lnSpc>
              <a:spcAft>
                <a:spcPts val="0"/>
              </a:spcAft>
            </a:pPr>
            <a:r>
              <a:rPr lang="en-US" sz="1400" dirty="0" err="1">
                <a:solidFill>
                  <a:schemeClr val="accent1"/>
                </a:solidFill>
              </a:rPr>
              <a:t>Kurumsal</a:t>
            </a:r>
            <a:r>
              <a:rPr lang="en-US" sz="1400" dirty="0">
                <a:solidFill>
                  <a:schemeClr val="accent1"/>
                </a:solidFill>
              </a:rPr>
              <a:t> </a:t>
            </a:r>
            <a:r>
              <a:rPr lang="en-US" sz="1400" dirty="0" err="1">
                <a:solidFill>
                  <a:schemeClr val="accent1"/>
                </a:solidFill>
              </a:rPr>
              <a:t>yapı</a:t>
            </a:r>
            <a:endParaRPr lang="tr-TR" sz="1400" dirty="0">
              <a:solidFill>
                <a:schemeClr val="accent1"/>
              </a:solidFill>
            </a:endParaRPr>
          </a:p>
          <a:p>
            <a:pPr>
              <a:lnSpc>
                <a:spcPct val="107000"/>
              </a:lnSpc>
              <a:spcAft>
                <a:spcPts val="0"/>
              </a:spcAft>
            </a:pPr>
            <a:r>
              <a:rPr lang="en-US" sz="1400" dirty="0" err="1">
                <a:solidFill>
                  <a:schemeClr val="accent1"/>
                </a:solidFill>
              </a:rPr>
              <a:t>Kapasite</a:t>
            </a:r>
            <a:r>
              <a:rPr lang="en-US" sz="1400" dirty="0">
                <a:solidFill>
                  <a:schemeClr val="accent1"/>
                </a:solidFill>
              </a:rPr>
              <a:t> </a:t>
            </a:r>
            <a:r>
              <a:rPr lang="en-US" sz="1400" dirty="0" err="1">
                <a:solidFill>
                  <a:schemeClr val="accent1"/>
                </a:solidFill>
              </a:rPr>
              <a:t>geliştirme</a:t>
            </a:r>
            <a:endParaRPr lang="tr-TR" sz="1400" dirty="0">
              <a:solidFill>
                <a:schemeClr val="accent1"/>
              </a:solidFill>
            </a:endParaRPr>
          </a:p>
          <a:p>
            <a:pPr>
              <a:lnSpc>
                <a:spcPct val="107000"/>
              </a:lnSpc>
              <a:spcAft>
                <a:spcPts val="0"/>
              </a:spcAft>
            </a:pPr>
            <a:r>
              <a:rPr lang="en-US" sz="1400" dirty="0" err="1">
                <a:solidFill>
                  <a:schemeClr val="accent1"/>
                </a:solidFill>
              </a:rPr>
              <a:t>Bütçe</a:t>
            </a:r>
            <a:r>
              <a:rPr lang="en-US" sz="1400" dirty="0">
                <a:solidFill>
                  <a:schemeClr val="accent1"/>
                </a:solidFill>
              </a:rPr>
              <a:t> </a:t>
            </a:r>
            <a:r>
              <a:rPr lang="en-US" sz="1400" dirty="0" err="1">
                <a:solidFill>
                  <a:schemeClr val="accent1"/>
                </a:solidFill>
              </a:rPr>
              <a:t>sınırlamaları</a:t>
            </a:r>
            <a:endParaRPr lang="tr-TR" sz="1400" dirty="0">
              <a:solidFill>
                <a:schemeClr val="accent1"/>
              </a:solidFill>
            </a:endParaRPr>
          </a:p>
          <a:p>
            <a:pPr>
              <a:lnSpc>
                <a:spcPct val="107000"/>
              </a:lnSpc>
              <a:spcAft>
                <a:spcPts val="0"/>
              </a:spcAft>
            </a:pPr>
            <a:r>
              <a:rPr lang="en-US" sz="1400" dirty="0">
                <a:solidFill>
                  <a:schemeClr val="accent1"/>
                </a:solidFill>
              </a:rPr>
              <a:t>Modern </a:t>
            </a:r>
            <a:r>
              <a:rPr lang="en-US" sz="1400" dirty="0" err="1">
                <a:solidFill>
                  <a:schemeClr val="accent1"/>
                </a:solidFill>
              </a:rPr>
              <a:t>teknoloji</a:t>
            </a:r>
            <a:r>
              <a:rPr lang="en-US" sz="1400" dirty="0">
                <a:solidFill>
                  <a:schemeClr val="accent1"/>
                </a:solidFill>
              </a:rPr>
              <a:t> </a:t>
            </a:r>
            <a:r>
              <a:rPr lang="en-US" sz="1400" dirty="0" err="1">
                <a:solidFill>
                  <a:schemeClr val="accent1"/>
                </a:solidFill>
              </a:rPr>
              <a:t>kullanımı</a:t>
            </a:r>
            <a:endParaRPr lang="tr-TR" sz="1400" dirty="0">
              <a:solidFill>
                <a:schemeClr val="accent1"/>
              </a:solidFill>
            </a:endParaRPr>
          </a:p>
          <a:p>
            <a:pPr>
              <a:lnSpc>
                <a:spcPct val="107000"/>
              </a:lnSpc>
              <a:spcAft>
                <a:spcPts val="0"/>
              </a:spcAft>
            </a:pPr>
            <a:r>
              <a:rPr lang="en-US" sz="1400" dirty="0" err="1">
                <a:solidFill>
                  <a:schemeClr val="accent1"/>
                </a:solidFill>
              </a:rPr>
              <a:t>feodalite</a:t>
            </a:r>
            <a:endParaRPr lang="tr-TR" sz="1400" dirty="0">
              <a:solidFill>
                <a:schemeClr val="accent1"/>
              </a:solidFill>
            </a:endParaRPr>
          </a:p>
          <a:p>
            <a:pPr>
              <a:lnSpc>
                <a:spcPct val="107000"/>
              </a:lnSpc>
              <a:spcAft>
                <a:spcPts val="0"/>
              </a:spcAft>
            </a:pPr>
            <a:r>
              <a:rPr lang="en-US" sz="1400" dirty="0">
                <a:solidFill>
                  <a:schemeClr val="accent1"/>
                </a:solidFill>
              </a:rPr>
              <a:t>Vb.…..</a:t>
            </a:r>
            <a:endParaRPr lang="tr-TR" sz="1400" dirty="0">
              <a:solidFill>
                <a:schemeClr val="accent1"/>
              </a:solidFill>
            </a:endParaRPr>
          </a:p>
        </p:txBody>
      </p:sp>
      <p:sp>
        <p:nvSpPr>
          <p:cNvPr id="13" name="Metin kutusu 8">
            <a:extLst>
              <a:ext uri="{FF2B5EF4-FFF2-40B4-BE49-F238E27FC236}">
                <a16:creationId xmlns:a16="http://schemas.microsoft.com/office/drawing/2014/main" xmlns="" id="{60007470-D8E4-48B5-8786-407108ABCBDA}"/>
              </a:ext>
            </a:extLst>
          </p:cNvPr>
          <p:cNvSpPr txBox="1"/>
          <p:nvPr/>
        </p:nvSpPr>
        <p:spPr>
          <a:xfrm>
            <a:off x="2619335" y="3342570"/>
            <a:ext cx="1215623" cy="2627964"/>
          </a:xfrm>
          <a:prstGeom prst="rect">
            <a:avLst/>
          </a:prstGeom>
          <a:noFill/>
        </p:spPr>
        <p:txBody>
          <a:bodyPr wrap="square" rtlCol="0">
            <a:spAutoFit/>
          </a:bodyPr>
          <a:lstStyle/>
          <a:p>
            <a:pPr>
              <a:lnSpc>
                <a:spcPct val="107000"/>
              </a:lnSpc>
            </a:pPr>
            <a:r>
              <a:rPr lang="en-US" sz="1400" dirty="0" err="1">
                <a:solidFill>
                  <a:schemeClr val="accent1"/>
                </a:solidFill>
              </a:rPr>
              <a:t>Ulusal</a:t>
            </a:r>
            <a:r>
              <a:rPr lang="en-US" sz="1400" dirty="0">
                <a:solidFill>
                  <a:schemeClr val="accent1"/>
                </a:solidFill>
              </a:rPr>
              <a:t> </a:t>
            </a:r>
            <a:r>
              <a:rPr lang="en-US" sz="1400" dirty="0" err="1">
                <a:solidFill>
                  <a:schemeClr val="accent1"/>
                </a:solidFill>
              </a:rPr>
              <a:t>kaynakların</a:t>
            </a:r>
            <a:r>
              <a:rPr lang="en-US" sz="1400" dirty="0">
                <a:solidFill>
                  <a:schemeClr val="accent1"/>
                </a:solidFill>
              </a:rPr>
              <a:t> </a:t>
            </a:r>
            <a:r>
              <a:rPr lang="en-US" sz="1400" dirty="0" err="1">
                <a:solidFill>
                  <a:schemeClr val="accent1"/>
                </a:solidFill>
              </a:rPr>
              <a:t>kötüye</a:t>
            </a:r>
            <a:r>
              <a:rPr lang="en-US" sz="1400" dirty="0">
                <a:solidFill>
                  <a:schemeClr val="accent1"/>
                </a:solidFill>
              </a:rPr>
              <a:t> </a:t>
            </a:r>
            <a:r>
              <a:rPr lang="en-US" sz="1400" dirty="0" err="1">
                <a:solidFill>
                  <a:schemeClr val="accent1"/>
                </a:solidFill>
              </a:rPr>
              <a:t>kullanılması</a:t>
            </a:r>
            <a:endParaRPr lang="tr-TR" sz="1400" dirty="0">
              <a:solidFill>
                <a:schemeClr val="accent1"/>
              </a:solidFill>
            </a:endParaRPr>
          </a:p>
          <a:p>
            <a:pPr>
              <a:lnSpc>
                <a:spcPct val="107000"/>
              </a:lnSpc>
            </a:pPr>
            <a:r>
              <a:rPr lang="en-US" sz="1400" dirty="0" err="1">
                <a:solidFill>
                  <a:schemeClr val="accent1"/>
                </a:solidFill>
              </a:rPr>
              <a:t>Kentleşme</a:t>
            </a:r>
            <a:r>
              <a:rPr lang="en-US" sz="1400" dirty="0">
                <a:solidFill>
                  <a:schemeClr val="accent1"/>
                </a:solidFill>
              </a:rPr>
              <a:t> </a:t>
            </a:r>
            <a:r>
              <a:rPr lang="en-US" sz="1400" dirty="0" err="1">
                <a:solidFill>
                  <a:schemeClr val="accent1"/>
                </a:solidFill>
              </a:rPr>
              <a:t>sorunları</a:t>
            </a:r>
            <a:endParaRPr lang="tr-TR" sz="1400" dirty="0">
              <a:solidFill>
                <a:schemeClr val="accent1"/>
              </a:solidFill>
            </a:endParaRPr>
          </a:p>
          <a:p>
            <a:pPr>
              <a:lnSpc>
                <a:spcPct val="107000"/>
              </a:lnSpc>
            </a:pPr>
            <a:r>
              <a:rPr lang="en-US" sz="1400" dirty="0" err="1">
                <a:solidFill>
                  <a:schemeClr val="accent1"/>
                </a:solidFill>
              </a:rPr>
              <a:t>Arazi</a:t>
            </a:r>
            <a:r>
              <a:rPr lang="en-US" sz="1400" dirty="0">
                <a:solidFill>
                  <a:schemeClr val="accent1"/>
                </a:solidFill>
              </a:rPr>
              <a:t> </a:t>
            </a:r>
            <a:r>
              <a:rPr lang="tr-TR" sz="1400" dirty="0">
                <a:solidFill>
                  <a:schemeClr val="accent1"/>
                </a:solidFill>
              </a:rPr>
              <a:t>işgali</a:t>
            </a:r>
          </a:p>
          <a:p>
            <a:pPr>
              <a:lnSpc>
                <a:spcPct val="107000"/>
              </a:lnSpc>
            </a:pPr>
            <a:r>
              <a:rPr lang="en-US" sz="1400" dirty="0" err="1">
                <a:solidFill>
                  <a:schemeClr val="accent1"/>
                </a:solidFill>
              </a:rPr>
              <a:t>Kırsal</a:t>
            </a:r>
            <a:r>
              <a:rPr lang="en-US" sz="1400" dirty="0">
                <a:solidFill>
                  <a:schemeClr val="accent1"/>
                </a:solidFill>
              </a:rPr>
              <a:t> </a:t>
            </a:r>
            <a:r>
              <a:rPr lang="en-US" sz="1400" dirty="0" err="1">
                <a:solidFill>
                  <a:schemeClr val="accent1"/>
                </a:solidFill>
              </a:rPr>
              <a:t>çöküş</a:t>
            </a:r>
            <a:endParaRPr lang="tr-TR" sz="1400" dirty="0">
              <a:solidFill>
                <a:schemeClr val="accent1"/>
              </a:solidFill>
            </a:endParaRPr>
          </a:p>
          <a:p>
            <a:pPr>
              <a:lnSpc>
                <a:spcPct val="107000"/>
              </a:lnSpc>
            </a:pPr>
            <a:r>
              <a:rPr lang="tr-TR" sz="1400" dirty="0">
                <a:solidFill>
                  <a:schemeClr val="accent1"/>
                </a:solidFill>
              </a:rPr>
              <a:t>Yozlaşma</a:t>
            </a:r>
          </a:p>
          <a:p>
            <a:pPr>
              <a:lnSpc>
                <a:spcPct val="107000"/>
              </a:lnSpc>
            </a:pPr>
            <a:r>
              <a:rPr lang="en-US" sz="1400" dirty="0" err="1">
                <a:solidFill>
                  <a:schemeClr val="accent1"/>
                </a:solidFill>
              </a:rPr>
              <a:t>Sosyal</a:t>
            </a:r>
            <a:r>
              <a:rPr lang="en-US" sz="1400" dirty="0">
                <a:solidFill>
                  <a:schemeClr val="accent1"/>
                </a:solidFill>
              </a:rPr>
              <a:t> </a:t>
            </a:r>
            <a:r>
              <a:rPr lang="en-US" sz="1400" dirty="0" err="1">
                <a:solidFill>
                  <a:schemeClr val="accent1"/>
                </a:solidFill>
              </a:rPr>
              <a:t>problemler</a:t>
            </a:r>
            <a:endParaRPr lang="tr-TR" sz="1400" dirty="0">
              <a:solidFill>
                <a:schemeClr val="accent1"/>
              </a:solidFill>
            </a:endParaRPr>
          </a:p>
        </p:txBody>
      </p:sp>
      <p:pic>
        <p:nvPicPr>
          <p:cNvPr id="11" name="Resim 10">
            <a:extLst>
              <a:ext uri="{FF2B5EF4-FFF2-40B4-BE49-F238E27FC236}">
                <a16:creationId xmlns:a16="http://schemas.microsoft.com/office/drawing/2014/main" xmlns="" id="{8CB351D3-5827-41F6-BE1A-A6AE2DFAF61F}"/>
              </a:ext>
            </a:extLst>
          </p:cNvPr>
          <p:cNvPicPr>
            <a:picLocks noChangeAspect="1"/>
          </p:cNvPicPr>
          <p:nvPr/>
        </p:nvPicPr>
        <p:blipFill>
          <a:blip r:embed="rId2"/>
          <a:stretch>
            <a:fillRect/>
          </a:stretch>
        </p:blipFill>
        <p:spPr>
          <a:xfrm>
            <a:off x="1539143" y="1907323"/>
            <a:ext cx="1026785" cy="1284515"/>
          </a:xfrm>
          <a:prstGeom prst="rect">
            <a:avLst/>
          </a:prstGeom>
        </p:spPr>
      </p:pic>
      <p:sp>
        <p:nvSpPr>
          <p:cNvPr id="15" name="İçerik Yer Tutucusu 14">
            <a:extLst>
              <a:ext uri="{FF2B5EF4-FFF2-40B4-BE49-F238E27FC236}">
                <a16:creationId xmlns:a16="http://schemas.microsoft.com/office/drawing/2014/main" xmlns="" id="{E50DFBFC-913A-4CE1-95D0-BE5B0060F969}"/>
              </a:ext>
            </a:extLst>
          </p:cNvPr>
          <p:cNvSpPr txBox="1">
            <a:spLocks noGrp="1"/>
          </p:cNvSpPr>
          <p:nvPr>
            <p:ph sz="quarter" idx="4"/>
          </p:nvPr>
        </p:nvSpPr>
        <p:spPr>
          <a:xfrm>
            <a:off x="6256766" y="1867630"/>
            <a:ext cx="2417748" cy="4226478"/>
          </a:xfrm>
          <a:prstGeom prst="rect">
            <a:avLst/>
          </a:prstGeom>
          <a:noFill/>
        </p:spPr>
        <p:txBody>
          <a:bodyPr wrap="square" rtlCol="0">
            <a:spAutoFit/>
          </a:bodyPr>
          <a:lstStyle/>
          <a:p>
            <a:pPr marL="0" lvl="0" indent="-342900" defTabSz="457200">
              <a:lnSpc>
                <a:spcPct val="107000"/>
              </a:lnSpc>
              <a:spcBef>
                <a:spcPts val="0"/>
              </a:spcBef>
              <a:spcAft>
                <a:spcPts val="0"/>
              </a:spcAft>
              <a:tabLst>
                <a:tab pos="457200" algn="l"/>
              </a:tabLst>
            </a:pPr>
            <a:r>
              <a:rPr lang="tr-TR" sz="1400" dirty="0">
                <a:solidFill>
                  <a:schemeClr val="accent1"/>
                </a:solidFill>
              </a:rPr>
              <a:t>Toprak – insan ilişkisi kurulmuş</a:t>
            </a:r>
          </a:p>
          <a:p>
            <a:pPr marL="0" lvl="0" indent="-342900" defTabSz="457200">
              <a:lnSpc>
                <a:spcPct val="107000"/>
              </a:lnSpc>
              <a:spcBef>
                <a:spcPts val="0"/>
              </a:spcBef>
              <a:spcAft>
                <a:spcPts val="0"/>
              </a:spcAft>
              <a:tabLst>
                <a:tab pos="457200" algn="l"/>
              </a:tabLst>
            </a:pPr>
            <a:r>
              <a:rPr lang="tr-TR" sz="1400" dirty="0">
                <a:solidFill>
                  <a:schemeClr val="accent1"/>
                </a:solidFill>
              </a:rPr>
              <a:t>Kurumsal yapı</a:t>
            </a:r>
          </a:p>
          <a:p>
            <a:pPr marL="0" lvl="0" indent="-342900" defTabSz="457200">
              <a:lnSpc>
                <a:spcPct val="107000"/>
              </a:lnSpc>
              <a:spcBef>
                <a:spcPts val="0"/>
              </a:spcBef>
              <a:spcAft>
                <a:spcPts val="0"/>
              </a:spcAft>
              <a:tabLst>
                <a:tab pos="457200" algn="l"/>
              </a:tabLst>
            </a:pPr>
            <a:r>
              <a:rPr lang="tr-TR" sz="1400" dirty="0">
                <a:solidFill>
                  <a:schemeClr val="accent1"/>
                </a:solidFill>
              </a:rPr>
              <a:t>Arazi yönetimi sürdürülebilir kalkınmanın bir parçasıdır</a:t>
            </a:r>
          </a:p>
          <a:p>
            <a:pPr marL="0" lvl="0" indent="-342900" defTabSz="457200">
              <a:lnSpc>
                <a:spcPct val="107000"/>
              </a:lnSpc>
              <a:spcBef>
                <a:spcPts val="0"/>
              </a:spcBef>
              <a:spcAft>
                <a:spcPts val="0"/>
              </a:spcAft>
              <a:tabLst>
                <a:tab pos="457200" algn="l"/>
              </a:tabLst>
            </a:pPr>
            <a:r>
              <a:rPr lang="tr-TR" sz="1400" dirty="0">
                <a:solidFill>
                  <a:schemeClr val="accent1"/>
                </a:solidFill>
              </a:rPr>
              <a:t>Veri toplama, yönetme ve paylaşma dinamiktir</a:t>
            </a:r>
          </a:p>
          <a:p>
            <a:pPr marL="0" lvl="0" indent="-342900" defTabSz="457200">
              <a:lnSpc>
                <a:spcPct val="107000"/>
              </a:lnSpc>
              <a:spcBef>
                <a:spcPts val="0"/>
              </a:spcBef>
              <a:spcAft>
                <a:spcPts val="0"/>
              </a:spcAft>
              <a:tabLst>
                <a:tab pos="457200" algn="l"/>
              </a:tabLst>
            </a:pPr>
            <a:r>
              <a:rPr lang="tr-TR" sz="1400" dirty="0">
                <a:solidFill>
                  <a:schemeClr val="accent1"/>
                </a:solidFill>
              </a:rPr>
              <a:t>SDI ihtiyaçları</a:t>
            </a:r>
          </a:p>
          <a:p>
            <a:pPr marL="0" lvl="0" indent="-342900" defTabSz="457200">
              <a:lnSpc>
                <a:spcPct val="107000"/>
              </a:lnSpc>
              <a:spcBef>
                <a:spcPts val="0"/>
              </a:spcBef>
              <a:spcAft>
                <a:spcPts val="0"/>
              </a:spcAft>
              <a:tabLst>
                <a:tab pos="457200" algn="l"/>
              </a:tabLst>
            </a:pPr>
            <a:r>
              <a:rPr lang="tr-TR" sz="1400" dirty="0">
                <a:solidFill>
                  <a:schemeClr val="accent1"/>
                </a:solidFill>
              </a:rPr>
              <a:t>Tapu sistemi ve kayıtlarında kalite iyileştirme</a:t>
            </a:r>
          </a:p>
          <a:p>
            <a:pPr marL="0" lvl="0" indent="-342900" defTabSz="457200">
              <a:lnSpc>
                <a:spcPct val="107000"/>
              </a:lnSpc>
              <a:spcBef>
                <a:spcPts val="0"/>
              </a:spcBef>
              <a:spcAft>
                <a:spcPts val="0"/>
              </a:spcAft>
              <a:tabLst>
                <a:tab pos="457200" algn="l"/>
              </a:tabLst>
            </a:pPr>
            <a:r>
              <a:rPr lang="tr-TR" sz="1400" dirty="0">
                <a:solidFill>
                  <a:schemeClr val="accent1"/>
                </a:solidFill>
              </a:rPr>
              <a:t>Modern teknoloji kullanımı</a:t>
            </a:r>
          </a:p>
          <a:p>
            <a:pPr marL="0" lvl="0" indent="-342900" defTabSz="457200">
              <a:lnSpc>
                <a:spcPct val="107000"/>
              </a:lnSpc>
              <a:spcBef>
                <a:spcPts val="0"/>
              </a:spcBef>
              <a:spcAft>
                <a:spcPts val="0"/>
              </a:spcAft>
              <a:tabLst>
                <a:tab pos="457200" algn="l"/>
              </a:tabLst>
            </a:pPr>
            <a:r>
              <a:rPr lang="tr-TR" sz="1400" dirty="0">
                <a:solidFill>
                  <a:schemeClr val="accent1"/>
                </a:solidFill>
              </a:rPr>
              <a:t>Otomasyon</a:t>
            </a:r>
          </a:p>
          <a:p>
            <a:pPr marL="0" lvl="0" indent="-342900" defTabSz="457200">
              <a:lnSpc>
                <a:spcPct val="107000"/>
              </a:lnSpc>
              <a:spcBef>
                <a:spcPts val="0"/>
              </a:spcBef>
              <a:spcAft>
                <a:spcPts val="0"/>
              </a:spcAft>
              <a:tabLst>
                <a:tab pos="457200" algn="l"/>
              </a:tabLst>
            </a:pPr>
            <a:r>
              <a:rPr lang="tr-TR" sz="1400" dirty="0">
                <a:solidFill>
                  <a:schemeClr val="accent1"/>
                </a:solidFill>
              </a:rPr>
              <a:t>Sürdürülebilir iş modeli</a:t>
            </a:r>
          </a:p>
          <a:p>
            <a:pPr marL="0" lvl="0" indent="-342900" defTabSz="457200">
              <a:lnSpc>
                <a:spcPct val="107000"/>
              </a:lnSpc>
              <a:spcBef>
                <a:spcPts val="0"/>
              </a:spcBef>
              <a:spcAft>
                <a:spcPts val="0"/>
              </a:spcAft>
              <a:tabLst>
                <a:tab pos="457200" algn="l"/>
              </a:tabLst>
            </a:pPr>
            <a:r>
              <a:rPr lang="tr-TR" sz="1400" dirty="0">
                <a:solidFill>
                  <a:schemeClr val="accent1"/>
                </a:solidFill>
              </a:rPr>
              <a:t>Vatandaş odaklı</a:t>
            </a:r>
          </a:p>
          <a:p>
            <a:pPr marL="0" lvl="0" indent="-342900" defTabSz="457200">
              <a:lnSpc>
                <a:spcPct val="107000"/>
              </a:lnSpc>
              <a:spcBef>
                <a:spcPts val="0"/>
              </a:spcBef>
              <a:spcAft>
                <a:spcPts val="0"/>
              </a:spcAft>
              <a:tabLst>
                <a:tab pos="457200" algn="l"/>
              </a:tabLst>
            </a:pPr>
            <a:r>
              <a:rPr lang="tr-TR" sz="1400" dirty="0" err="1">
                <a:solidFill>
                  <a:schemeClr val="accent1"/>
                </a:solidFill>
              </a:rPr>
              <a:t>vb</a:t>
            </a:r>
            <a:endParaRPr lang="tr-TR" sz="1400" dirty="0">
              <a:solidFill>
                <a:schemeClr val="accent1"/>
              </a:solidFill>
            </a:endParaRPr>
          </a:p>
          <a:p>
            <a:pPr marL="0" lvl="0" indent="-342900" defTabSz="457200">
              <a:lnSpc>
                <a:spcPct val="100000"/>
              </a:lnSpc>
              <a:spcBef>
                <a:spcPts val="0"/>
              </a:spcBef>
              <a:spcAft>
                <a:spcPts val="0"/>
              </a:spcAft>
              <a:tabLst>
                <a:tab pos="457200" algn="l"/>
              </a:tabLst>
            </a:pPr>
            <a:endParaRPr lang="tr-TR" sz="1400" dirty="0">
              <a:solidFill>
                <a:schemeClr val="accent1"/>
              </a:solidFill>
            </a:endParaRPr>
          </a:p>
        </p:txBody>
      </p:sp>
      <p:sp>
        <p:nvSpPr>
          <p:cNvPr id="16" name="Metin kutusu 15">
            <a:extLst>
              <a:ext uri="{FF2B5EF4-FFF2-40B4-BE49-F238E27FC236}">
                <a16:creationId xmlns:a16="http://schemas.microsoft.com/office/drawing/2014/main" xmlns="" id="{D641B855-BCA4-4FA2-A343-123BE263E38D}"/>
              </a:ext>
            </a:extLst>
          </p:cNvPr>
          <p:cNvSpPr txBox="1"/>
          <p:nvPr/>
        </p:nvSpPr>
        <p:spPr>
          <a:xfrm>
            <a:off x="5075108" y="3653209"/>
            <a:ext cx="1661342" cy="2031325"/>
          </a:xfrm>
          <a:prstGeom prst="rect">
            <a:avLst/>
          </a:prstGeom>
          <a:noFill/>
        </p:spPr>
        <p:txBody>
          <a:bodyPr wrap="square" rtlCol="0">
            <a:spAutoFit/>
          </a:bodyPr>
          <a:lstStyle/>
          <a:p>
            <a:r>
              <a:rPr lang="tr-TR" sz="1400" dirty="0">
                <a:solidFill>
                  <a:schemeClr val="accent1"/>
                </a:solidFill>
              </a:rPr>
              <a:t>Y</a:t>
            </a:r>
            <a:r>
              <a:rPr lang="en-US" sz="1400" dirty="0" err="1">
                <a:solidFill>
                  <a:schemeClr val="accent1"/>
                </a:solidFill>
              </a:rPr>
              <a:t>enilik</a:t>
            </a:r>
            <a:r>
              <a:rPr lang="tr-TR" sz="1400" dirty="0" err="1">
                <a:solidFill>
                  <a:schemeClr val="accent1"/>
                </a:solidFill>
              </a:rPr>
              <a:t>çi</a:t>
            </a:r>
            <a:endParaRPr lang="en-US" sz="1400" dirty="0">
              <a:solidFill>
                <a:schemeClr val="accent1"/>
              </a:solidFill>
            </a:endParaRPr>
          </a:p>
          <a:p>
            <a:r>
              <a:rPr lang="en-US" sz="1400" dirty="0" err="1">
                <a:solidFill>
                  <a:schemeClr val="accent1"/>
                </a:solidFill>
              </a:rPr>
              <a:t>Uluslararası</a:t>
            </a:r>
            <a:r>
              <a:rPr lang="en-US" sz="1400" dirty="0">
                <a:solidFill>
                  <a:schemeClr val="accent1"/>
                </a:solidFill>
              </a:rPr>
              <a:t> </a:t>
            </a:r>
            <a:r>
              <a:rPr lang="en-US" sz="1400" dirty="0" err="1">
                <a:solidFill>
                  <a:schemeClr val="accent1"/>
                </a:solidFill>
              </a:rPr>
              <a:t>ağlar</a:t>
            </a:r>
            <a:endParaRPr lang="en-US" sz="1400" dirty="0">
              <a:solidFill>
                <a:schemeClr val="accent1"/>
              </a:solidFill>
            </a:endParaRPr>
          </a:p>
          <a:p>
            <a:r>
              <a:rPr lang="en-US" sz="1400" dirty="0" err="1">
                <a:solidFill>
                  <a:schemeClr val="accent1"/>
                </a:solidFill>
              </a:rPr>
              <a:t>Mekansal</a:t>
            </a:r>
            <a:r>
              <a:rPr lang="en-US" sz="1400" dirty="0">
                <a:solidFill>
                  <a:schemeClr val="accent1"/>
                </a:solidFill>
              </a:rPr>
              <a:t> </a:t>
            </a:r>
            <a:r>
              <a:rPr lang="tr-TR" sz="1400" dirty="0">
                <a:solidFill>
                  <a:schemeClr val="accent1"/>
                </a:solidFill>
              </a:rPr>
              <a:t>düşünebilme</a:t>
            </a:r>
            <a:endParaRPr lang="en-US" sz="1400" dirty="0">
              <a:solidFill>
                <a:schemeClr val="accent1"/>
              </a:solidFill>
            </a:endParaRPr>
          </a:p>
          <a:p>
            <a:r>
              <a:rPr lang="en-US" sz="1400" dirty="0" err="1">
                <a:solidFill>
                  <a:schemeClr val="accent1"/>
                </a:solidFill>
              </a:rPr>
              <a:t>Su</a:t>
            </a:r>
            <a:r>
              <a:rPr lang="en-US" sz="1400" dirty="0">
                <a:solidFill>
                  <a:schemeClr val="accent1"/>
                </a:solidFill>
              </a:rPr>
              <a:t> </a:t>
            </a:r>
            <a:r>
              <a:rPr lang="en-US" sz="1400" dirty="0" err="1">
                <a:solidFill>
                  <a:schemeClr val="accent1"/>
                </a:solidFill>
              </a:rPr>
              <a:t>yönetimi</a:t>
            </a:r>
            <a:endParaRPr lang="en-US" sz="1400" dirty="0">
              <a:solidFill>
                <a:schemeClr val="accent1"/>
              </a:solidFill>
            </a:endParaRPr>
          </a:p>
          <a:p>
            <a:r>
              <a:rPr lang="en-US" sz="1400" dirty="0" err="1">
                <a:solidFill>
                  <a:schemeClr val="accent1"/>
                </a:solidFill>
              </a:rPr>
              <a:t>Kullanıcı</a:t>
            </a:r>
            <a:r>
              <a:rPr lang="en-US" sz="1400" dirty="0">
                <a:solidFill>
                  <a:schemeClr val="accent1"/>
                </a:solidFill>
              </a:rPr>
              <a:t> </a:t>
            </a:r>
            <a:r>
              <a:rPr lang="en-US" sz="1400" dirty="0" err="1">
                <a:solidFill>
                  <a:schemeClr val="accent1"/>
                </a:solidFill>
              </a:rPr>
              <a:t>merkezli</a:t>
            </a:r>
            <a:r>
              <a:rPr lang="tr-TR" sz="1400" dirty="0">
                <a:solidFill>
                  <a:schemeClr val="accent1"/>
                </a:solidFill>
              </a:rPr>
              <a:t> modeller</a:t>
            </a:r>
            <a:endParaRPr lang="en-US" sz="1400" dirty="0">
              <a:solidFill>
                <a:schemeClr val="accent1"/>
              </a:solidFill>
            </a:endParaRPr>
          </a:p>
          <a:p>
            <a:r>
              <a:rPr lang="en-US" sz="1400" dirty="0" err="1">
                <a:solidFill>
                  <a:schemeClr val="accent1"/>
                </a:solidFill>
              </a:rPr>
              <a:t>Teknoloji</a:t>
            </a:r>
            <a:r>
              <a:rPr lang="en-US" sz="1400" dirty="0">
                <a:solidFill>
                  <a:schemeClr val="accent1"/>
                </a:solidFill>
              </a:rPr>
              <a:t> </a:t>
            </a:r>
            <a:r>
              <a:rPr lang="en-US" sz="1400" dirty="0" err="1">
                <a:solidFill>
                  <a:schemeClr val="accent1"/>
                </a:solidFill>
              </a:rPr>
              <a:t>transferi</a:t>
            </a:r>
            <a:endParaRPr lang="en-US" sz="1400" dirty="0">
              <a:solidFill>
                <a:schemeClr val="accent1"/>
              </a:solidFill>
            </a:endParaRPr>
          </a:p>
          <a:p>
            <a:r>
              <a:rPr lang="en-US" sz="1400" dirty="0" err="1">
                <a:solidFill>
                  <a:schemeClr val="accent1"/>
                </a:solidFill>
              </a:rPr>
              <a:t>Vb</a:t>
            </a:r>
            <a:endParaRPr lang="tr-TR" sz="1600" dirty="0"/>
          </a:p>
        </p:txBody>
      </p:sp>
      <p:pic>
        <p:nvPicPr>
          <p:cNvPr id="17" name="Resim 16">
            <a:extLst>
              <a:ext uri="{FF2B5EF4-FFF2-40B4-BE49-F238E27FC236}">
                <a16:creationId xmlns:a16="http://schemas.microsoft.com/office/drawing/2014/main" xmlns="" id="{402024AB-9B42-45B9-809B-1851E2AC1079}"/>
              </a:ext>
            </a:extLst>
          </p:cNvPr>
          <p:cNvPicPr>
            <a:picLocks noChangeAspect="1"/>
          </p:cNvPicPr>
          <p:nvPr/>
        </p:nvPicPr>
        <p:blipFill>
          <a:blip r:embed="rId3"/>
          <a:stretch>
            <a:fillRect/>
          </a:stretch>
        </p:blipFill>
        <p:spPr>
          <a:xfrm>
            <a:off x="5122165" y="1983172"/>
            <a:ext cx="1009678" cy="1359399"/>
          </a:xfrm>
          <a:prstGeom prst="rect">
            <a:avLst/>
          </a:prstGeom>
        </p:spPr>
      </p:pic>
      <p:pic>
        <p:nvPicPr>
          <p:cNvPr id="14" name="Resim 13">
            <a:extLst>
              <a:ext uri="{FF2B5EF4-FFF2-40B4-BE49-F238E27FC236}">
                <a16:creationId xmlns:a16="http://schemas.microsoft.com/office/drawing/2014/main" xmlns="" id="{BE7FD829-9306-4857-950B-6B3C8068E899}"/>
              </a:ext>
            </a:extLst>
          </p:cNvPr>
          <p:cNvPicPr>
            <a:picLocks noChangeAspect="1"/>
          </p:cNvPicPr>
          <p:nvPr/>
        </p:nvPicPr>
        <p:blipFill>
          <a:blip r:embed="rId4"/>
          <a:stretch>
            <a:fillRect/>
          </a:stretch>
        </p:blipFill>
        <p:spPr>
          <a:xfrm>
            <a:off x="1566680" y="3423632"/>
            <a:ext cx="1052655" cy="1177716"/>
          </a:xfrm>
          <a:prstGeom prst="rect">
            <a:avLst/>
          </a:prstGeom>
        </p:spPr>
      </p:pic>
      <p:pic>
        <p:nvPicPr>
          <p:cNvPr id="18" name="Resim 17">
            <a:extLst>
              <a:ext uri="{FF2B5EF4-FFF2-40B4-BE49-F238E27FC236}">
                <a16:creationId xmlns:a16="http://schemas.microsoft.com/office/drawing/2014/main" xmlns="" id="{FC4CF6EB-7A83-4681-B483-EB533CEDE906}"/>
              </a:ext>
            </a:extLst>
          </p:cNvPr>
          <p:cNvPicPr>
            <a:picLocks noChangeAspect="1"/>
          </p:cNvPicPr>
          <p:nvPr/>
        </p:nvPicPr>
        <p:blipFill>
          <a:blip r:embed="rId5"/>
          <a:stretch>
            <a:fillRect/>
          </a:stretch>
        </p:blipFill>
        <p:spPr>
          <a:xfrm>
            <a:off x="2984242" y="1885500"/>
            <a:ext cx="1890380" cy="1457070"/>
          </a:xfrm>
          <a:prstGeom prst="rect">
            <a:avLst/>
          </a:prstGeom>
        </p:spPr>
      </p:pic>
      <p:pic>
        <p:nvPicPr>
          <p:cNvPr id="19" name="Resim 18">
            <a:extLst>
              <a:ext uri="{FF2B5EF4-FFF2-40B4-BE49-F238E27FC236}">
                <a16:creationId xmlns:a16="http://schemas.microsoft.com/office/drawing/2014/main" xmlns="" id="{AD125508-ABF7-4699-AB9D-1C8323951DCA}"/>
              </a:ext>
            </a:extLst>
          </p:cNvPr>
          <p:cNvPicPr>
            <a:picLocks noChangeAspect="1"/>
          </p:cNvPicPr>
          <p:nvPr/>
        </p:nvPicPr>
        <p:blipFill>
          <a:blip r:embed="rId5"/>
          <a:stretch>
            <a:fillRect/>
          </a:stretch>
        </p:blipFill>
        <p:spPr>
          <a:xfrm>
            <a:off x="7281920" y="4163056"/>
            <a:ext cx="1368418" cy="1293738"/>
          </a:xfrm>
          <a:prstGeom prst="rect">
            <a:avLst/>
          </a:prstGeom>
        </p:spPr>
      </p:pic>
      <p:sp>
        <p:nvSpPr>
          <p:cNvPr id="20" name="Metin kutusu 19">
            <a:extLst>
              <a:ext uri="{FF2B5EF4-FFF2-40B4-BE49-F238E27FC236}">
                <a16:creationId xmlns:a16="http://schemas.microsoft.com/office/drawing/2014/main" xmlns="" id="{3BB03E02-2CC3-404B-8779-CE91863929C7}"/>
              </a:ext>
            </a:extLst>
          </p:cNvPr>
          <p:cNvSpPr txBox="1"/>
          <p:nvPr/>
        </p:nvSpPr>
        <p:spPr>
          <a:xfrm>
            <a:off x="2136359" y="3397868"/>
            <a:ext cx="573833" cy="338554"/>
          </a:xfrm>
          <a:prstGeom prst="rect">
            <a:avLst/>
          </a:prstGeom>
          <a:noFill/>
        </p:spPr>
        <p:txBody>
          <a:bodyPr wrap="square" rtlCol="0">
            <a:spAutoFit/>
          </a:bodyPr>
          <a:lstStyle/>
          <a:p>
            <a:r>
              <a:rPr lang="tr-TR" sz="1600" dirty="0">
                <a:highlight>
                  <a:srgbClr val="FFFF00"/>
                </a:highlight>
              </a:rPr>
              <a:t>%70</a:t>
            </a:r>
          </a:p>
        </p:txBody>
      </p:sp>
      <p:sp>
        <p:nvSpPr>
          <p:cNvPr id="22" name="Metin kutusu 21">
            <a:extLst>
              <a:ext uri="{FF2B5EF4-FFF2-40B4-BE49-F238E27FC236}">
                <a16:creationId xmlns:a16="http://schemas.microsoft.com/office/drawing/2014/main" xmlns="" id="{75FFDDD1-EDF2-4048-B7B8-4F7FE5DA9C5F}"/>
              </a:ext>
            </a:extLst>
          </p:cNvPr>
          <p:cNvSpPr txBox="1"/>
          <p:nvPr/>
        </p:nvSpPr>
        <p:spPr>
          <a:xfrm>
            <a:off x="4246435" y="1867630"/>
            <a:ext cx="668070" cy="338554"/>
          </a:xfrm>
          <a:prstGeom prst="rect">
            <a:avLst/>
          </a:prstGeom>
          <a:noFill/>
        </p:spPr>
        <p:txBody>
          <a:bodyPr wrap="square" rtlCol="0">
            <a:spAutoFit/>
          </a:bodyPr>
          <a:lstStyle/>
          <a:p>
            <a:r>
              <a:rPr lang="tr-TR" sz="1600" dirty="0">
                <a:highlight>
                  <a:srgbClr val="FFFF00"/>
                </a:highlight>
              </a:rPr>
              <a:t>%100</a:t>
            </a:r>
          </a:p>
        </p:txBody>
      </p:sp>
      <p:sp>
        <p:nvSpPr>
          <p:cNvPr id="25" name="Metin kutusu 24">
            <a:extLst>
              <a:ext uri="{FF2B5EF4-FFF2-40B4-BE49-F238E27FC236}">
                <a16:creationId xmlns:a16="http://schemas.microsoft.com/office/drawing/2014/main" xmlns="" id="{D8CD96AB-B3DF-4FF0-BF34-62053E7A62BE}"/>
              </a:ext>
            </a:extLst>
          </p:cNvPr>
          <p:cNvSpPr txBox="1"/>
          <p:nvPr/>
        </p:nvSpPr>
        <p:spPr>
          <a:xfrm>
            <a:off x="8181887" y="4139684"/>
            <a:ext cx="596318" cy="369332"/>
          </a:xfrm>
          <a:prstGeom prst="rect">
            <a:avLst/>
          </a:prstGeom>
          <a:noFill/>
        </p:spPr>
        <p:txBody>
          <a:bodyPr wrap="square" rtlCol="0">
            <a:spAutoFit/>
          </a:bodyPr>
          <a:lstStyle/>
          <a:p>
            <a:r>
              <a:rPr lang="tr-TR" dirty="0">
                <a:highlight>
                  <a:srgbClr val="FFFF00"/>
                </a:highlight>
              </a:rPr>
              <a:t>%30</a:t>
            </a:r>
          </a:p>
        </p:txBody>
      </p:sp>
      <p:sp>
        <p:nvSpPr>
          <p:cNvPr id="26" name="Metin kutusu 25">
            <a:extLst>
              <a:ext uri="{FF2B5EF4-FFF2-40B4-BE49-F238E27FC236}">
                <a16:creationId xmlns:a16="http://schemas.microsoft.com/office/drawing/2014/main" xmlns="" id="{37339E9A-45B1-4D6C-BBC0-E9F57C1471AA}"/>
              </a:ext>
            </a:extLst>
          </p:cNvPr>
          <p:cNvSpPr txBox="1"/>
          <p:nvPr/>
        </p:nvSpPr>
        <p:spPr>
          <a:xfrm>
            <a:off x="232756" y="301434"/>
            <a:ext cx="7547957" cy="584775"/>
          </a:xfrm>
          <a:prstGeom prst="rect">
            <a:avLst/>
          </a:prstGeom>
          <a:noFill/>
        </p:spPr>
        <p:txBody>
          <a:bodyPr wrap="square" rtlCol="0">
            <a:spAutoFit/>
          </a:bodyPr>
          <a:lstStyle/>
          <a:p>
            <a:r>
              <a:rPr lang="tr-TR" sz="3200" b="1" cap="all" dirty="0" smtClean="0">
                <a:solidFill>
                  <a:srgbClr val="3108C8"/>
                </a:solidFill>
              </a:rPr>
              <a:t>İKİLEM </a:t>
            </a:r>
            <a:r>
              <a:rPr lang="tr-TR" sz="2000" b="1" spc="-50" dirty="0" smtClean="0">
                <a:solidFill>
                  <a:srgbClr val="3108C8"/>
                </a:solidFill>
                <a:latin typeface="+mj-lt"/>
                <a:ea typeface="+mj-ea"/>
                <a:cs typeface="+mj-cs"/>
              </a:rPr>
              <a:t>Neredeyiz? Yönelim </a:t>
            </a:r>
            <a:r>
              <a:rPr lang="tr-TR" sz="2000" b="1" spc="-50" dirty="0">
                <a:solidFill>
                  <a:srgbClr val="3108C8"/>
                </a:solidFill>
                <a:latin typeface="+mj-lt"/>
                <a:ea typeface="+mj-ea"/>
                <a:cs typeface="+mj-cs"/>
              </a:rPr>
              <a:t>nereye?</a:t>
            </a:r>
          </a:p>
        </p:txBody>
      </p:sp>
      <p:pic>
        <p:nvPicPr>
          <p:cNvPr id="23" name="Resim 22">
            <a:extLst>
              <a:ext uri="{FF2B5EF4-FFF2-40B4-BE49-F238E27FC236}">
                <a16:creationId xmlns:a16="http://schemas.microsoft.com/office/drawing/2014/main" xmlns="" id="{171771FD-0AFD-4402-B6C4-3F2DC9742F56}"/>
              </a:ext>
            </a:extLst>
          </p:cNvPr>
          <p:cNvPicPr>
            <a:picLocks noChangeAspect="1"/>
          </p:cNvPicPr>
          <p:nvPr/>
        </p:nvPicPr>
        <p:blipFill>
          <a:blip r:embed="rId6"/>
          <a:stretch>
            <a:fillRect/>
          </a:stretch>
        </p:blipFill>
        <p:spPr>
          <a:xfrm>
            <a:off x="3718671" y="3908850"/>
            <a:ext cx="1123622" cy="1384996"/>
          </a:xfrm>
          <a:prstGeom prst="rect">
            <a:avLst/>
          </a:prstGeom>
        </p:spPr>
      </p:pic>
      <p:sp>
        <p:nvSpPr>
          <p:cNvPr id="3" name="Slayt Numarası Yer Tutucusu 2">
            <a:extLst>
              <a:ext uri="{FF2B5EF4-FFF2-40B4-BE49-F238E27FC236}">
                <a16:creationId xmlns:a16="http://schemas.microsoft.com/office/drawing/2014/main" xmlns="" id="{72545273-7D76-4DE7-A0C8-F649786F1A06}"/>
              </a:ext>
            </a:extLst>
          </p:cNvPr>
          <p:cNvSpPr>
            <a:spLocks noGrp="1"/>
          </p:cNvSpPr>
          <p:nvPr>
            <p:ph type="sldNum" sz="quarter" idx="4294967295"/>
          </p:nvPr>
        </p:nvSpPr>
        <p:spPr>
          <a:xfrm>
            <a:off x="7107480" y="5851682"/>
            <a:ext cx="984019" cy="365125"/>
          </a:xfrm>
          <a:prstGeom prst="rect">
            <a:avLst/>
          </a:prstGeom>
        </p:spPr>
        <p:txBody>
          <a:bodyPr/>
          <a:lstStyle/>
          <a:p>
            <a:fld id="{46C535B5-AFF9-4AA0-A02B-BB31499AD479}" type="slidenum">
              <a:rPr lang="tr-TR" sz="2000" smtClean="0"/>
              <a:t>3</a:t>
            </a:fld>
            <a:endParaRPr lang="tr-TR" sz="2000"/>
          </a:p>
        </p:txBody>
      </p:sp>
      <p:sp>
        <p:nvSpPr>
          <p:cNvPr id="24" name="Metin kutusu 23">
            <a:extLst>
              <a:ext uri="{FF2B5EF4-FFF2-40B4-BE49-F238E27FC236}">
                <a16:creationId xmlns:a16="http://schemas.microsoft.com/office/drawing/2014/main" xmlns="" id="{7D5E81B0-5652-4D6A-BBA6-50711A6112A7}"/>
              </a:ext>
            </a:extLst>
          </p:cNvPr>
          <p:cNvSpPr txBox="1"/>
          <p:nvPr/>
        </p:nvSpPr>
        <p:spPr>
          <a:xfrm>
            <a:off x="-518160" y="644715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297455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yagram 8">
            <a:extLst>
              <a:ext uri="{FF2B5EF4-FFF2-40B4-BE49-F238E27FC236}">
                <a16:creationId xmlns:a16="http://schemas.microsoft.com/office/drawing/2014/main" xmlns="" id="{49249579-A1C7-403D-B928-DFABAD61B4CF}"/>
              </a:ext>
            </a:extLst>
          </p:cNvPr>
          <p:cNvGraphicFramePr/>
          <p:nvPr>
            <p:extLst>
              <p:ext uri="{D42A27DB-BD31-4B8C-83A1-F6EECF244321}">
                <p14:modId xmlns:p14="http://schemas.microsoft.com/office/powerpoint/2010/main" val="204645278"/>
              </p:ext>
            </p:extLst>
          </p:nvPr>
        </p:nvGraphicFramePr>
        <p:xfrm>
          <a:off x="159398" y="626361"/>
          <a:ext cx="6096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Resim 2">
            <a:extLst>
              <a:ext uri="{FF2B5EF4-FFF2-40B4-BE49-F238E27FC236}">
                <a16:creationId xmlns:a16="http://schemas.microsoft.com/office/drawing/2014/main" xmlns="" id="{5095648B-7EF4-44C7-810F-646FEEB0A512}"/>
              </a:ext>
            </a:extLst>
          </p:cNvPr>
          <p:cNvPicPr>
            <a:picLocks noChangeAspect="1"/>
          </p:cNvPicPr>
          <p:nvPr/>
        </p:nvPicPr>
        <p:blipFill>
          <a:blip r:embed="rId8"/>
          <a:stretch>
            <a:fillRect/>
          </a:stretch>
        </p:blipFill>
        <p:spPr>
          <a:xfrm>
            <a:off x="7340860" y="1408923"/>
            <a:ext cx="1454409" cy="1856791"/>
          </a:xfrm>
          <a:prstGeom prst="rect">
            <a:avLst/>
          </a:prstGeom>
        </p:spPr>
      </p:pic>
      <p:sp>
        <p:nvSpPr>
          <p:cNvPr id="5" name="Metin kutusu 4">
            <a:extLst>
              <a:ext uri="{FF2B5EF4-FFF2-40B4-BE49-F238E27FC236}">
                <a16:creationId xmlns:a16="http://schemas.microsoft.com/office/drawing/2014/main" xmlns="" id="{E5D51796-FF15-4FCC-95AC-901044007575}"/>
              </a:ext>
            </a:extLst>
          </p:cNvPr>
          <p:cNvSpPr txBox="1"/>
          <p:nvPr/>
        </p:nvSpPr>
        <p:spPr>
          <a:xfrm>
            <a:off x="6827062" y="3639622"/>
            <a:ext cx="1968207" cy="923330"/>
          </a:xfrm>
          <a:prstGeom prst="rect">
            <a:avLst/>
          </a:prstGeom>
          <a:noFill/>
        </p:spPr>
        <p:txBody>
          <a:bodyPr wrap="square" rtlCol="0">
            <a:spAutoFit/>
          </a:bodyPr>
          <a:lstStyle/>
          <a:p>
            <a:pPr algn="ctr"/>
            <a:r>
              <a:rPr lang="tr-TR" b="1" dirty="0">
                <a:solidFill>
                  <a:schemeClr val="accent2"/>
                </a:solidFill>
              </a:rPr>
              <a:t>GERİYE, SAĞA, SOLA DÖNÜŞ YOK, DAİMA İLERİ</a:t>
            </a:r>
          </a:p>
        </p:txBody>
      </p:sp>
      <p:sp>
        <p:nvSpPr>
          <p:cNvPr id="6" name="Metin kutusu 5">
            <a:extLst>
              <a:ext uri="{FF2B5EF4-FFF2-40B4-BE49-F238E27FC236}">
                <a16:creationId xmlns:a16="http://schemas.microsoft.com/office/drawing/2014/main" xmlns="" id="{F1DE7BD8-922F-4C26-92CF-359C765A7F47}"/>
              </a:ext>
            </a:extLst>
          </p:cNvPr>
          <p:cNvSpPr txBox="1"/>
          <p:nvPr/>
        </p:nvSpPr>
        <p:spPr>
          <a:xfrm>
            <a:off x="-518160" y="644715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74647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000" y="410723"/>
            <a:ext cx="5922438" cy="514405"/>
          </a:xfrm>
          <a:prstGeom prst="rect">
            <a:avLst/>
          </a:prstGeom>
        </p:spPr>
        <p:txBody>
          <a:bodyPr vert="horz" wrap="square" lIns="0" tIns="11526" rIns="0" bIns="0" rtlCol="0" anchor="ctr">
            <a:spAutoFit/>
          </a:bodyPr>
          <a:lstStyle/>
          <a:p>
            <a:pPr marL="11527">
              <a:lnSpc>
                <a:spcPct val="100000"/>
              </a:lnSpc>
              <a:spcBef>
                <a:spcPts val="91"/>
              </a:spcBef>
            </a:pPr>
            <a:r>
              <a:rPr lang="tr-TR" sz="3267" b="1" spc="-5" dirty="0" smtClean="0">
                <a:solidFill>
                  <a:srgbClr val="7030A0"/>
                </a:solidFill>
                <a:latin typeface="Arial"/>
                <a:cs typeface="Arial"/>
              </a:rPr>
              <a:t>2030</a:t>
            </a:r>
            <a:r>
              <a:rPr lang="tr-TR" sz="3267" b="1" spc="-241" dirty="0" smtClean="0">
                <a:solidFill>
                  <a:srgbClr val="7030A0"/>
                </a:solidFill>
                <a:latin typeface="Arial"/>
                <a:cs typeface="Arial"/>
              </a:rPr>
              <a:t> </a:t>
            </a:r>
            <a:r>
              <a:rPr lang="tr-TR" sz="3267" b="1" spc="-5" dirty="0" smtClean="0">
                <a:solidFill>
                  <a:srgbClr val="7030A0"/>
                </a:solidFill>
                <a:latin typeface="Arial"/>
                <a:cs typeface="Arial"/>
              </a:rPr>
              <a:t>Gündemi</a:t>
            </a:r>
            <a:endParaRPr lang="tr-TR" sz="3267" b="1" dirty="0">
              <a:solidFill>
                <a:srgbClr val="7030A0"/>
              </a:solidFill>
              <a:latin typeface="Arial"/>
              <a:cs typeface="Arial"/>
            </a:endParaRPr>
          </a:p>
        </p:txBody>
      </p:sp>
      <p:sp>
        <p:nvSpPr>
          <p:cNvPr id="4" name="object 4"/>
          <p:cNvSpPr/>
          <p:nvPr/>
        </p:nvSpPr>
        <p:spPr>
          <a:xfrm>
            <a:off x="3099767" y="1738390"/>
            <a:ext cx="2944467" cy="4045592"/>
          </a:xfrm>
          <a:prstGeom prst="rect">
            <a:avLst/>
          </a:prstGeom>
          <a:blipFill>
            <a:blip r:embed="rId2" cstate="print"/>
            <a:stretch>
              <a:fillRect/>
            </a:stretch>
          </a:blipFill>
        </p:spPr>
        <p:txBody>
          <a:bodyPr wrap="square" lIns="0" tIns="0" rIns="0" bIns="0" rtlCol="0"/>
          <a:lstStyle/>
          <a:p>
            <a:endParaRPr sz="1634"/>
          </a:p>
        </p:txBody>
      </p:sp>
      <p:sp>
        <p:nvSpPr>
          <p:cNvPr id="5" name="object 5"/>
          <p:cNvSpPr/>
          <p:nvPr/>
        </p:nvSpPr>
        <p:spPr>
          <a:xfrm>
            <a:off x="3099767" y="2349249"/>
            <a:ext cx="2944467" cy="3076107"/>
          </a:xfrm>
          <a:custGeom>
            <a:avLst/>
            <a:gdLst/>
            <a:ahLst/>
            <a:cxnLst/>
            <a:rect l="l" t="t" r="r" b="b"/>
            <a:pathLst>
              <a:path w="4776470" h="5032375">
                <a:moveTo>
                  <a:pt x="4774692" y="0"/>
                </a:moveTo>
                <a:lnTo>
                  <a:pt x="1524" y="0"/>
                </a:lnTo>
                <a:lnTo>
                  <a:pt x="0" y="3048"/>
                </a:lnTo>
                <a:lnTo>
                  <a:pt x="0" y="5029200"/>
                </a:lnTo>
                <a:lnTo>
                  <a:pt x="1524" y="5032248"/>
                </a:lnTo>
                <a:lnTo>
                  <a:pt x="4774692" y="5032248"/>
                </a:lnTo>
                <a:lnTo>
                  <a:pt x="4776216" y="5029200"/>
                </a:lnTo>
                <a:lnTo>
                  <a:pt x="4776216" y="5027675"/>
                </a:lnTo>
                <a:lnTo>
                  <a:pt x="9143" y="5027676"/>
                </a:lnTo>
                <a:lnTo>
                  <a:pt x="4571" y="5021580"/>
                </a:lnTo>
                <a:lnTo>
                  <a:pt x="9143" y="5021580"/>
                </a:lnTo>
                <a:lnTo>
                  <a:pt x="9143" y="9144"/>
                </a:lnTo>
                <a:lnTo>
                  <a:pt x="4571" y="9144"/>
                </a:lnTo>
                <a:lnTo>
                  <a:pt x="9143" y="4572"/>
                </a:lnTo>
                <a:lnTo>
                  <a:pt x="4776216" y="4572"/>
                </a:lnTo>
                <a:lnTo>
                  <a:pt x="4776216" y="3048"/>
                </a:lnTo>
                <a:lnTo>
                  <a:pt x="4774692" y="0"/>
                </a:lnTo>
                <a:close/>
              </a:path>
              <a:path w="4776470" h="5032375">
                <a:moveTo>
                  <a:pt x="9143" y="5021580"/>
                </a:moveTo>
                <a:lnTo>
                  <a:pt x="4571" y="5021580"/>
                </a:lnTo>
                <a:lnTo>
                  <a:pt x="9143" y="5027676"/>
                </a:lnTo>
                <a:lnTo>
                  <a:pt x="9143" y="5021580"/>
                </a:lnTo>
                <a:close/>
              </a:path>
              <a:path w="4776470" h="5032375">
                <a:moveTo>
                  <a:pt x="4767072" y="5021580"/>
                </a:moveTo>
                <a:lnTo>
                  <a:pt x="9143" y="5021580"/>
                </a:lnTo>
                <a:lnTo>
                  <a:pt x="9143" y="5027676"/>
                </a:lnTo>
                <a:lnTo>
                  <a:pt x="4767072" y="5027676"/>
                </a:lnTo>
                <a:lnTo>
                  <a:pt x="4767072" y="5021580"/>
                </a:lnTo>
                <a:close/>
              </a:path>
              <a:path w="4776470" h="5032375">
                <a:moveTo>
                  <a:pt x="4767072" y="4572"/>
                </a:moveTo>
                <a:lnTo>
                  <a:pt x="4767072" y="5027676"/>
                </a:lnTo>
                <a:lnTo>
                  <a:pt x="4771644" y="5021580"/>
                </a:lnTo>
                <a:lnTo>
                  <a:pt x="4776216" y="5021579"/>
                </a:lnTo>
                <a:lnTo>
                  <a:pt x="4776216" y="9144"/>
                </a:lnTo>
                <a:lnTo>
                  <a:pt x="4771644" y="9144"/>
                </a:lnTo>
                <a:lnTo>
                  <a:pt x="4767072" y="4572"/>
                </a:lnTo>
                <a:close/>
              </a:path>
              <a:path w="4776470" h="5032375">
                <a:moveTo>
                  <a:pt x="4776216" y="5021579"/>
                </a:moveTo>
                <a:lnTo>
                  <a:pt x="4771644" y="5021580"/>
                </a:lnTo>
                <a:lnTo>
                  <a:pt x="4767072" y="5027676"/>
                </a:lnTo>
                <a:lnTo>
                  <a:pt x="4776216" y="5027675"/>
                </a:lnTo>
                <a:lnTo>
                  <a:pt x="4776216" y="5021579"/>
                </a:lnTo>
                <a:close/>
              </a:path>
              <a:path w="4776470" h="5032375">
                <a:moveTo>
                  <a:pt x="9143" y="4572"/>
                </a:moveTo>
                <a:lnTo>
                  <a:pt x="4571" y="9144"/>
                </a:lnTo>
                <a:lnTo>
                  <a:pt x="9143" y="9144"/>
                </a:lnTo>
                <a:lnTo>
                  <a:pt x="9143" y="4572"/>
                </a:lnTo>
                <a:close/>
              </a:path>
              <a:path w="4776470" h="5032375">
                <a:moveTo>
                  <a:pt x="4767072" y="4572"/>
                </a:moveTo>
                <a:lnTo>
                  <a:pt x="9143" y="4572"/>
                </a:lnTo>
                <a:lnTo>
                  <a:pt x="9143" y="9144"/>
                </a:lnTo>
                <a:lnTo>
                  <a:pt x="4767072" y="9144"/>
                </a:lnTo>
                <a:lnTo>
                  <a:pt x="4767072" y="4572"/>
                </a:lnTo>
                <a:close/>
              </a:path>
              <a:path w="4776470" h="5032375">
                <a:moveTo>
                  <a:pt x="4776216" y="4572"/>
                </a:moveTo>
                <a:lnTo>
                  <a:pt x="4767072" y="4572"/>
                </a:lnTo>
                <a:lnTo>
                  <a:pt x="4771644" y="9144"/>
                </a:lnTo>
                <a:lnTo>
                  <a:pt x="4776216" y="9144"/>
                </a:lnTo>
                <a:lnTo>
                  <a:pt x="4776216" y="4572"/>
                </a:lnTo>
                <a:close/>
              </a:path>
            </a:pathLst>
          </a:custGeom>
          <a:solidFill>
            <a:srgbClr val="000000"/>
          </a:solidFill>
        </p:spPr>
        <p:txBody>
          <a:bodyPr wrap="square" lIns="0" tIns="0" rIns="0" bIns="0" rtlCol="0"/>
          <a:lstStyle/>
          <a:p>
            <a:endParaRPr sz="1634"/>
          </a:p>
        </p:txBody>
      </p:sp>
      <p:sp>
        <p:nvSpPr>
          <p:cNvPr id="6" name="object 6"/>
          <p:cNvSpPr txBox="1"/>
          <p:nvPr/>
        </p:nvSpPr>
        <p:spPr>
          <a:xfrm>
            <a:off x="2388342" y="5783982"/>
            <a:ext cx="4310167" cy="318774"/>
          </a:xfrm>
          <a:prstGeom prst="rect">
            <a:avLst/>
          </a:prstGeom>
        </p:spPr>
        <p:txBody>
          <a:bodyPr vert="horz" wrap="square" lIns="0" tIns="11526" rIns="0" bIns="0" rtlCol="0">
            <a:spAutoFit/>
          </a:bodyPr>
          <a:lstStyle/>
          <a:p>
            <a:pPr marL="11527" marR="4611">
              <a:spcBef>
                <a:spcPts val="91"/>
              </a:spcBef>
            </a:pPr>
            <a:r>
              <a:rPr sz="998" spc="-5" dirty="0">
                <a:latin typeface="Arial"/>
                <a:cs typeface="Arial"/>
              </a:rPr>
              <a:t>Source:</a:t>
            </a:r>
            <a:r>
              <a:rPr sz="998" u="sng" spc="-5" dirty="0">
                <a:uFill>
                  <a:solidFill>
                    <a:srgbClr val="000000"/>
                  </a:solidFill>
                </a:uFill>
                <a:latin typeface="Arial"/>
                <a:cs typeface="Arial"/>
                <a:hlinkClick r:id="rId3"/>
              </a:rPr>
              <a:t>https://sustainabledevelopment.un.org/content/documents/21252030%20Agenda%20for%20S</a:t>
            </a:r>
            <a:endParaRPr sz="998" dirty="0">
              <a:latin typeface="Arial"/>
              <a:cs typeface="Arial"/>
            </a:endParaRPr>
          </a:p>
        </p:txBody>
      </p:sp>
      <p:sp>
        <p:nvSpPr>
          <p:cNvPr id="3" name="Dikdörtgen 2">
            <a:extLst>
              <a:ext uri="{FF2B5EF4-FFF2-40B4-BE49-F238E27FC236}">
                <a16:creationId xmlns:a16="http://schemas.microsoft.com/office/drawing/2014/main" xmlns="" id="{AB1816F0-7E53-4A7F-B0F5-97C3C72EE5D7}"/>
              </a:ext>
            </a:extLst>
          </p:cNvPr>
          <p:cNvSpPr/>
          <p:nvPr/>
        </p:nvSpPr>
        <p:spPr>
          <a:xfrm>
            <a:off x="0" y="2381150"/>
            <a:ext cx="3099767" cy="830997"/>
          </a:xfrm>
          <a:prstGeom prst="rect">
            <a:avLst/>
          </a:prstGeom>
          <a:solidFill>
            <a:schemeClr val="accent1"/>
          </a:solidFill>
        </p:spPr>
        <p:txBody>
          <a:bodyPr wrap="square" lIns="91440" tIns="45720" rIns="91440" bIns="45720">
            <a:spAutoFit/>
          </a:bodyPr>
          <a:lstStyle/>
          <a:p>
            <a:pPr algn="ctr"/>
            <a:r>
              <a:rPr lang="tr-TR" sz="2400" b="1" dirty="0">
                <a:ln w="0"/>
                <a:solidFill>
                  <a:schemeClr val="bg1"/>
                </a:solidFill>
              </a:rPr>
              <a:t>KİMSEYİ GERİDE BIRAKMADAN</a:t>
            </a:r>
            <a:endParaRPr lang="tr-TR" sz="2400" b="1" cap="none" spc="0" dirty="0">
              <a:ln w="0"/>
              <a:solidFill>
                <a:schemeClr val="bg1"/>
              </a:solidFill>
            </a:endParaRPr>
          </a:p>
        </p:txBody>
      </p:sp>
      <p:sp>
        <p:nvSpPr>
          <p:cNvPr id="9" name="Dikdörtgen 8">
            <a:extLst>
              <a:ext uri="{FF2B5EF4-FFF2-40B4-BE49-F238E27FC236}">
                <a16:creationId xmlns:a16="http://schemas.microsoft.com/office/drawing/2014/main" xmlns="" id="{A5252F3A-A4E4-453F-8408-F611A5D6158D}"/>
              </a:ext>
            </a:extLst>
          </p:cNvPr>
          <p:cNvSpPr/>
          <p:nvPr/>
        </p:nvSpPr>
        <p:spPr>
          <a:xfrm>
            <a:off x="6044234" y="2372976"/>
            <a:ext cx="3099766" cy="707886"/>
          </a:xfrm>
          <a:prstGeom prst="rect">
            <a:avLst/>
          </a:prstGeom>
          <a:solidFill>
            <a:schemeClr val="accent1"/>
          </a:solidFill>
        </p:spPr>
        <p:txBody>
          <a:bodyPr wrap="square" lIns="91440" tIns="45720" rIns="91440" bIns="45720">
            <a:spAutoFit/>
          </a:bodyPr>
          <a:lstStyle/>
          <a:p>
            <a:pPr algn="ctr"/>
            <a:r>
              <a:rPr lang="tr-TR" sz="2000" b="1" dirty="0">
                <a:ln w="0"/>
                <a:solidFill>
                  <a:schemeClr val="bg1"/>
                </a:solidFill>
                <a:effectLst>
                  <a:outerShdw blurRad="38100" dist="25400" dir="5400000" algn="ctr" rotWithShape="0">
                    <a:srgbClr val="6E747A">
                      <a:alpha val="43000"/>
                    </a:srgbClr>
                  </a:outerShdw>
                </a:effectLst>
              </a:rPr>
              <a:t>ULAŞILMASI EN ZOR OLANA ÖNCELİKLE ULAŞ</a:t>
            </a:r>
            <a:endParaRPr lang="tr-TR" sz="2000" b="1" cap="none" spc="0" dirty="0">
              <a:ln w="0"/>
              <a:solidFill>
                <a:schemeClr val="bg1"/>
              </a:solidFill>
              <a:effectLst>
                <a:outerShdw blurRad="38100" dist="25400" dir="5400000" algn="ctr" rotWithShape="0">
                  <a:srgbClr val="6E747A">
                    <a:alpha val="43000"/>
                  </a:srgbClr>
                </a:outerShdw>
              </a:effectLst>
            </a:endParaRPr>
          </a:p>
        </p:txBody>
      </p:sp>
      <p:sp>
        <p:nvSpPr>
          <p:cNvPr id="10" name="object 6">
            <a:extLst>
              <a:ext uri="{FF2B5EF4-FFF2-40B4-BE49-F238E27FC236}">
                <a16:creationId xmlns:a16="http://schemas.microsoft.com/office/drawing/2014/main" xmlns="" id="{2F8B71FA-CF32-401C-8761-F4CB63B50A0D}"/>
              </a:ext>
            </a:extLst>
          </p:cNvPr>
          <p:cNvSpPr txBox="1"/>
          <p:nvPr/>
        </p:nvSpPr>
        <p:spPr>
          <a:xfrm>
            <a:off x="0" y="5949188"/>
            <a:ext cx="9144000" cy="873413"/>
          </a:xfrm>
          <a:prstGeom prst="rect">
            <a:avLst/>
          </a:prstGeom>
          <a:solidFill>
            <a:schemeClr val="accent1"/>
          </a:solidFill>
          <a:ln>
            <a:solidFill>
              <a:schemeClr val="accent1">
                <a:lumMod val="20000"/>
                <a:lumOff val="80000"/>
              </a:schemeClr>
            </a:solidFill>
          </a:ln>
        </p:spPr>
        <p:txBody>
          <a:bodyPr vert="horz" wrap="square" lIns="0" tIns="11526" rIns="0" bIns="0" rtlCol="0">
            <a:spAutoFit/>
          </a:bodyPr>
          <a:lstStyle/>
          <a:p>
            <a:pPr marL="11527" marR="4611" algn="ctr">
              <a:spcBef>
                <a:spcPts val="91"/>
              </a:spcBef>
            </a:pPr>
            <a:r>
              <a:rPr lang="tr-TR" sz="2800" b="1" spc="-5" dirty="0">
                <a:solidFill>
                  <a:schemeClr val="bg1"/>
                </a:solidFill>
                <a:latin typeface="Arial"/>
                <a:cs typeface="Arial"/>
              </a:rPr>
              <a:t>2015 YILINDA SUNULDU….. 2030 YILINA KADAR SONUÇLANMALI</a:t>
            </a:r>
            <a:endParaRPr sz="2800" b="1" dirty="0">
              <a:solidFill>
                <a:schemeClr val="bg1"/>
              </a:solidFill>
              <a:latin typeface="Arial"/>
              <a:cs typeface="Arial"/>
            </a:endParaRPr>
          </a:p>
        </p:txBody>
      </p:sp>
      <p:sp>
        <p:nvSpPr>
          <p:cNvPr id="11" name="object 6">
            <a:extLst>
              <a:ext uri="{FF2B5EF4-FFF2-40B4-BE49-F238E27FC236}">
                <a16:creationId xmlns:a16="http://schemas.microsoft.com/office/drawing/2014/main" xmlns="" id="{8C231334-769A-40F4-9C11-BCEA8894374A}"/>
              </a:ext>
            </a:extLst>
          </p:cNvPr>
          <p:cNvSpPr txBox="1"/>
          <p:nvPr/>
        </p:nvSpPr>
        <p:spPr>
          <a:xfrm>
            <a:off x="1" y="925128"/>
            <a:ext cx="9144000" cy="750302"/>
          </a:xfrm>
          <a:prstGeom prst="rect">
            <a:avLst/>
          </a:prstGeom>
          <a:solidFill>
            <a:schemeClr val="accent1"/>
          </a:solidFill>
        </p:spPr>
        <p:txBody>
          <a:bodyPr vert="horz" wrap="square" lIns="0" tIns="11526" rIns="0" bIns="0" rtlCol="0">
            <a:spAutoFit/>
          </a:bodyPr>
          <a:lstStyle/>
          <a:p>
            <a:pPr marL="11527" marR="4611" algn="ctr">
              <a:spcBef>
                <a:spcPts val="91"/>
              </a:spcBef>
            </a:pPr>
            <a:r>
              <a:rPr lang="en-US" sz="2400" b="1" spc="-5" dirty="0">
                <a:solidFill>
                  <a:schemeClr val="bg1"/>
                </a:solidFill>
                <a:latin typeface="Arial"/>
                <a:cs typeface="Arial"/>
              </a:rPr>
              <a:t>KAPSAMLI SÜRDÜRÜLEBİLİR KALKINMA İÇİN 2030 GÜNDEMİNİN </a:t>
            </a:r>
            <a:r>
              <a:rPr lang="tr-TR" sz="2400" b="1" spc="-5" dirty="0">
                <a:solidFill>
                  <a:schemeClr val="bg1"/>
                </a:solidFill>
                <a:latin typeface="Arial"/>
                <a:cs typeface="Arial"/>
              </a:rPr>
              <a:t>ÖZÜNDE KATLIMCILIK VARDIR</a:t>
            </a:r>
            <a:endParaRPr lang="en-US" sz="2400" b="1" dirty="0">
              <a:solidFill>
                <a:schemeClr val="bg1"/>
              </a:solidFill>
              <a:latin typeface="Arial"/>
              <a:cs typeface="Arial"/>
            </a:endParaRPr>
          </a:p>
        </p:txBody>
      </p:sp>
      <p:sp>
        <p:nvSpPr>
          <p:cNvPr id="8" name="Slayt Numarası Yer Tutucusu 7">
            <a:extLst>
              <a:ext uri="{FF2B5EF4-FFF2-40B4-BE49-F238E27FC236}">
                <a16:creationId xmlns:a16="http://schemas.microsoft.com/office/drawing/2014/main" xmlns="" id="{5D555534-30CA-4B81-8727-44E71081BF16}"/>
              </a:ext>
            </a:extLst>
          </p:cNvPr>
          <p:cNvSpPr>
            <a:spLocks noGrp="1"/>
          </p:cNvSpPr>
          <p:nvPr>
            <p:ph type="sldNum" sz="quarter" idx="12"/>
          </p:nvPr>
        </p:nvSpPr>
        <p:spPr/>
        <p:txBody>
          <a:bodyPr/>
          <a:lstStyle/>
          <a:p>
            <a:fld id="{46C535B5-AFF9-4AA0-A02B-BB31499AD479}" type="slidenum">
              <a:rPr lang="tr-TR" smtClean="0"/>
              <a:t>5</a:t>
            </a:fld>
            <a:endParaRPr lang="tr-TR"/>
          </a:p>
        </p:txBody>
      </p:sp>
      <p:sp>
        <p:nvSpPr>
          <p:cNvPr id="14" name="Metin kutusu 13">
            <a:extLst>
              <a:ext uri="{FF2B5EF4-FFF2-40B4-BE49-F238E27FC236}">
                <a16:creationId xmlns:a16="http://schemas.microsoft.com/office/drawing/2014/main" xmlns="" id="{6A88C5C5-3908-42B8-A589-8AF05186F698}"/>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2796519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SDG logo">
            <a:extLst>
              <a:ext uri="{FF2B5EF4-FFF2-40B4-BE49-F238E27FC236}">
                <a16:creationId xmlns:a16="http://schemas.microsoft.com/office/drawing/2014/main" xmlns="" id="{4D90059A-FCD3-45D1-B8D6-41C08E4B4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941" y="394569"/>
            <a:ext cx="3422002" cy="63336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3" descr="SDG 1">
            <a:hlinkClick r:id="rId3"/>
            <a:extLst>
              <a:ext uri="{FF2B5EF4-FFF2-40B4-BE49-F238E27FC236}">
                <a16:creationId xmlns:a16="http://schemas.microsoft.com/office/drawing/2014/main" xmlns="" id="{C2FD369B-A544-4525-B8B1-AC1CA9FFD8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644" y="1861002"/>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SDG 2">
            <a:hlinkClick r:id="rId5"/>
            <a:extLst>
              <a:ext uri="{FF2B5EF4-FFF2-40B4-BE49-F238E27FC236}">
                <a16:creationId xmlns:a16="http://schemas.microsoft.com/office/drawing/2014/main" xmlns="" id="{0079A75A-1B10-4C1A-8B12-1BCC6AF9DD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6756" y="1861001"/>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 descr="SDG 3">
            <a:hlinkClick r:id="rId7"/>
            <a:extLst>
              <a:ext uri="{FF2B5EF4-FFF2-40B4-BE49-F238E27FC236}">
                <a16:creationId xmlns:a16="http://schemas.microsoft.com/office/drawing/2014/main" xmlns="" id="{BF4C98C4-DC8E-4C3C-8476-122FFF43995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4868" y="1861000"/>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SDG 4">
            <a:hlinkClick r:id="rId9"/>
            <a:extLst>
              <a:ext uri="{FF2B5EF4-FFF2-40B4-BE49-F238E27FC236}">
                <a16:creationId xmlns:a16="http://schemas.microsoft.com/office/drawing/2014/main" xmlns="" id="{20F442C8-6BA5-4C73-9E64-2E7D5C1F3D6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6915" y="1860230"/>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7" descr="SDG 5">
            <a:hlinkClick r:id="rId11"/>
            <a:extLst>
              <a:ext uri="{FF2B5EF4-FFF2-40B4-BE49-F238E27FC236}">
                <a16:creationId xmlns:a16="http://schemas.microsoft.com/office/drawing/2014/main" xmlns="" id="{78227801-A626-4560-B900-2686AF66349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29915" y="1856793"/>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SDG 6">
            <a:hlinkClick r:id="rId13"/>
            <a:extLst>
              <a:ext uri="{FF2B5EF4-FFF2-40B4-BE49-F238E27FC236}">
                <a16:creationId xmlns:a16="http://schemas.microsoft.com/office/drawing/2014/main" xmlns="" id="{5FDA1EAC-952B-4B9C-AD82-1E9B8DB290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42448" y="1856793"/>
            <a:ext cx="450056" cy="60849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 descr="SDG 7">
            <a:hlinkClick r:id="rId15"/>
            <a:extLst>
              <a:ext uri="{FF2B5EF4-FFF2-40B4-BE49-F238E27FC236}">
                <a16:creationId xmlns:a16="http://schemas.microsoft.com/office/drawing/2014/main" xmlns="" id="{A4DCEAA0-B3D7-4C2C-94AB-5D36E2D9FD1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6139" y="1844355"/>
            <a:ext cx="450056" cy="63336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SDG 8">
            <a:hlinkClick r:id="rId17"/>
            <a:extLst>
              <a:ext uri="{FF2B5EF4-FFF2-40B4-BE49-F238E27FC236}">
                <a16:creationId xmlns:a16="http://schemas.microsoft.com/office/drawing/2014/main" xmlns="" id="{6F06FFB0-8ADD-4525-9E1B-B8AC88CC9E0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76906" y="1844356"/>
            <a:ext cx="450056" cy="6333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1" descr="SDG 9">
            <a:hlinkClick r:id="rId19"/>
            <a:extLst>
              <a:ext uri="{FF2B5EF4-FFF2-40B4-BE49-F238E27FC236}">
                <a16:creationId xmlns:a16="http://schemas.microsoft.com/office/drawing/2014/main" xmlns="" id="{A2DF81E4-D166-4CD5-A9A4-D3AC4F996F3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58643" y="2545210"/>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2" descr="SDG 10">
            <a:hlinkClick r:id="rId21"/>
            <a:extLst>
              <a:ext uri="{FF2B5EF4-FFF2-40B4-BE49-F238E27FC236}">
                <a16:creationId xmlns:a16="http://schemas.microsoft.com/office/drawing/2014/main" xmlns="" id="{DF7BCB29-4785-489B-9488-8C7EA4E09EE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986756" y="2567988"/>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3" descr="SDG 11">
            <a:hlinkClick r:id="rId23"/>
            <a:extLst>
              <a:ext uri="{FF2B5EF4-FFF2-40B4-BE49-F238E27FC236}">
                <a16:creationId xmlns:a16="http://schemas.microsoft.com/office/drawing/2014/main" xmlns="" id="{E0440857-891D-4C22-95C6-D3E5E83FAB5D}"/>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14867" y="2566396"/>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4" descr="SDG 12">
            <a:hlinkClick r:id="rId25"/>
            <a:extLst>
              <a:ext uri="{FF2B5EF4-FFF2-40B4-BE49-F238E27FC236}">
                <a16:creationId xmlns:a16="http://schemas.microsoft.com/office/drawing/2014/main" xmlns="" id="{A537075A-F5FC-4459-BA3F-D8A4671D2787}"/>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050080" y="2554485"/>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5" descr="SDG 13">
            <a:hlinkClick r:id="rId27"/>
            <a:extLst>
              <a:ext uri="{FF2B5EF4-FFF2-40B4-BE49-F238E27FC236}">
                <a16:creationId xmlns:a16="http://schemas.microsoft.com/office/drawing/2014/main" xmlns="" id="{945A0A1E-0542-446D-A33D-B2324FE1E3A9}"/>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611821" y="2554484"/>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SDG 14">
            <a:hlinkClick r:id="rId29"/>
            <a:extLst>
              <a:ext uri="{FF2B5EF4-FFF2-40B4-BE49-F238E27FC236}">
                <a16:creationId xmlns:a16="http://schemas.microsoft.com/office/drawing/2014/main" xmlns="" id="{FBBCD08E-9AEA-4FC7-A413-6F11DF81CAF6}"/>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142448" y="2552175"/>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7" descr="SDG 15">
            <a:hlinkClick r:id="rId31"/>
            <a:extLst>
              <a:ext uri="{FF2B5EF4-FFF2-40B4-BE49-F238E27FC236}">
                <a16:creationId xmlns:a16="http://schemas.microsoft.com/office/drawing/2014/main" xmlns="" id="{86BC3383-245F-4C8D-BCAC-EDD34104D69C}"/>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686139" y="2552175"/>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8" descr="SDG 16">
            <a:hlinkClick r:id="rId33"/>
            <a:extLst>
              <a:ext uri="{FF2B5EF4-FFF2-40B4-BE49-F238E27FC236}">
                <a16:creationId xmlns:a16="http://schemas.microsoft.com/office/drawing/2014/main" xmlns="" id="{2E1A9954-7034-4340-BD53-45AFC45D75E0}"/>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198671" y="2566395"/>
            <a:ext cx="450056" cy="60007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9" descr="SDG 17">
            <a:hlinkClick r:id="rId35"/>
            <a:extLst>
              <a:ext uri="{FF2B5EF4-FFF2-40B4-BE49-F238E27FC236}">
                <a16:creationId xmlns:a16="http://schemas.microsoft.com/office/drawing/2014/main" xmlns="" id="{194B18CC-4BC2-4EE3-8696-959226604D9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450156" y="3311875"/>
            <a:ext cx="450056" cy="600075"/>
          </a:xfrm>
          <a:prstGeom prst="rect">
            <a:avLst/>
          </a:prstGeom>
          <a:noFill/>
          <a:extLst>
            <a:ext uri="{909E8E84-426E-40DD-AFC4-6F175D3DCCD1}">
              <a14:hiddenFill xmlns:a14="http://schemas.microsoft.com/office/drawing/2010/main">
                <a:solidFill>
                  <a:srgbClr val="FFFFFF"/>
                </a:solidFill>
              </a14:hiddenFill>
            </a:ext>
          </a:extLst>
        </p:spPr>
      </p:pic>
      <p:sp>
        <p:nvSpPr>
          <p:cNvPr id="26" name="Dikdörtgen 25">
            <a:extLst>
              <a:ext uri="{FF2B5EF4-FFF2-40B4-BE49-F238E27FC236}">
                <a16:creationId xmlns:a16="http://schemas.microsoft.com/office/drawing/2014/main" xmlns="" id="{124253C3-BBB8-4901-BCD0-738EA27997F0}"/>
              </a:ext>
            </a:extLst>
          </p:cNvPr>
          <p:cNvSpPr/>
          <p:nvPr/>
        </p:nvSpPr>
        <p:spPr>
          <a:xfrm>
            <a:off x="79140" y="3911950"/>
            <a:ext cx="6068131" cy="2028825"/>
          </a:xfrm>
          <a:prstGeom prst="rect">
            <a:avLst/>
          </a:prstGeom>
        </p:spPr>
        <p:txBody>
          <a:bodyPr wrap="square">
            <a:spAutoFit/>
          </a:bodyPr>
          <a:lstStyle/>
          <a:p>
            <a:pPr>
              <a:lnSpc>
                <a:spcPct val="107000"/>
              </a:lnSpc>
              <a:spcAft>
                <a:spcPts val="800"/>
              </a:spcAft>
            </a:pPr>
            <a:r>
              <a:rPr lang="tr-T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Sürdürülebilir Kalkınma Amaçları (SKA), diğer bir deyişle Küresel Amaçlar, yoksulluğu ortadan kaldırmak, gezegenimizi korumak ve tüm insanların barış ve refah içinde yaşamasını sağlamak için evrensel eylem çağrısıdır.</a:t>
            </a:r>
          </a:p>
          <a:p>
            <a:pPr>
              <a:lnSpc>
                <a:spcPct val="107000"/>
              </a:lnSpc>
              <a:spcAft>
                <a:spcPts val="800"/>
              </a:spcAft>
            </a:pPr>
            <a:r>
              <a:rPr lang="tr-T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Bu 17 Amaç, Binyıl Kalkınma Hedeflerinin başarılarının üzerine inşa edilmekte; bir yandan da diğer önceliklerin yanı sıra iklim değişikliği, ekonomik eşitsizlik, yenilikçilik, sürdürülebilir tüketim, barış ve adalet gibi yeni alanları içeriyor. Amaçlar birbiriyle bağlantılıdır; bir amaçta başarının anahtarı, birbiriyle ortak yönleri olan sorunları hep birlikte ele almaktır.</a:t>
            </a:r>
          </a:p>
        </p:txBody>
      </p:sp>
      <p:sp>
        <p:nvSpPr>
          <p:cNvPr id="27" name="Dikdörtgen 26">
            <a:extLst>
              <a:ext uri="{FF2B5EF4-FFF2-40B4-BE49-F238E27FC236}">
                <a16:creationId xmlns:a16="http://schemas.microsoft.com/office/drawing/2014/main" xmlns="" id="{7B1B3463-7704-471E-87F4-952BDC3D34EA}"/>
              </a:ext>
            </a:extLst>
          </p:cNvPr>
          <p:cNvSpPr/>
          <p:nvPr/>
        </p:nvSpPr>
        <p:spPr>
          <a:xfrm>
            <a:off x="6001789" y="1375242"/>
            <a:ext cx="2882677" cy="3754874"/>
          </a:xfrm>
          <a:prstGeom prst="rect">
            <a:avLst/>
          </a:prstGeom>
        </p:spPr>
        <p:txBody>
          <a:bodyPr wrap="square">
            <a:spAutoFit/>
          </a:bodyPr>
          <a:lstStyle/>
          <a:p>
            <a:r>
              <a:rPr lang="tr-TR" sz="1400" b="1" dirty="0">
                <a:solidFill>
                  <a:schemeClr val="accent2"/>
                </a:solidFill>
                <a:latin typeface="&amp;quot"/>
              </a:rPr>
              <a:t>AMAÇLAR EYLEME YÖNELİKTİR, </a:t>
            </a:r>
            <a:r>
              <a:rPr lang="tr-TR" sz="1400" b="1" dirty="0">
                <a:solidFill>
                  <a:schemeClr val="accent2"/>
                </a:solidFill>
              </a:rPr>
              <a:t/>
            </a:r>
            <a:br>
              <a:rPr lang="tr-TR" sz="1400" b="1" dirty="0">
                <a:solidFill>
                  <a:schemeClr val="accent2"/>
                </a:solidFill>
              </a:rPr>
            </a:br>
            <a:r>
              <a:rPr lang="tr-TR" sz="1400" b="1" dirty="0">
                <a:solidFill>
                  <a:schemeClr val="accent2"/>
                </a:solidFill>
              </a:rPr>
              <a:t/>
            </a:r>
            <a:br>
              <a:rPr lang="tr-TR" sz="1400" b="1" dirty="0">
                <a:solidFill>
                  <a:schemeClr val="accent2"/>
                </a:solidFill>
              </a:rPr>
            </a:br>
            <a:r>
              <a:rPr lang="tr-TR" sz="1400" b="1" dirty="0">
                <a:solidFill>
                  <a:schemeClr val="accent2"/>
                </a:solidFill>
                <a:latin typeface="&amp;quot"/>
              </a:rPr>
              <a:t>HEDEFLER ÜLKELERİN ULUSAL HEDEFLERİNE YÖNELİK KÜRESEL HEDEFLER OLARAK TANIMLANMIŞTIR.</a:t>
            </a:r>
          </a:p>
          <a:p>
            <a:r>
              <a:rPr lang="tr-TR" sz="1400" b="1" dirty="0">
                <a:solidFill>
                  <a:schemeClr val="accent2"/>
                </a:solidFill>
              </a:rPr>
              <a:t/>
            </a:r>
            <a:br>
              <a:rPr lang="tr-TR" sz="1400" b="1" dirty="0">
                <a:solidFill>
                  <a:schemeClr val="accent2"/>
                </a:solidFill>
              </a:rPr>
            </a:br>
            <a:r>
              <a:rPr lang="tr-TR" sz="1400" b="1" dirty="0">
                <a:solidFill>
                  <a:schemeClr val="accent2"/>
                </a:solidFill>
              </a:rPr>
              <a:t>AMAÇLAR</a:t>
            </a:r>
            <a:r>
              <a:rPr lang="tr-TR" sz="1400" b="1" dirty="0">
                <a:solidFill>
                  <a:schemeClr val="accent2"/>
                </a:solidFill>
                <a:latin typeface="&amp;quot"/>
              </a:rPr>
              <a:t> VE HEDEFLER EKONOMİK, SOSYAL VE ÇEVRESEL BOYUTLARI ENTEGRE ETMEKTE VE TÜM BOYUTLARINDA SÜRDÜRÜLEBİLİR KALKINMAYA ULAŞMAK İÇİN ARAYÜZLERİNİ OLUŞTURMAKTDIR..</a:t>
            </a:r>
            <a:endParaRPr lang="tr-TR" sz="1400" b="1" dirty="0">
              <a:solidFill>
                <a:schemeClr val="accent2"/>
              </a:solidFill>
            </a:endParaRPr>
          </a:p>
        </p:txBody>
      </p:sp>
      <p:sp>
        <p:nvSpPr>
          <p:cNvPr id="83" name="Dikdörtgen 82">
            <a:extLst>
              <a:ext uri="{FF2B5EF4-FFF2-40B4-BE49-F238E27FC236}">
                <a16:creationId xmlns:a16="http://schemas.microsoft.com/office/drawing/2014/main" xmlns="" id="{4AADEDF6-49AB-4656-A4B4-C56FFD594B9B}"/>
              </a:ext>
            </a:extLst>
          </p:cNvPr>
          <p:cNvSpPr/>
          <p:nvPr/>
        </p:nvSpPr>
        <p:spPr>
          <a:xfrm>
            <a:off x="311821" y="5777496"/>
            <a:ext cx="8666561" cy="646331"/>
          </a:xfrm>
          <a:prstGeom prst="rect">
            <a:avLst/>
          </a:prstGeom>
        </p:spPr>
        <p:txBody>
          <a:bodyPr wrap="square">
            <a:spAutoFit/>
          </a:bodyPr>
          <a:lstStyle/>
          <a:p>
            <a:r>
              <a:rPr lang="tr-TR" b="1" dirty="0">
                <a:solidFill>
                  <a:schemeClr val="accent1"/>
                </a:solidFill>
              </a:rPr>
              <a:t>AMAÇLARIN </a:t>
            </a:r>
            <a:r>
              <a:rPr lang="en-US" b="1" dirty="0">
                <a:solidFill>
                  <a:schemeClr val="accent1"/>
                </a:solidFill>
              </a:rPr>
              <a:t>75%</a:t>
            </a:r>
            <a:r>
              <a:rPr lang="tr-TR" b="1" dirty="0">
                <a:solidFill>
                  <a:schemeClr val="accent1"/>
                </a:solidFill>
              </a:rPr>
              <a:t>’İ MEKANSAL TEKNOLOJİLER VE ARAZİ YÖNETİMİNİN KURULMASI VE YÖNETİMİNİ İLE İLGİLİDİR.</a:t>
            </a:r>
          </a:p>
        </p:txBody>
      </p:sp>
      <p:sp>
        <p:nvSpPr>
          <p:cNvPr id="3" name="Slayt Numarası Yer Tutucusu 2">
            <a:extLst>
              <a:ext uri="{FF2B5EF4-FFF2-40B4-BE49-F238E27FC236}">
                <a16:creationId xmlns:a16="http://schemas.microsoft.com/office/drawing/2014/main" xmlns="" id="{335187B7-1072-4710-9816-0B0FF429792E}"/>
              </a:ext>
            </a:extLst>
          </p:cNvPr>
          <p:cNvSpPr>
            <a:spLocks noGrp="1"/>
          </p:cNvSpPr>
          <p:nvPr>
            <p:ph type="sldNum" sz="quarter" idx="12"/>
          </p:nvPr>
        </p:nvSpPr>
        <p:spPr/>
        <p:txBody>
          <a:bodyPr/>
          <a:lstStyle/>
          <a:p>
            <a:fld id="{46C535B5-AFF9-4AA0-A02B-BB31499AD479}" type="slidenum">
              <a:rPr lang="tr-TR" smtClean="0"/>
              <a:t>6</a:t>
            </a:fld>
            <a:endParaRPr lang="tr-TR"/>
          </a:p>
        </p:txBody>
      </p:sp>
      <p:sp>
        <p:nvSpPr>
          <p:cNvPr id="28" name="Metin kutusu 27">
            <a:extLst>
              <a:ext uri="{FF2B5EF4-FFF2-40B4-BE49-F238E27FC236}">
                <a16:creationId xmlns:a16="http://schemas.microsoft.com/office/drawing/2014/main" xmlns="" id="{7273A755-4C10-45A8-83E6-563F71ECFE36}"/>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410728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o 11">
            <a:extLst>
              <a:ext uri="{FF2B5EF4-FFF2-40B4-BE49-F238E27FC236}">
                <a16:creationId xmlns:a16="http://schemas.microsoft.com/office/drawing/2014/main" xmlns="" id="{0A741ACE-E846-44B3-AFCE-9FBBC4BA1A4A}"/>
              </a:ext>
            </a:extLst>
          </p:cNvPr>
          <p:cNvGraphicFramePr>
            <a:graphicFrameLocks noGrp="1"/>
          </p:cNvGraphicFramePr>
          <p:nvPr>
            <p:extLst>
              <p:ext uri="{D42A27DB-BD31-4B8C-83A1-F6EECF244321}">
                <p14:modId xmlns:p14="http://schemas.microsoft.com/office/powerpoint/2010/main" val="2651205456"/>
              </p:ext>
            </p:extLst>
          </p:nvPr>
        </p:nvGraphicFramePr>
        <p:xfrm>
          <a:off x="845587" y="296548"/>
          <a:ext cx="7452827" cy="6675120"/>
        </p:xfrm>
        <a:graphic>
          <a:graphicData uri="http://schemas.openxmlformats.org/drawingml/2006/table">
            <a:tbl>
              <a:tblPr firstRow="1" bandRow="1">
                <a:tableStyleId>{5C22544A-7EE6-4342-B048-85BDC9FD1C3A}</a:tableStyleId>
              </a:tblPr>
              <a:tblGrid>
                <a:gridCol w="3559892">
                  <a:extLst>
                    <a:ext uri="{9D8B030D-6E8A-4147-A177-3AD203B41FA5}">
                      <a16:colId xmlns:a16="http://schemas.microsoft.com/office/drawing/2014/main" xmlns="" val="2448641377"/>
                    </a:ext>
                  </a:extLst>
                </a:gridCol>
                <a:gridCol w="3892935">
                  <a:extLst>
                    <a:ext uri="{9D8B030D-6E8A-4147-A177-3AD203B41FA5}">
                      <a16:colId xmlns:a16="http://schemas.microsoft.com/office/drawing/2014/main" xmlns="" val="1628958614"/>
                    </a:ext>
                  </a:extLst>
                </a:gridCol>
              </a:tblGrid>
              <a:tr h="370840">
                <a:tc gridSpan="2">
                  <a:txBody>
                    <a:bodyPr/>
                    <a:lstStyle/>
                    <a:p>
                      <a:pPr algn="ctr"/>
                      <a:endParaRPr lang="tr-TR" sz="2000" dirty="0"/>
                    </a:p>
                    <a:p>
                      <a:pPr algn="ctr"/>
                      <a:r>
                        <a:rPr lang="tr-TR" sz="2400" dirty="0"/>
                        <a:t>SKA – ARAZİYE İLİŞKİN GÖSTERGELERE ÖRNEKLER</a:t>
                      </a:r>
                    </a:p>
                    <a:p>
                      <a:pPr algn="ctr"/>
                      <a:endParaRPr lang="tr-TR" sz="2000" dirty="0"/>
                    </a:p>
                  </a:txBody>
                  <a:tcPr marL="68580" marR="68580" anchor="ctr"/>
                </a:tc>
                <a:tc hMerge="1">
                  <a:txBody>
                    <a:bodyPr/>
                    <a:lstStyle/>
                    <a:p>
                      <a:endParaRPr lang="tr-TR" dirty="0"/>
                    </a:p>
                  </a:txBody>
                  <a:tcPr/>
                </a:tc>
                <a:extLst>
                  <a:ext uri="{0D108BD9-81ED-4DB2-BD59-A6C34878D82A}">
                    <a16:rowId xmlns:a16="http://schemas.microsoft.com/office/drawing/2014/main" xmlns="" val="1991098666"/>
                  </a:ext>
                </a:extLst>
              </a:tr>
              <a:tr h="204687">
                <a:tc gridSpan="2">
                  <a:txBody>
                    <a:bodyPr/>
                    <a:lstStyle/>
                    <a:p>
                      <a:r>
                        <a:rPr lang="tr-TR" sz="1600" b="1" dirty="0">
                          <a:solidFill>
                            <a:schemeClr val="accent1"/>
                          </a:solidFill>
                        </a:rPr>
                        <a:t>Amaç 1</a:t>
                      </a:r>
                    </a:p>
                    <a:p>
                      <a:r>
                        <a:rPr lang="tr-TR" sz="1600" b="1" dirty="0">
                          <a:solidFill>
                            <a:schemeClr val="accent1"/>
                          </a:solidFill>
                        </a:rPr>
                        <a:t>Yoksulluğu her yerde bitirin</a:t>
                      </a:r>
                      <a:endParaRPr lang="tr-TR" sz="2000" b="1" dirty="0">
                        <a:solidFill>
                          <a:schemeClr val="accent1"/>
                        </a:solidFill>
                      </a:endParaRPr>
                    </a:p>
                  </a:txBody>
                  <a:tcPr marL="68580" marR="68580"/>
                </a:tc>
                <a:tc hMerge="1">
                  <a:txBody>
                    <a:bodyPr/>
                    <a:lstStyle/>
                    <a:p>
                      <a:endParaRPr lang="tr-TR" dirty="0"/>
                    </a:p>
                  </a:txBody>
                  <a:tcPr/>
                </a:tc>
                <a:extLst>
                  <a:ext uri="{0D108BD9-81ED-4DB2-BD59-A6C34878D82A}">
                    <a16:rowId xmlns:a16="http://schemas.microsoft.com/office/drawing/2014/main" xmlns="" val="2125810460"/>
                  </a:ext>
                </a:extLst>
              </a:tr>
              <a:tr h="370840">
                <a:tc>
                  <a:txBody>
                    <a:bodyPr/>
                    <a:lstStyle/>
                    <a:p>
                      <a:r>
                        <a:rPr lang="tr-TR" sz="1400" dirty="0"/>
                        <a:t>2030'a kadar, başta yoksullar ve savunmasız olanlar olmak üzere tüm erkek ve kadınların ekonomik kaynakların yanı sıra arazi ve diğer mülkiyet türleri, miras, doğal kaynaklar, uygun yeni teknoloji ve finansal hizmetler üzerinde temel hizmetler, mülkiyet ve kontrol üzerinde mikro finans da dahil olmak üzere eşit haklara sahip olmasını sağlamak</a:t>
                      </a:r>
                    </a:p>
                    <a:p>
                      <a:endParaRPr lang="tr-TR" sz="1400" dirty="0"/>
                    </a:p>
                  </a:txBody>
                  <a:tcPr marL="68580" marR="68580"/>
                </a:tc>
                <a:tc>
                  <a:txBody>
                    <a:bodyPr/>
                    <a:lstStyle/>
                    <a:p>
                      <a:r>
                        <a:rPr lang="tr-TR" sz="1400" dirty="0"/>
                        <a:t>Gösterge 1.4.2</a:t>
                      </a:r>
                    </a:p>
                    <a:p>
                      <a:r>
                        <a:rPr lang="tr-TR" sz="1400" dirty="0"/>
                        <a:t>Güvenli arazi kullanım haklarına sahip toplam yetişkin nüfusun oranı, (a) yasal olarak tanınan belgelerle ve </a:t>
                      </a:r>
                    </a:p>
                    <a:p>
                      <a:r>
                        <a:rPr lang="tr-TR" sz="1400" dirty="0"/>
                        <a:t>(b) arazi haklarını cinsiyete ve mülkiyetin tipine göre güvenli olarak algılayanlar.</a:t>
                      </a:r>
                    </a:p>
                  </a:txBody>
                  <a:tcPr marL="68580" marR="68580"/>
                </a:tc>
                <a:extLst>
                  <a:ext uri="{0D108BD9-81ED-4DB2-BD59-A6C34878D82A}">
                    <a16:rowId xmlns:a16="http://schemas.microsoft.com/office/drawing/2014/main" xmlns="" val="1746632829"/>
                  </a:ext>
                </a:extLst>
              </a:tr>
              <a:tr h="370840">
                <a:tc gridSpan="2">
                  <a:txBody>
                    <a:bodyPr/>
                    <a:lstStyle/>
                    <a:p>
                      <a:r>
                        <a:rPr lang="tr-TR" sz="1600" b="1" dirty="0">
                          <a:solidFill>
                            <a:schemeClr val="accent1"/>
                          </a:solidFill>
                        </a:rPr>
                        <a:t>Amaç 5</a:t>
                      </a:r>
                    </a:p>
                    <a:p>
                      <a:r>
                        <a:rPr lang="tr-TR" sz="1600" b="1" dirty="0">
                          <a:solidFill>
                            <a:schemeClr val="accent1"/>
                          </a:solidFill>
                        </a:rPr>
                        <a:t>Cinsiyet eşitliğini sağlamak ve tüm kadınları ve kızları güçlendirmek</a:t>
                      </a:r>
                      <a:endParaRPr lang="tr-TR" sz="2400" b="1" dirty="0">
                        <a:solidFill>
                          <a:schemeClr val="accent1"/>
                        </a:solidFill>
                      </a:endParaRPr>
                    </a:p>
                  </a:txBody>
                  <a:tcPr marL="68580" marR="68580"/>
                </a:tc>
                <a:tc hMerge="1">
                  <a:txBody>
                    <a:bodyPr/>
                    <a:lstStyle/>
                    <a:p>
                      <a:endParaRPr lang="tr-TR" sz="2000" dirty="0"/>
                    </a:p>
                  </a:txBody>
                  <a:tcPr/>
                </a:tc>
                <a:extLst>
                  <a:ext uri="{0D108BD9-81ED-4DB2-BD59-A6C34878D82A}">
                    <a16:rowId xmlns:a16="http://schemas.microsoft.com/office/drawing/2014/main" xmlns="" val="499568398"/>
                  </a:ext>
                </a:extLst>
              </a:tr>
              <a:tr h="370840">
                <a:tc>
                  <a:txBody>
                    <a:bodyPr/>
                    <a:lstStyle/>
                    <a:p>
                      <a:r>
                        <a:rPr lang="tr-TR" sz="1400" dirty="0"/>
                        <a:t>Ulusal yasalara uygun olarak kadınlara ekonomik kaynakların yanı sıra arazi ve diğer mülkiyet, finansal hizmetler, miras ve </a:t>
                      </a:r>
                      <a:r>
                        <a:rPr lang="tr-TR" sz="1400" kern="1200" dirty="0">
                          <a:solidFill>
                            <a:schemeClr val="dk1"/>
                          </a:solidFill>
                          <a:latin typeface="+mn-lt"/>
                          <a:ea typeface="+mn-ea"/>
                          <a:cs typeface="+mn-cs"/>
                        </a:rPr>
                        <a:t>doğal kaynaklar üzerinde sahiplik ve kontrol konusunda eşit haklar vermek için reformlar yapın.</a:t>
                      </a:r>
                    </a:p>
                  </a:txBody>
                  <a:tcPr marL="68580" marR="68580"/>
                </a:tc>
                <a:tc>
                  <a:txBody>
                    <a:bodyPr/>
                    <a:lstStyle/>
                    <a:p>
                      <a:r>
                        <a:rPr lang="tr-TR" sz="1400" dirty="0"/>
                        <a:t>Gösterge 5.a.1</a:t>
                      </a:r>
                    </a:p>
                    <a:p>
                      <a:pPr marL="342900" indent="-342900">
                        <a:buAutoNum type="alphaLcParenBoth"/>
                      </a:pPr>
                      <a:r>
                        <a:rPr lang="tr-TR" sz="1400" dirty="0"/>
                        <a:t>Cinsiyete göre tarım arazisi üzerinde mülkiyet veya güvenli haklara sahip toplam tarım nüfusunun oranı </a:t>
                      </a:r>
                    </a:p>
                    <a:p>
                      <a:pPr marL="342900" indent="-342900">
                        <a:buAutoNum type="alphaLcParenBoth"/>
                      </a:pPr>
                      <a:r>
                        <a:rPr lang="tr-TR" sz="1400" dirty="0"/>
                        <a:t>Mülkiyetin tipine göre kadınların tarım arazisi sahipleri veya hak sahipleri arasındaki payı</a:t>
                      </a:r>
                    </a:p>
                    <a:p>
                      <a:r>
                        <a:rPr lang="tr-TR" sz="1400" dirty="0"/>
                        <a:t>Gösterge 5.a.2</a:t>
                      </a:r>
                    </a:p>
                    <a:p>
                      <a:r>
                        <a:rPr lang="tr-TR" sz="1400" dirty="0"/>
                        <a:t>Yasal çerçevenin (geleneksel arazi dahil) kadınların arazi mülkiyeti ve / veya kontrolü için eşit haklarını garanti ettiği ülkelerin oranını arttırın</a:t>
                      </a:r>
                    </a:p>
                    <a:p>
                      <a:endParaRPr lang="tr-TR" sz="1400" dirty="0"/>
                    </a:p>
                  </a:txBody>
                  <a:tcPr marL="68580" marR="68580"/>
                </a:tc>
                <a:extLst>
                  <a:ext uri="{0D108BD9-81ED-4DB2-BD59-A6C34878D82A}">
                    <a16:rowId xmlns:a16="http://schemas.microsoft.com/office/drawing/2014/main" xmlns="" val="1247228193"/>
                  </a:ext>
                </a:extLst>
              </a:tr>
            </a:tbl>
          </a:graphicData>
        </a:graphic>
      </p:graphicFrame>
      <p:sp>
        <p:nvSpPr>
          <p:cNvPr id="3" name="Slayt Numarası Yer Tutucusu 2">
            <a:extLst>
              <a:ext uri="{FF2B5EF4-FFF2-40B4-BE49-F238E27FC236}">
                <a16:creationId xmlns:a16="http://schemas.microsoft.com/office/drawing/2014/main" xmlns="" id="{6EE39909-4D48-45D7-8A5F-69BE8F2FC927}"/>
              </a:ext>
            </a:extLst>
          </p:cNvPr>
          <p:cNvSpPr>
            <a:spLocks noGrp="1"/>
          </p:cNvSpPr>
          <p:nvPr>
            <p:ph type="sldNum" sz="quarter" idx="12"/>
          </p:nvPr>
        </p:nvSpPr>
        <p:spPr/>
        <p:txBody>
          <a:bodyPr/>
          <a:lstStyle/>
          <a:p>
            <a:fld id="{46C535B5-AFF9-4AA0-A02B-BB31499AD479}" type="slidenum">
              <a:rPr lang="tr-TR" smtClean="0"/>
              <a:t>7</a:t>
            </a:fld>
            <a:endParaRPr lang="tr-TR"/>
          </a:p>
        </p:txBody>
      </p:sp>
      <p:sp>
        <p:nvSpPr>
          <p:cNvPr id="6" name="Metin kutusu 5">
            <a:extLst>
              <a:ext uri="{FF2B5EF4-FFF2-40B4-BE49-F238E27FC236}">
                <a16:creationId xmlns:a16="http://schemas.microsoft.com/office/drawing/2014/main" xmlns="" id="{8AA4E9ED-E880-4A01-BBCB-299AE494D2CF}"/>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169137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27ED9161-9EA5-42DD-9F18-614E6A39A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224713"/>
            <a:ext cx="6361144" cy="3573625"/>
          </a:xfrm>
          <a:prstGeom prst="rect">
            <a:avLst/>
          </a:prstGeom>
        </p:spPr>
      </p:pic>
      <p:sp>
        <p:nvSpPr>
          <p:cNvPr id="7" name="Metin kutusu 6">
            <a:extLst>
              <a:ext uri="{FF2B5EF4-FFF2-40B4-BE49-F238E27FC236}">
                <a16:creationId xmlns:a16="http://schemas.microsoft.com/office/drawing/2014/main" xmlns="" id="{21C575C3-362C-4218-BE16-1E0EB90C0DDB}"/>
              </a:ext>
            </a:extLst>
          </p:cNvPr>
          <p:cNvSpPr txBox="1"/>
          <p:nvPr/>
        </p:nvSpPr>
        <p:spPr>
          <a:xfrm>
            <a:off x="5902464" y="3642192"/>
            <a:ext cx="1014830" cy="738664"/>
          </a:xfrm>
          <a:prstGeom prst="rect">
            <a:avLst/>
          </a:prstGeom>
          <a:noFill/>
        </p:spPr>
        <p:txBody>
          <a:bodyPr wrap="none" rtlCol="0">
            <a:spAutoFit/>
          </a:bodyPr>
          <a:lstStyle/>
          <a:p>
            <a:r>
              <a:rPr lang="tr-TR" sz="1400" b="1" dirty="0">
                <a:solidFill>
                  <a:schemeClr val="accent2"/>
                </a:solidFill>
              </a:rPr>
              <a:t>Etkin Arazi </a:t>
            </a:r>
          </a:p>
          <a:p>
            <a:r>
              <a:rPr lang="tr-TR" sz="1400" b="1" dirty="0">
                <a:solidFill>
                  <a:schemeClr val="accent2"/>
                </a:solidFill>
              </a:rPr>
              <a:t>İdaresi ve </a:t>
            </a:r>
          </a:p>
          <a:p>
            <a:r>
              <a:rPr lang="tr-TR" sz="1400" b="1" dirty="0">
                <a:solidFill>
                  <a:schemeClr val="accent2"/>
                </a:solidFill>
              </a:rPr>
              <a:t>Yönetimi</a:t>
            </a:r>
          </a:p>
        </p:txBody>
      </p:sp>
      <p:sp>
        <p:nvSpPr>
          <p:cNvPr id="8" name="Metin kutusu 7">
            <a:extLst>
              <a:ext uri="{FF2B5EF4-FFF2-40B4-BE49-F238E27FC236}">
                <a16:creationId xmlns:a16="http://schemas.microsoft.com/office/drawing/2014/main" xmlns="" id="{2164D61A-4847-46D6-9DD6-4231E5D4455F}"/>
              </a:ext>
            </a:extLst>
          </p:cNvPr>
          <p:cNvSpPr txBox="1"/>
          <p:nvPr/>
        </p:nvSpPr>
        <p:spPr>
          <a:xfrm>
            <a:off x="2192694" y="3563527"/>
            <a:ext cx="1210011" cy="738664"/>
          </a:xfrm>
          <a:prstGeom prst="rect">
            <a:avLst/>
          </a:prstGeom>
          <a:noFill/>
        </p:spPr>
        <p:txBody>
          <a:bodyPr wrap="none" rtlCol="0">
            <a:spAutoFit/>
          </a:bodyPr>
          <a:lstStyle/>
          <a:p>
            <a:r>
              <a:rPr lang="tr-TR" sz="1400" b="1" dirty="0">
                <a:solidFill>
                  <a:schemeClr val="accent2"/>
                </a:solidFill>
              </a:rPr>
              <a:t>Sürdürülebilir</a:t>
            </a:r>
          </a:p>
          <a:p>
            <a:r>
              <a:rPr lang="tr-TR" sz="1400" b="1" dirty="0">
                <a:solidFill>
                  <a:schemeClr val="accent2"/>
                </a:solidFill>
              </a:rPr>
              <a:t>Kalkınma </a:t>
            </a:r>
          </a:p>
          <a:p>
            <a:r>
              <a:rPr lang="tr-TR" sz="1400" b="1" dirty="0">
                <a:solidFill>
                  <a:schemeClr val="accent2"/>
                </a:solidFill>
              </a:rPr>
              <a:t>Amaçları</a:t>
            </a:r>
          </a:p>
        </p:txBody>
      </p:sp>
      <p:sp>
        <p:nvSpPr>
          <p:cNvPr id="9" name="Metin kutusu 8">
            <a:extLst>
              <a:ext uri="{FF2B5EF4-FFF2-40B4-BE49-F238E27FC236}">
                <a16:creationId xmlns:a16="http://schemas.microsoft.com/office/drawing/2014/main" xmlns="" id="{1D5BA536-6BE8-44BF-AB33-AEAB160EF1F1}"/>
              </a:ext>
            </a:extLst>
          </p:cNvPr>
          <p:cNvSpPr txBox="1"/>
          <p:nvPr/>
        </p:nvSpPr>
        <p:spPr>
          <a:xfrm>
            <a:off x="4072813" y="2864498"/>
            <a:ext cx="907508" cy="338554"/>
          </a:xfrm>
          <a:prstGeom prst="rect">
            <a:avLst/>
          </a:prstGeom>
          <a:noFill/>
        </p:spPr>
        <p:txBody>
          <a:bodyPr wrap="square" rtlCol="0">
            <a:spAutoFit/>
          </a:bodyPr>
          <a:lstStyle/>
          <a:p>
            <a:r>
              <a:rPr lang="tr-TR" sz="1600" b="1" dirty="0">
                <a:solidFill>
                  <a:schemeClr val="accent1"/>
                </a:solidFill>
              </a:rPr>
              <a:t>Talepler</a:t>
            </a:r>
          </a:p>
        </p:txBody>
      </p:sp>
      <p:sp>
        <p:nvSpPr>
          <p:cNvPr id="10" name="Metin kutusu 9">
            <a:extLst>
              <a:ext uri="{FF2B5EF4-FFF2-40B4-BE49-F238E27FC236}">
                <a16:creationId xmlns:a16="http://schemas.microsoft.com/office/drawing/2014/main" xmlns="" id="{749BA464-7D03-4ECB-8984-BC945A7F22FD}"/>
              </a:ext>
            </a:extLst>
          </p:cNvPr>
          <p:cNvSpPr txBox="1"/>
          <p:nvPr/>
        </p:nvSpPr>
        <p:spPr>
          <a:xfrm>
            <a:off x="4042435" y="4285862"/>
            <a:ext cx="907508" cy="584775"/>
          </a:xfrm>
          <a:prstGeom prst="rect">
            <a:avLst/>
          </a:prstGeom>
          <a:noFill/>
        </p:spPr>
        <p:txBody>
          <a:bodyPr wrap="square" rtlCol="0">
            <a:spAutoFit/>
          </a:bodyPr>
          <a:lstStyle/>
          <a:p>
            <a:r>
              <a:rPr lang="tr-TR" sz="1600" b="1" dirty="0">
                <a:solidFill>
                  <a:schemeClr val="accent1"/>
                </a:solidFill>
              </a:rPr>
              <a:t>Destekler</a:t>
            </a:r>
          </a:p>
        </p:txBody>
      </p:sp>
      <p:sp>
        <p:nvSpPr>
          <p:cNvPr id="11" name="Metin kutusu 10">
            <a:extLst>
              <a:ext uri="{FF2B5EF4-FFF2-40B4-BE49-F238E27FC236}">
                <a16:creationId xmlns:a16="http://schemas.microsoft.com/office/drawing/2014/main" xmlns="" id="{6C5059E6-4D19-400C-9FB3-2D8C70686EBA}"/>
              </a:ext>
            </a:extLst>
          </p:cNvPr>
          <p:cNvSpPr txBox="1"/>
          <p:nvPr/>
        </p:nvSpPr>
        <p:spPr>
          <a:xfrm>
            <a:off x="1992139" y="2422148"/>
            <a:ext cx="1196651" cy="800219"/>
          </a:xfrm>
          <a:prstGeom prst="rect">
            <a:avLst/>
          </a:prstGeom>
          <a:noFill/>
        </p:spPr>
        <p:txBody>
          <a:bodyPr wrap="square" rtlCol="0">
            <a:spAutoFit/>
          </a:bodyPr>
          <a:lstStyle/>
          <a:p>
            <a:r>
              <a:rPr lang="tr-TR" sz="1400" b="1" dirty="0">
                <a:solidFill>
                  <a:schemeClr val="bg1"/>
                </a:solidFill>
              </a:rPr>
              <a:t>İNSANLAR</a:t>
            </a:r>
            <a:r>
              <a:rPr lang="tr-TR" dirty="0"/>
              <a:t/>
            </a:r>
            <a:br>
              <a:rPr lang="tr-TR" dirty="0"/>
            </a:br>
            <a:r>
              <a:rPr lang="tr-TR" sz="800" dirty="0">
                <a:solidFill>
                  <a:schemeClr val="bg1"/>
                </a:solidFill>
              </a:rPr>
              <a:t>Yoksulluğu ve açlığı her şekilde sona erdirin ve onur ve eşitliği      sağlayın</a:t>
            </a:r>
            <a:endParaRPr lang="tr-TR" dirty="0">
              <a:solidFill>
                <a:schemeClr val="bg1"/>
              </a:solidFill>
            </a:endParaRPr>
          </a:p>
        </p:txBody>
      </p:sp>
      <p:sp>
        <p:nvSpPr>
          <p:cNvPr id="12" name="Metin kutusu 11">
            <a:extLst>
              <a:ext uri="{FF2B5EF4-FFF2-40B4-BE49-F238E27FC236}">
                <a16:creationId xmlns:a16="http://schemas.microsoft.com/office/drawing/2014/main" xmlns="" id="{27693F14-863B-4EB6-9978-6C0FC90D962F}"/>
              </a:ext>
            </a:extLst>
          </p:cNvPr>
          <p:cNvSpPr txBox="1"/>
          <p:nvPr/>
        </p:nvSpPr>
        <p:spPr>
          <a:xfrm>
            <a:off x="3188739" y="2976302"/>
            <a:ext cx="615821" cy="1785104"/>
          </a:xfrm>
          <a:prstGeom prst="rect">
            <a:avLst/>
          </a:prstGeom>
          <a:noFill/>
        </p:spPr>
        <p:txBody>
          <a:bodyPr wrap="square" rtlCol="0">
            <a:spAutoFit/>
          </a:bodyPr>
          <a:lstStyle/>
          <a:p>
            <a:r>
              <a:rPr lang="tr-TR" sz="1400" b="1" dirty="0">
                <a:solidFill>
                  <a:schemeClr val="bg1"/>
                </a:solidFill>
              </a:rPr>
              <a:t>REFAH</a:t>
            </a:r>
            <a:r>
              <a:rPr lang="tr-TR" sz="1400" dirty="0"/>
              <a:t/>
            </a:r>
            <a:br>
              <a:rPr lang="tr-TR" sz="1400" dirty="0"/>
            </a:br>
            <a:endParaRPr lang="tr-TR" sz="1400" dirty="0"/>
          </a:p>
          <a:p>
            <a:endParaRPr lang="tr-TR" sz="1400" dirty="0"/>
          </a:p>
          <a:p>
            <a:r>
              <a:rPr lang="tr-TR" sz="900" dirty="0">
                <a:solidFill>
                  <a:schemeClr val="bg1"/>
                </a:solidFill>
              </a:rPr>
              <a:t>Doğa ile uyumlu, refah içinde yaşamlar sağlayın</a:t>
            </a:r>
            <a:endParaRPr lang="tr-TR" dirty="0">
              <a:solidFill>
                <a:schemeClr val="bg1"/>
              </a:solidFill>
            </a:endParaRPr>
          </a:p>
        </p:txBody>
      </p:sp>
      <p:sp>
        <p:nvSpPr>
          <p:cNvPr id="13" name="Metin kutusu 12">
            <a:extLst>
              <a:ext uri="{FF2B5EF4-FFF2-40B4-BE49-F238E27FC236}">
                <a16:creationId xmlns:a16="http://schemas.microsoft.com/office/drawing/2014/main" xmlns="" id="{3412DD76-A25E-4038-9C9D-D0D189635CBA}"/>
              </a:ext>
            </a:extLst>
          </p:cNvPr>
          <p:cNvSpPr txBox="1"/>
          <p:nvPr/>
        </p:nvSpPr>
        <p:spPr>
          <a:xfrm>
            <a:off x="2590465" y="4624417"/>
            <a:ext cx="907508" cy="954107"/>
          </a:xfrm>
          <a:prstGeom prst="rect">
            <a:avLst/>
          </a:prstGeom>
          <a:noFill/>
        </p:spPr>
        <p:txBody>
          <a:bodyPr wrap="square" rtlCol="0">
            <a:spAutoFit/>
          </a:bodyPr>
          <a:lstStyle/>
          <a:p>
            <a:r>
              <a:rPr lang="tr-TR" sz="1400" b="1" dirty="0">
                <a:solidFill>
                  <a:schemeClr val="bg1"/>
                </a:solidFill>
              </a:rPr>
              <a:t>BARIŞ</a:t>
            </a:r>
            <a:r>
              <a:rPr lang="tr-TR" sz="1400" dirty="0"/>
              <a:t/>
            </a:r>
            <a:br>
              <a:rPr lang="tr-TR" sz="1400" dirty="0"/>
            </a:br>
            <a:r>
              <a:rPr lang="tr-TR" sz="1050" dirty="0">
                <a:solidFill>
                  <a:schemeClr val="bg1"/>
                </a:solidFill>
              </a:rPr>
              <a:t>Huzurlu, adil ve kapsayıcı toplumları teşvik edin</a:t>
            </a:r>
            <a:endParaRPr lang="tr-TR" dirty="0">
              <a:solidFill>
                <a:schemeClr val="bg1"/>
              </a:solidFill>
            </a:endParaRPr>
          </a:p>
        </p:txBody>
      </p:sp>
      <p:sp>
        <p:nvSpPr>
          <p:cNvPr id="14" name="Metin kutusu 13">
            <a:extLst>
              <a:ext uri="{FF2B5EF4-FFF2-40B4-BE49-F238E27FC236}">
                <a16:creationId xmlns:a16="http://schemas.microsoft.com/office/drawing/2014/main" xmlns="" id="{8F6CB45E-283F-4557-BF97-4D8ABA56B9A3}"/>
              </a:ext>
            </a:extLst>
          </p:cNvPr>
          <p:cNvSpPr txBox="1"/>
          <p:nvPr/>
        </p:nvSpPr>
        <p:spPr>
          <a:xfrm>
            <a:off x="1682957" y="4698634"/>
            <a:ext cx="907508" cy="1138773"/>
          </a:xfrm>
          <a:prstGeom prst="rect">
            <a:avLst/>
          </a:prstGeom>
          <a:noFill/>
        </p:spPr>
        <p:txBody>
          <a:bodyPr wrap="square" rtlCol="0">
            <a:spAutoFit/>
          </a:bodyPr>
          <a:lstStyle/>
          <a:p>
            <a:r>
              <a:rPr lang="tr-TR" sz="1400" b="1" dirty="0">
                <a:solidFill>
                  <a:schemeClr val="bg1"/>
                </a:solidFill>
              </a:rPr>
              <a:t>ORTAKLIK</a:t>
            </a:r>
            <a:r>
              <a:rPr lang="tr-TR" sz="1400" dirty="0"/>
              <a:t/>
            </a:r>
            <a:br>
              <a:rPr lang="tr-TR" sz="1400" dirty="0"/>
            </a:br>
            <a:r>
              <a:rPr lang="tr-TR" sz="900" dirty="0">
                <a:solidFill>
                  <a:schemeClr val="bg1"/>
                </a:solidFill>
              </a:rPr>
              <a:t>Güçlü bir küresel ortaklıklarla 2030 gündemini  uygulayın</a:t>
            </a:r>
            <a:endParaRPr lang="tr-TR" dirty="0">
              <a:solidFill>
                <a:schemeClr val="bg1"/>
              </a:solidFill>
            </a:endParaRPr>
          </a:p>
        </p:txBody>
      </p:sp>
      <p:sp>
        <p:nvSpPr>
          <p:cNvPr id="15" name="Metin kutusu 14">
            <a:extLst>
              <a:ext uri="{FF2B5EF4-FFF2-40B4-BE49-F238E27FC236}">
                <a16:creationId xmlns:a16="http://schemas.microsoft.com/office/drawing/2014/main" xmlns="" id="{40086738-D2F6-4437-91A8-B6DACD8D0ECC}"/>
              </a:ext>
            </a:extLst>
          </p:cNvPr>
          <p:cNvSpPr txBox="1"/>
          <p:nvPr/>
        </p:nvSpPr>
        <p:spPr>
          <a:xfrm>
            <a:off x="1419182" y="2964682"/>
            <a:ext cx="740960" cy="1354217"/>
          </a:xfrm>
          <a:prstGeom prst="rect">
            <a:avLst/>
          </a:prstGeom>
          <a:noFill/>
        </p:spPr>
        <p:txBody>
          <a:bodyPr wrap="square" rtlCol="0">
            <a:spAutoFit/>
          </a:bodyPr>
          <a:lstStyle/>
          <a:p>
            <a:r>
              <a:rPr lang="tr-TR" sz="1400" b="1" dirty="0">
                <a:solidFill>
                  <a:schemeClr val="bg1"/>
                </a:solidFill>
              </a:rPr>
              <a:t>GEZEGEN</a:t>
            </a:r>
            <a:br>
              <a:rPr lang="tr-TR" sz="1400" b="1" dirty="0">
                <a:solidFill>
                  <a:schemeClr val="bg1"/>
                </a:solidFill>
              </a:rPr>
            </a:br>
            <a:r>
              <a:rPr lang="tr-TR" sz="900" dirty="0">
                <a:solidFill>
                  <a:schemeClr val="bg1"/>
                </a:solidFill>
              </a:rPr>
              <a:t>Gelecek nesiller için doğal yerleşimleri ve iklimini koruyun</a:t>
            </a:r>
            <a:endParaRPr lang="tr-TR" dirty="0">
              <a:solidFill>
                <a:schemeClr val="bg1"/>
              </a:solidFill>
            </a:endParaRPr>
          </a:p>
        </p:txBody>
      </p:sp>
      <p:sp>
        <p:nvSpPr>
          <p:cNvPr id="16" name="Metin kutusu 15">
            <a:extLst>
              <a:ext uri="{FF2B5EF4-FFF2-40B4-BE49-F238E27FC236}">
                <a16:creationId xmlns:a16="http://schemas.microsoft.com/office/drawing/2014/main" xmlns="" id="{A4EEF0F5-D204-4D2C-9EDE-07722FEE298D}"/>
              </a:ext>
            </a:extLst>
          </p:cNvPr>
          <p:cNvSpPr txBox="1"/>
          <p:nvPr/>
        </p:nvSpPr>
        <p:spPr>
          <a:xfrm>
            <a:off x="5131974" y="4478237"/>
            <a:ext cx="740311" cy="738664"/>
          </a:xfrm>
          <a:prstGeom prst="rect">
            <a:avLst/>
          </a:prstGeom>
          <a:noFill/>
        </p:spPr>
        <p:txBody>
          <a:bodyPr wrap="square" rtlCol="0">
            <a:spAutoFit/>
          </a:bodyPr>
          <a:lstStyle/>
          <a:p>
            <a:r>
              <a:rPr lang="tr-TR" sz="1400" b="1" dirty="0">
                <a:solidFill>
                  <a:schemeClr val="bg1"/>
                </a:solidFill>
              </a:rPr>
              <a:t>Arazi </a:t>
            </a:r>
          </a:p>
          <a:p>
            <a:r>
              <a:rPr lang="tr-TR" sz="1400" b="1" dirty="0">
                <a:solidFill>
                  <a:schemeClr val="bg1"/>
                </a:solidFill>
              </a:rPr>
              <a:t>Geliştirme</a:t>
            </a:r>
          </a:p>
        </p:txBody>
      </p:sp>
      <p:sp>
        <p:nvSpPr>
          <p:cNvPr id="17" name="Metin kutusu 16">
            <a:extLst>
              <a:ext uri="{FF2B5EF4-FFF2-40B4-BE49-F238E27FC236}">
                <a16:creationId xmlns:a16="http://schemas.microsoft.com/office/drawing/2014/main" xmlns="" id="{F8C6283F-5C0A-4464-8F17-4D66BE106DEA}"/>
              </a:ext>
            </a:extLst>
          </p:cNvPr>
          <p:cNvSpPr txBox="1"/>
          <p:nvPr/>
        </p:nvSpPr>
        <p:spPr>
          <a:xfrm>
            <a:off x="4967491" y="3429000"/>
            <a:ext cx="958720" cy="523220"/>
          </a:xfrm>
          <a:prstGeom prst="rect">
            <a:avLst/>
          </a:prstGeom>
          <a:noFill/>
        </p:spPr>
        <p:txBody>
          <a:bodyPr wrap="square" rtlCol="0">
            <a:spAutoFit/>
          </a:bodyPr>
          <a:lstStyle/>
          <a:p>
            <a:r>
              <a:rPr lang="tr-TR" sz="1400" b="1" dirty="0">
                <a:solidFill>
                  <a:schemeClr val="bg1"/>
                </a:solidFill>
              </a:rPr>
              <a:t>Arazi </a:t>
            </a:r>
          </a:p>
          <a:p>
            <a:r>
              <a:rPr lang="tr-TR" sz="1400" b="1" dirty="0">
                <a:solidFill>
                  <a:schemeClr val="bg1"/>
                </a:solidFill>
              </a:rPr>
              <a:t>Kullanımı</a:t>
            </a:r>
          </a:p>
        </p:txBody>
      </p:sp>
      <p:sp>
        <p:nvSpPr>
          <p:cNvPr id="18" name="Metin kutusu 17">
            <a:extLst>
              <a:ext uri="{FF2B5EF4-FFF2-40B4-BE49-F238E27FC236}">
                <a16:creationId xmlns:a16="http://schemas.microsoft.com/office/drawing/2014/main" xmlns="" id="{94ACAB23-F454-4A60-BB35-8028CCF9C13B}"/>
              </a:ext>
            </a:extLst>
          </p:cNvPr>
          <p:cNvSpPr txBox="1"/>
          <p:nvPr/>
        </p:nvSpPr>
        <p:spPr>
          <a:xfrm>
            <a:off x="6559370" y="2962778"/>
            <a:ext cx="958720" cy="523220"/>
          </a:xfrm>
          <a:prstGeom prst="rect">
            <a:avLst/>
          </a:prstGeom>
          <a:noFill/>
        </p:spPr>
        <p:txBody>
          <a:bodyPr wrap="square" rtlCol="0">
            <a:spAutoFit/>
          </a:bodyPr>
          <a:lstStyle/>
          <a:p>
            <a:r>
              <a:rPr lang="tr-TR" sz="1400" b="1" dirty="0">
                <a:solidFill>
                  <a:schemeClr val="bg1"/>
                </a:solidFill>
              </a:rPr>
              <a:t>Arazi </a:t>
            </a:r>
          </a:p>
          <a:p>
            <a:r>
              <a:rPr lang="tr-TR" sz="1400" b="1" dirty="0">
                <a:solidFill>
                  <a:schemeClr val="bg1"/>
                </a:solidFill>
              </a:rPr>
              <a:t>Mülkiyeti</a:t>
            </a:r>
          </a:p>
        </p:txBody>
      </p:sp>
      <p:sp>
        <p:nvSpPr>
          <p:cNvPr id="19" name="Metin kutusu 18">
            <a:extLst>
              <a:ext uri="{FF2B5EF4-FFF2-40B4-BE49-F238E27FC236}">
                <a16:creationId xmlns:a16="http://schemas.microsoft.com/office/drawing/2014/main" xmlns="" id="{AF625445-3E5A-4EBC-A27D-43A732A0969F}"/>
              </a:ext>
            </a:extLst>
          </p:cNvPr>
          <p:cNvSpPr txBox="1"/>
          <p:nvPr/>
        </p:nvSpPr>
        <p:spPr>
          <a:xfrm>
            <a:off x="6845619" y="4101196"/>
            <a:ext cx="574460" cy="738664"/>
          </a:xfrm>
          <a:prstGeom prst="rect">
            <a:avLst/>
          </a:prstGeom>
          <a:noFill/>
        </p:spPr>
        <p:txBody>
          <a:bodyPr wrap="square" rtlCol="0">
            <a:spAutoFit/>
          </a:bodyPr>
          <a:lstStyle/>
          <a:p>
            <a:r>
              <a:rPr lang="tr-TR" sz="1400" b="1" dirty="0">
                <a:solidFill>
                  <a:schemeClr val="bg1"/>
                </a:solidFill>
              </a:rPr>
              <a:t>Arazi </a:t>
            </a:r>
          </a:p>
          <a:p>
            <a:r>
              <a:rPr lang="tr-TR" sz="1400" b="1" dirty="0">
                <a:solidFill>
                  <a:schemeClr val="bg1"/>
                </a:solidFill>
              </a:rPr>
              <a:t>Değeri</a:t>
            </a:r>
          </a:p>
        </p:txBody>
      </p:sp>
      <p:sp>
        <p:nvSpPr>
          <p:cNvPr id="20" name="Metin kutusu 19">
            <a:extLst>
              <a:ext uri="{FF2B5EF4-FFF2-40B4-BE49-F238E27FC236}">
                <a16:creationId xmlns:a16="http://schemas.microsoft.com/office/drawing/2014/main" xmlns="" id="{8EFB4EF9-DD21-4078-9A73-3BC75654E4CA}"/>
              </a:ext>
            </a:extLst>
          </p:cNvPr>
          <p:cNvSpPr txBox="1"/>
          <p:nvPr/>
        </p:nvSpPr>
        <p:spPr>
          <a:xfrm>
            <a:off x="5944767" y="4870282"/>
            <a:ext cx="958720" cy="954107"/>
          </a:xfrm>
          <a:prstGeom prst="rect">
            <a:avLst/>
          </a:prstGeom>
          <a:noFill/>
        </p:spPr>
        <p:txBody>
          <a:bodyPr wrap="square" rtlCol="0">
            <a:spAutoFit/>
          </a:bodyPr>
          <a:lstStyle/>
          <a:p>
            <a:r>
              <a:rPr lang="tr-TR" sz="1400" b="1" dirty="0">
                <a:solidFill>
                  <a:schemeClr val="bg1"/>
                </a:solidFill>
              </a:rPr>
              <a:t>Bütünleşik Mekânsal</a:t>
            </a:r>
          </a:p>
          <a:p>
            <a:r>
              <a:rPr lang="tr-TR" sz="1400" b="1" dirty="0">
                <a:solidFill>
                  <a:schemeClr val="bg1"/>
                </a:solidFill>
              </a:rPr>
              <a:t> Bilgi</a:t>
            </a:r>
          </a:p>
        </p:txBody>
      </p:sp>
      <p:sp>
        <p:nvSpPr>
          <p:cNvPr id="21" name="Metin kutusu 20">
            <a:extLst>
              <a:ext uri="{FF2B5EF4-FFF2-40B4-BE49-F238E27FC236}">
                <a16:creationId xmlns:a16="http://schemas.microsoft.com/office/drawing/2014/main" xmlns="" id="{97F3EEC7-A1A7-4406-96BC-5770E9F8E4F0}"/>
              </a:ext>
            </a:extLst>
          </p:cNvPr>
          <p:cNvSpPr txBox="1"/>
          <p:nvPr/>
        </p:nvSpPr>
        <p:spPr>
          <a:xfrm>
            <a:off x="5733667" y="2547692"/>
            <a:ext cx="958720" cy="523220"/>
          </a:xfrm>
          <a:prstGeom prst="rect">
            <a:avLst/>
          </a:prstGeom>
          <a:noFill/>
        </p:spPr>
        <p:txBody>
          <a:bodyPr wrap="square" rtlCol="0">
            <a:spAutoFit/>
          </a:bodyPr>
          <a:lstStyle/>
          <a:p>
            <a:r>
              <a:rPr lang="tr-TR" sz="1400" b="1" dirty="0">
                <a:solidFill>
                  <a:schemeClr val="bg1"/>
                </a:solidFill>
              </a:rPr>
              <a:t>Arazi </a:t>
            </a:r>
          </a:p>
          <a:p>
            <a:r>
              <a:rPr lang="tr-TR" sz="1400" b="1" dirty="0">
                <a:solidFill>
                  <a:schemeClr val="bg1"/>
                </a:solidFill>
              </a:rPr>
              <a:t>Politikası</a:t>
            </a:r>
          </a:p>
        </p:txBody>
      </p:sp>
      <p:sp>
        <p:nvSpPr>
          <p:cNvPr id="2" name="Metin kutusu 1">
            <a:extLst>
              <a:ext uri="{FF2B5EF4-FFF2-40B4-BE49-F238E27FC236}">
                <a16:creationId xmlns:a16="http://schemas.microsoft.com/office/drawing/2014/main" xmlns="" id="{4AEEAED6-E8A6-48DB-93BE-939C74052921}"/>
              </a:ext>
            </a:extLst>
          </p:cNvPr>
          <p:cNvSpPr txBox="1"/>
          <p:nvPr/>
        </p:nvSpPr>
        <p:spPr>
          <a:xfrm>
            <a:off x="289302" y="461047"/>
            <a:ext cx="7524662" cy="461665"/>
          </a:xfrm>
          <a:prstGeom prst="rect">
            <a:avLst/>
          </a:prstGeom>
          <a:noFill/>
        </p:spPr>
        <p:txBody>
          <a:bodyPr wrap="square" rtlCol="0">
            <a:spAutoFit/>
          </a:bodyPr>
          <a:lstStyle/>
          <a:p>
            <a:r>
              <a:rPr lang="tr-TR" sz="2400" b="1" dirty="0" smtClean="0">
                <a:solidFill>
                  <a:srgbClr val="7030A0"/>
                </a:solidFill>
              </a:rPr>
              <a:t>Sürdürülebilir Kalkınma Ve Etkin Arazi Yönetimi</a:t>
            </a:r>
            <a:endParaRPr lang="tr-TR" sz="2400" b="1" dirty="0">
              <a:solidFill>
                <a:srgbClr val="7030A0"/>
              </a:solidFill>
            </a:endParaRPr>
          </a:p>
        </p:txBody>
      </p:sp>
      <p:sp>
        <p:nvSpPr>
          <p:cNvPr id="4" name="Slayt Numarası Yer Tutucusu 3">
            <a:extLst>
              <a:ext uri="{FF2B5EF4-FFF2-40B4-BE49-F238E27FC236}">
                <a16:creationId xmlns:a16="http://schemas.microsoft.com/office/drawing/2014/main" xmlns="" id="{445FDAEA-5516-4012-AE67-5689421D7BED}"/>
              </a:ext>
            </a:extLst>
          </p:cNvPr>
          <p:cNvSpPr>
            <a:spLocks noGrp="1"/>
          </p:cNvSpPr>
          <p:nvPr>
            <p:ph type="sldNum" sz="quarter" idx="12"/>
          </p:nvPr>
        </p:nvSpPr>
        <p:spPr/>
        <p:txBody>
          <a:bodyPr/>
          <a:lstStyle/>
          <a:p>
            <a:fld id="{46C535B5-AFF9-4AA0-A02B-BB31499AD479}" type="slidenum">
              <a:rPr lang="tr-TR" smtClean="0"/>
              <a:t>8</a:t>
            </a:fld>
            <a:endParaRPr lang="tr-TR"/>
          </a:p>
        </p:txBody>
      </p:sp>
      <p:sp>
        <p:nvSpPr>
          <p:cNvPr id="23" name="Metin kutusu 22">
            <a:extLst>
              <a:ext uri="{FF2B5EF4-FFF2-40B4-BE49-F238E27FC236}">
                <a16:creationId xmlns:a16="http://schemas.microsoft.com/office/drawing/2014/main" xmlns="" id="{163A0867-C073-4499-89FE-ED4A5AD44684}"/>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48150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BE78550C-6525-40B7-A8DA-868AF0B90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7852" y="2055809"/>
            <a:ext cx="3442987" cy="4162850"/>
          </a:xfrm>
          <a:prstGeom prst="rect">
            <a:avLst/>
          </a:prstGeom>
        </p:spPr>
      </p:pic>
      <p:sp>
        <p:nvSpPr>
          <p:cNvPr id="6" name="Metin kutusu 5">
            <a:extLst>
              <a:ext uri="{FF2B5EF4-FFF2-40B4-BE49-F238E27FC236}">
                <a16:creationId xmlns:a16="http://schemas.microsoft.com/office/drawing/2014/main" xmlns="" id="{1A599B71-270A-47B3-ABCA-64945020B916}"/>
              </a:ext>
            </a:extLst>
          </p:cNvPr>
          <p:cNvSpPr txBox="1"/>
          <p:nvPr/>
        </p:nvSpPr>
        <p:spPr>
          <a:xfrm>
            <a:off x="3682469" y="3644191"/>
            <a:ext cx="853751" cy="1569660"/>
          </a:xfrm>
          <a:prstGeom prst="rect">
            <a:avLst/>
          </a:prstGeom>
          <a:noFill/>
        </p:spPr>
        <p:txBody>
          <a:bodyPr wrap="square" rtlCol="0">
            <a:spAutoFit/>
          </a:bodyPr>
          <a:lstStyle/>
          <a:p>
            <a:r>
              <a:rPr lang="tr-TR" sz="1600" b="1" dirty="0">
                <a:solidFill>
                  <a:schemeClr val="accent2"/>
                </a:solidFill>
              </a:rPr>
              <a:t>Etkin Arazi Yönetimi Çerçevesi</a:t>
            </a:r>
          </a:p>
        </p:txBody>
      </p:sp>
      <p:sp>
        <p:nvSpPr>
          <p:cNvPr id="8" name="Metin kutusu 7">
            <a:extLst>
              <a:ext uri="{FF2B5EF4-FFF2-40B4-BE49-F238E27FC236}">
                <a16:creationId xmlns:a16="http://schemas.microsoft.com/office/drawing/2014/main" xmlns="" id="{FE5F714E-65C0-49B8-ACFB-EDCE5669579F}"/>
              </a:ext>
            </a:extLst>
          </p:cNvPr>
          <p:cNvSpPr txBox="1"/>
          <p:nvPr/>
        </p:nvSpPr>
        <p:spPr>
          <a:xfrm>
            <a:off x="5013142" y="3108028"/>
            <a:ext cx="797013" cy="307777"/>
          </a:xfrm>
          <a:prstGeom prst="rect">
            <a:avLst/>
          </a:prstGeom>
          <a:noFill/>
        </p:spPr>
        <p:txBody>
          <a:bodyPr wrap="none" rtlCol="0">
            <a:spAutoFit/>
          </a:bodyPr>
          <a:lstStyle/>
          <a:p>
            <a:r>
              <a:rPr lang="tr-TR" sz="1400" b="1" dirty="0">
                <a:solidFill>
                  <a:schemeClr val="bg1"/>
                </a:solidFill>
              </a:rPr>
              <a:t>Finansal</a:t>
            </a:r>
          </a:p>
        </p:txBody>
      </p:sp>
      <p:sp>
        <p:nvSpPr>
          <p:cNvPr id="9" name="Metin kutusu 8">
            <a:extLst>
              <a:ext uri="{FF2B5EF4-FFF2-40B4-BE49-F238E27FC236}">
                <a16:creationId xmlns:a16="http://schemas.microsoft.com/office/drawing/2014/main" xmlns="" id="{8D8FF892-347E-4721-A0A3-35839ECCC5A7}"/>
              </a:ext>
            </a:extLst>
          </p:cNvPr>
          <p:cNvSpPr txBox="1"/>
          <p:nvPr/>
        </p:nvSpPr>
        <p:spPr>
          <a:xfrm>
            <a:off x="5250119" y="4195549"/>
            <a:ext cx="480003" cy="307777"/>
          </a:xfrm>
          <a:prstGeom prst="rect">
            <a:avLst/>
          </a:prstGeom>
          <a:noFill/>
        </p:spPr>
        <p:txBody>
          <a:bodyPr wrap="none" rtlCol="0">
            <a:spAutoFit/>
          </a:bodyPr>
          <a:lstStyle/>
          <a:p>
            <a:r>
              <a:rPr lang="tr-TR" sz="1400" b="1" dirty="0">
                <a:solidFill>
                  <a:schemeClr val="bg1"/>
                </a:solidFill>
              </a:rPr>
              <a:t>Veri</a:t>
            </a:r>
          </a:p>
        </p:txBody>
      </p:sp>
      <p:sp>
        <p:nvSpPr>
          <p:cNvPr id="10" name="Metin kutusu 9">
            <a:extLst>
              <a:ext uri="{FF2B5EF4-FFF2-40B4-BE49-F238E27FC236}">
                <a16:creationId xmlns:a16="http://schemas.microsoft.com/office/drawing/2014/main" xmlns="" id="{EE53F017-62EC-4AA2-B547-2BB66DE98A94}"/>
              </a:ext>
            </a:extLst>
          </p:cNvPr>
          <p:cNvSpPr txBox="1"/>
          <p:nvPr/>
        </p:nvSpPr>
        <p:spPr>
          <a:xfrm>
            <a:off x="4633903" y="5125222"/>
            <a:ext cx="904158" cy="307777"/>
          </a:xfrm>
          <a:prstGeom prst="rect">
            <a:avLst/>
          </a:prstGeom>
          <a:noFill/>
        </p:spPr>
        <p:txBody>
          <a:bodyPr wrap="none" rtlCol="0">
            <a:spAutoFit/>
          </a:bodyPr>
          <a:lstStyle/>
          <a:p>
            <a:r>
              <a:rPr lang="tr-TR" sz="1400" b="1" dirty="0">
                <a:solidFill>
                  <a:schemeClr val="bg1"/>
                </a:solidFill>
              </a:rPr>
              <a:t>Yaratıcılık</a:t>
            </a:r>
          </a:p>
        </p:txBody>
      </p:sp>
      <p:sp>
        <p:nvSpPr>
          <p:cNvPr id="11" name="Metin kutusu 10">
            <a:extLst>
              <a:ext uri="{FF2B5EF4-FFF2-40B4-BE49-F238E27FC236}">
                <a16:creationId xmlns:a16="http://schemas.microsoft.com/office/drawing/2014/main" xmlns="" id="{9A7130EF-6DBD-45EE-8EDE-FA094C7CAEE4}"/>
              </a:ext>
            </a:extLst>
          </p:cNvPr>
          <p:cNvSpPr txBox="1"/>
          <p:nvPr/>
        </p:nvSpPr>
        <p:spPr>
          <a:xfrm>
            <a:off x="4196684" y="2261471"/>
            <a:ext cx="941027" cy="523220"/>
          </a:xfrm>
          <a:prstGeom prst="rect">
            <a:avLst/>
          </a:prstGeom>
          <a:noFill/>
        </p:spPr>
        <p:txBody>
          <a:bodyPr wrap="none" rtlCol="0">
            <a:spAutoFit/>
          </a:bodyPr>
          <a:lstStyle/>
          <a:p>
            <a:r>
              <a:rPr lang="tr-TR" sz="1400" b="1" dirty="0">
                <a:solidFill>
                  <a:schemeClr val="bg1"/>
                </a:solidFill>
              </a:rPr>
              <a:t>Yasalar,  </a:t>
            </a:r>
          </a:p>
          <a:p>
            <a:r>
              <a:rPr lang="tr-TR" sz="1400" b="1" dirty="0">
                <a:solidFill>
                  <a:schemeClr val="bg1"/>
                </a:solidFill>
              </a:rPr>
              <a:t>Politikalar</a:t>
            </a:r>
          </a:p>
        </p:txBody>
      </p:sp>
      <p:sp>
        <p:nvSpPr>
          <p:cNvPr id="12" name="Metin kutusu 11">
            <a:extLst>
              <a:ext uri="{FF2B5EF4-FFF2-40B4-BE49-F238E27FC236}">
                <a16:creationId xmlns:a16="http://schemas.microsoft.com/office/drawing/2014/main" xmlns="" id="{F381FC97-96D3-4052-A8E4-56166628827F}"/>
              </a:ext>
            </a:extLst>
          </p:cNvPr>
          <p:cNvSpPr txBox="1"/>
          <p:nvPr/>
        </p:nvSpPr>
        <p:spPr>
          <a:xfrm>
            <a:off x="3359235" y="2226315"/>
            <a:ext cx="1000146" cy="738664"/>
          </a:xfrm>
          <a:prstGeom prst="rect">
            <a:avLst/>
          </a:prstGeom>
          <a:noFill/>
        </p:spPr>
        <p:txBody>
          <a:bodyPr wrap="none" rtlCol="0">
            <a:spAutoFit/>
          </a:bodyPr>
          <a:lstStyle/>
          <a:p>
            <a:r>
              <a:rPr lang="tr-TR" sz="1400" b="1" dirty="0">
                <a:solidFill>
                  <a:schemeClr val="bg1"/>
                </a:solidFill>
              </a:rPr>
              <a:t>Yönetim, </a:t>
            </a:r>
          </a:p>
          <a:p>
            <a:r>
              <a:rPr lang="tr-TR" sz="1400" b="1" dirty="0">
                <a:solidFill>
                  <a:schemeClr val="bg1"/>
                </a:solidFill>
              </a:rPr>
              <a:t>Kurumlar </a:t>
            </a:r>
          </a:p>
          <a:p>
            <a:r>
              <a:rPr lang="tr-TR" sz="1400" b="1" dirty="0">
                <a:solidFill>
                  <a:schemeClr val="bg1"/>
                </a:solidFill>
              </a:rPr>
              <a:t>ve Şeffaflık</a:t>
            </a:r>
          </a:p>
        </p:txBody>
      </p:sp>
      <p:sp>
        <p:nvSpPr>
          <p:cNvPr id="13" name="Metin kutusu 12">
            <a:extLst>
              <a:ext uri="{FF2B5EF4-FFF2-40B4-BE49-F238E27FC236}">
                <a16:creationId xmlns:a16="http://schemas.microsoft.com/office/drawing/2014/main" xmlns="" id="{DF14E551-1E3A-4588-A9FA-A3E477D156A6}"/>
              </a:ext>
            </a:extLst>
          </p:cNvPr>
          <p:cNvSpPr txBox="1"/>
          <p:nvPr/>
        </p:nvSpPr>
        <p:spPr>
          <a:xfrm>
            <a:off x="2647435" y="2984835"/>
            <a:ext cx="1176925" cy="523220"/>
          </a:xfrm>
          <a:prstGeom prst="rect">
            <a:avLst/>
          </a:prstGeom>
          <a:noFill/>
        </p:spPr>
        <p:txBody>
          <a:bodyPr wrap="none" rtlCol="0">
            <a:spAutoFit/>
          </a:bodyPr>
          <a:lstStyle/>
          <a:p>
            <a:r>
              <a:rPr lang="tr-TR" sz="1400" b="1" dirty="0">
                <a:solidFill>
                  <a:schemeClr val="bg1"/>
                </a:solidFill>
              </a:rPr>
              <a:t>Destek ve </a:t>
            </a:r>
          </a:p>
          <a:p>
            <a:r>
              <a:rPr lang="tr-TR" sz="1400" b="1" dirty="0">
                <a:solidFill>
                  <a:schemeClr val="bg1"/>
                </a:solidFill>
              </a:rPr>
              <a:t>Bilgilendirme</a:t>
            </a:r>
          </a:p>
        </p:txBody>
      </p:sp>
      <p:sp>
        <p:nvSpPr>
          <p:cNvPr id="14" name="Metin kutusu 13">
            <a:extLst>
              <a:ext uri="{FF2B5EF4-FFF2-40B4-BE49-F238E27FC236}">
                <a16:creationId xmlns:a16="http://schemas.microsoft.com/office/drawing/2014/main" xmlns="" id="{78E52563-230E-44B9-B390-F87677BF7E09}"/>
              </a:ext>
            </a:extLst>
          </p:cNvPr>
          <p:cNvSpPr txBox="1"/>
          <p:nvPr/>
        </p:nvSpPr>
        <p:spPr>
          <a:xfrm>
            <a:off x="3722364" y="5512024"/>
            <a:ext cx="1022909" cy="307777"/>
          </a:xfrm>
          <a:prstGeom prst="rect">
            <a:avLst/>
          </a:prstGeom>
          <a:noFill/>
        </p:spPr>
        <p:txBody>
          <a:bodyPr wrap="none" rtlCol="0">
            <a:spAutoFit/>
          </a:bodyPr>
          <a:lstStyle/>
          <a:p>
            <a:r>
              <a:rPr lang="tr-TR" sz="1400" b="1" dirty="0">
                <a:solidFill>
                  <a:schemeClr val="bg1"/>
                </a:solidFill>
              </a:rPr>
              <a:t>Standartlar</a:t>
            </a:r>
          </a:p>
        </p:txBody>
      </p:sp>
      <p:sp>
        <p:nvSpPr>
          <p:cNvPr id="15" name="Metin kutusu 14">
            <a:extLst>
              <a:ext uri="{FF2B5EF4-FFF2-40B4-BE49-F238E27FC236}">
                <a16:creationId xmlns:a16="http://schemas.microsoft.com/office/drawing/2014/main" xmlns="" id="{F4206EAA-45E0-4FB5-B158-71D047E63FA5}"/>
              </a:ext>
            </a:extLst>
          </p:cNvPr>
          <p:cNvSpPr txBox="1"/>
          <p:nvPr/>
        </p:nvSpPr>
        <p:spPr>
          <a:xfrm>
            <a:off x="2905542" y="5172807"/>
            <a:ext cx="979627" cy="307777"/>
          </a:xfrm>
          <a:prstGeom prst="rect">
            <a:avLst/>
          </a:prstGeom>
          <a:noFill/>
        </p:spPr>
        <p:txBody>
          <a:bodyPr wrap="none" rtlCol="0">
            <a:spAutoFit/>
          </a:bodyPr>
          <a:lstStyle/>
          <a:p>
            <a:r>
              <a:rPr lang="tr-TR" sz="1400" b="1" dirty="0">
                <a:solidFill>
                  <a:schemeClr val="bg1"/>
                </a:solidFill>
              </a:rPr>
              <a:t>Ortaklıklar</a:t>
            </a:r>
          </a:p>
        </p:txBody>
      </p:sp>
      <p:sp>
        <p:nvSpPr>
          <p:cNvPr id="16" name="Metin kutusu 15">
            <a:extLst>
              <a:ext uri="{FF2B5EF4-FFF2-40B4-BE49-F238E27FC236}">
                <a16:creationId xmlns:a16="http://schemas.microsoft.com/office/drawing/2014/main" xmlns="" id="{39F2B9AD-B99F-4832-B7CA-2651F5627757}"/>
              </a:ext>
            </a:extLst>
          </p:cNvPr>
          <p:cNvSpPr txBox="1"/>
          <p:nvPr/>
        </p:nvSpPr>
        <p:spPr>
          <a:xfrm>
            <a:off x="2533231" y="4030229"/>
            <a:ext cx="872226" cy="523220"/>
          </a:xfrm>
          <a:prstGeom prst="rect">
            <a:avLst/>
          </a:prstGeom>
          <a:noFill/>
        </p:spPr>
        <p:txBody>
          <a:bodyPr wrap="none" rtlCol="0">
            <a:spAutoFit/>
          </a:bodyPr>
          <a:lstStyle/>
          <a:p>
            <a:r>
              <a:rPr lang="tr-TR" sz="1400" b="1" dirty="0">
                <a:solidFill>
                  <a:schemeClr val="bg1"/>
                </a:solidFill>
              </a:rPr>
              <a:t>Yeterlilik </a:t>
            </a:r>
          </a:p>
          <a:p>
            <a:r>
              <a:rPr lang="tr-TR" sz="1400" b="1" dirty="0">
                <a:solidFill>
                  <a:schemeClr val="bg1"/>
                </a:solidFill>
              </a:rPr>
              <a:t>ve Eğitim</a:t>
            </a:r>
          </a:p>
        </p:txBody>
      </p:sp>
      <p:sp>
        <p:nvSpPr>
          <p:cNvPr id="2" name="Metin kutusu 1">
            <a:extLst>
              <a:ext uri="{FF2B5EF4-FFF2-40B4-BE49-F238E27FC236}">
                <a16:creationId xmlns:a16="http://schemas.microsoft.com/office/drawing/2014/main" xmlns="" id="{9E562D1C-F44E-4B04-AA6B-0742B49C89A9}"/>
              </a:ext>
            </a:extLst>
          </p:cNvPr>
          <p:cNvSpPr txBox="1"/>
          <p:nvPr/>
        </p:nvSpPr>
        <p:spPr>
          <a:xfrm>
            <a:off x="254198" y="554770"/>
            <a:ext cx="7160755" cy="461665"/>
          </a:xfrm>
          <a:prstGeom prst="rect">
            <a:avLst/>
          </a:prstGeom>
          <a:noFill/>
        </p:spPr>
        <p:txBody>
          <a:bodyPr wrap="square" rtlCol="0">
            <a:spAutoFit/>
          </a:bodyPr>
          <a:lstStyle/>
          <a:p>
            <a:r>
              <a:rPr lang="tr-TR" sz="2400" b="1" dirty="0" smtClean="0">
                <a:solidFill>
                  <a:srgbClr val="7030A0"/>
                </a:solidFill>
              </a:rPr>
              <a:t>Etkin Arazi Yönetiminin Dokuz Parametresi</a:t>
            </a:r>
            <a:endParaRPr lang="tr-TR" sz="2400" b="1" dirty="0">
              <a:solidFill>
                <a:srgbClr val="7030A0"/>
              </a:solidFill>
            </a:endParaRPr>
          </a:p>
        </p:txBody>
      </p:sp>
      <p:sp>
        <p:nvSpPr>
          <p:cNvPr id="7" name="Slayt Numarası Yer Tutucusu 6">
            <a:extLst>
              <a:ext uri="{FF2B5EF4-FFF2-40B4-BE49-F238E27FC236}">
                <a16:creationId xmlns:a16="http://schemas.microsoft.com/office/drawing/2014/main" xmlns="" id="{307592FA-2F5F-42D0-BB87-F32E75F54554}"/>
              </a:ext>
            </a:extLst>
          </p:cNvPr>
          <p:cNvSpPr>
            <a:spLocks noGrp="1"/>
          </p:cNvSpPr>
          <p:nvPr>
            <p:ph type="sldNum" sz="quarter" idx="12"/>
          </p:nvPr>
        </p:nvSpPr>
        <p:spPr/>
        <p:txBody>
          <a:bodyPr/>
          <a:lstStyle/>
          <a:p>
            <a:fld id="{46C535B5-AFF9-4AA0-A02B-BB31499AD479}" type="slidenum">
              <a:rPr lang="tr-TR" smtClean="0"/>
              <a:t>9</a:t>
            </a:fld>
            <a:endParaRPr lang="tr-TR"/>
          </a:p>
        </p:txBody>
      </p:sp>
      <p:sp>
        <p:nvSpPr>
          <p:cNvPr id="18" name="Metin kutusu 17">
            <a:extLst>
              <a:ext uri="{FF2B5EF4-FFF2-40B4-BE49-F238E27FC236}">
                <a16:creationId xmlns:a16="http://schemas.microsoft.com/office/drawing/2014/main" xmlns="" id="{375A6967-C1CA-4D05-9BCD-87A9A5FF7CDF}"/>
              </a:ext>
            </a:extLst>
          </p:cNvPr>
          <p:cNvSpPr txBox="1"/>
          <p:nvPr/>
        </p:nvSpPr>
        <p:spPr>
          <a:xfrm>
            <a:off x="-383868" y="6439627"/>
            <a:ext cx="3578087" cy="276999"/>
          </a:xfrm>
          <a:prstGeom prst="rect">
            <a:avLst/>
          </a:prstGeom>
          <a:noFill/>
        </p:spPr>
        <p:txBody>
          <a:bodyPr wrap="square" rtlCol="0" anchor="b">
            <a:spAutoFit/>
          </a:bodyPr>
          <a:lstStyle/>
          <a:p>
            <a:pPr marR="0" lvl="0" indent="0" algn="ctr" fontAlgn="auto">
              <a:lnSpc>
                <a:spcPct val="100000"/>
              </a:lnSpc>
              <a:spcBef>
                <a:spcPts val="0"/>
              </a:spcBef>
              <a:spcAft>
                <a:spcPts val="0"/>
              </a:spcAft>
              <a:buClrTx/>
              <a:buSzTx/>
              <a:buFontTx/>
              <a:buNone/>
              <a:tabLst/>
              <a:defRPr/>
            </a:pPr>
            <a:r>
              <a:rPr lang="tr-TR" sz="1200" cap="all" dirty="0" err="1">
                <a:solidFill>
                  <a:srgbClr val="FFFFFF"/>
                </a:solidFill>
              </a:rPr>
              <a:t>Dr</a:t>
            </a:r>
            <a:r>
              <a:rPr lang="tr-TR" sz="1200" cap="all" dirty="0">
                <a:solidFill>
                  <a:srgbClr val="FFFFFF"/>
                </a:solidFill>
              </a:rPr>
              <a:t> Orhan ERCAN, Şubat 1 - 2020, ANKARA  </a:t>
            </a:r>
            <a:endParaRPr lang="en-GB" sz="1200" cap="all" dirty="0">
              <a:solidFill>
                <a:srgbClr val="FFFFFF"/>
              </a:solidFill>
            </a:endParaRPr>
          </a:p>
        </p:txBody>
      </p:sp>
    </p:spTree>
    <p:extLst>
      <p:ext uri="{BB962C8B-B14F-4D97-AF65-F5344CB8AC3E}">
        <p14:creationId xmlns:p14="http://schemas.microsoft.com/office/powerpoint/2010/main" val="2839116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12567</TotalTime>
  <Words>2315</Words>
  <Application>Microsoft Office PowerPoint</Application>
  <PresentationFormat>On-screen Show (4:3)</PresentationFormat>
  <Paragraphs>566</Paragraphs>
  <Slides>21</Slides>
  <Notes>2</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ekonomi</vt:lpstr>
      <vt:lpstr>1_Rics</vt:lpstr>
      <vt:lpstr>h.t.</vt:lpstr>
      <vt:lpstr>PowerPoint Presentation</vt:lpstr>
      <vt:lpstr>PowerPoint Presentation</vt:lpstr>
      <vt:lpstr>PowerPoint Presentation</vt:lpstr>
      <vt:lpstr>PowerPoint Presentation</vt:lpstr>
      <vt:lpstr>2030 Gündemi</vt:lpstr>
      <vt:lpstr>PowerPoint Presentation</vt:lpstr>
      <vt:lpstr>PowerPoint Presentation</vt:lpstr>
      <vt:lpstr>PowerPoint Presentation</vt:lpstr>
      <vt:lpstr>PowerPoint Presentation</vt:lpstr>
      <vt:lpstr>Etkin Arazi Yönetimi</vt:lpstr>
      <vt:lpstr>PowerPoint Presentation</vt:lpstr>
      <vt:lpstr>Mekansal Düşünebilen Toplum</vt:lpstr>
      <vt:lpstr>PowerPoint Presentation</vt:lpstr>
      <vt:lpstr>PowerPoint Presentation</vt:lpstr>
      <vt:lpstr>Arazi Kullanımının Yönetimi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sibel</cp:lastModifiedBy>
  <cp:revision>819</cp:revision>
  <cp:lastPrinted>2016-10-24T07:53:35Z</cp:lastPrinted>
  <dcterms:created xsi:type="dcterms:W3CDTF">2016-09-18T09:35:24Z</dcterms:created>
  <dcterms:modified xsi:type="dcterms:W3CDTF">2020-02-28T09:06:41Z</dcterms:modified>
</cp:coreProperties>
</file>