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C03AB6-57FC-4EF5-8F93-606626F8DC83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1AD8969-BF23-4724-8EFE-699305F3F6D5}">
      <dgm:prSet phldrT="[Metin]" custT="1"/>
      <dgm:spPr/>
      <dgm:t>
        <a:bodyPr/>
        <a:lstStyle/>
        <a:p>
          <a:r>
            <a:rPr lang="tr-TR" sz="1400" b="1" dirty="0" smtClean="0"/>
            <a:t>Problemin tanımlanması</a:t>
          </a:r>
        </a:p>
        <a:p>
          <a:r>
            <a:rPr lang="tr-TR" sz="1400" b="1" dirty="0" smtClean="0"/>
            <a:t>Eleme </a:t>
          </a:r>
        </a:p>
        <a:p>
          <a:r>
            <a:rPr lang="tr-TR" sz="1400" b="1" dirty="0" err="1" smtClean="0"/>
            <a:t>kapsamlaştırma</a:t>
          </a:r>
          <a:endParaRPr lang="tr-TR" sz="1400" b="1" dirty="0"/>
        </a:p>
      </dgm:t>
    </dgm:pt>
    <dgm:pt modelId="{CE043B61-A819-40D2-B21F-BB5A3D380405}" type="parTrans" cxnId="{26E68701-62D6-4A36-9E75-3A2CF14AF349}">
      <dgm:prSet/>
      <dgm:spPr/>
      <dgm:t>
        <a:bodyPr/>
        <a:lstStyle/>
        <a:p>
          <a:endParaRPr lang="tr-TR"/>
        </a:p>
      </dgm:t>
    </dgm:pt>
    <dgm:pt modelId="{7DF214C0-E9D8-4F46-8EE1-1205AB9378BC}" type="sibTrans" cxnId="{26E68701-62D6-4A36-9E75-3A2CF14AF349}">
      <dgm:prSet/>
      <dgm:spPr/>
      <dgm:t>
        <a:bodyPr/>
        <a:lstStyle/>
        <a:p>
          <a:endParaRPr lang="tr-TR"/>
        </a:p>
      </dgm:t>
    </dgm:pt>
    <dgm:pt modelId="{3EFA786A-EF13-451F-BEAD-0EFADCDF0D13}">
      <dgm:prSet phldrT="[Metin]" custT="1"/>
      <dgm:spPr/>
      <dgm:t>
        <a:bodyPr/>
        <a:lstStyle/>
        <a:p>
          <a:r>
            <a:rPr lang="tr-TR" sz="2000" b="1" dirty="0" smtClean="0"/>
            <a:t>Hali hazır durum</a:t>
          </a:r>
          <a:endParaRPr lang="tr-TR" sz="2000" b="1" dirty="0"/>
        </a:p>
      </dgm:t>
    </dgm:pt>
    <dgm:pt modelId="{17E6C7F4-BFFB-4731-B1D0-A9C69EEF6996}" type="parTrans" cxnId="{4E43BCD5-4B20-4F75-A15A-EE48C593F161}">
      <dgm:prSet/>
      <dgm:spPr/>
      <dgm:t>
        <a:bodyPr/>
        <a:lstStyle/>
        <a:p>
          <a:endParaRPr lang="tr-TR"/>
        </a:p>
      </dgm:t>
    </dgm:pt>
    <dgm:pt modelId="{792F656C-DE14-445C-B7B4-D14F2EFC7010}" type="sibTrans" cxnId="{4E43BCD5-4B20-4F75-A15A-EE48C593F161}">
      <dgm:prSet/>
      <dgm:spPr/>
      <dgm:t>
        <a:bodyPr/>
        <a:lstStyle/>
        <a:p>
          <a:endParaRPr lang="tr-TR"/>
        </a:p>
      </dgm:t>
    </dgm:pt>
    <dgm:pt modelId="{79923AB2-6494-4648-8EFE-133C8F0E46AD}">
      <dgm:prSet phldrT="[Metin]" custT="1"/>
      <dgm:spPr/>
      <dgm:t>
        <a:bodyPr/>
        <a:lstStyle/>
        <a:p>
          <a:r>
            <a:rPr lang="tr-TR" sz="1800" b="1" dirty="0" smtClean="0"/>
            <a:t>Etkinliklerin niceliksel kestirimi</a:t>
          </a:r>
        </a:p>
        <a:p>
          <a:r>
            <a:rPr lang="tr-TR" sz="1800" b="1" dirty="0" smtClean="0"/>
            <a:t>Modelleme ve sistem analiz</a:t>
          </a:r>
          <a:r>
            <a:rPr lang="tr-TR" sz="1500" dirty="0" smtClean="0"/>
            <a:t>i</a:t>
          </a:r>
          <a:endParaRPr lang="tr-TR" sz="1500" dirty="0"/>
        </a:p>
      </dgm:t>
    </dgm:pt>
    <dgm:pt modelId="{DDDA2B8E-3945-45D6-A3AE-D5DFD6728CED}" type="parTrans" cxnId="{307EEBF8-0D9F-4113-88C9-93E2CFEC9570}">
      <dgm:prSet/>
      <dgm:spPr/>
      <dgm:t>
        <a:bodyPr/>
        <a:lstStyle/>
        <a:p>
          <a:endParaRPr lang="tr-TR"/>
        </a:p>
      </dgm:t>
    </dgm:pt>
    <dgm:pt modelId="{96CC9CEF-8193-4EFD-9D19-6513A3528823}" type="sibTrans" cxnId="{307EEBF8-0D9F-4113-88C9-93E2CFEC9570}">
      <dgm:prSet/>
      <dgm:spPr/>
      <dgm:t>
        <a:bodyPr/>
        <a:lstStyle/>
        <a:p>
          <a:endParaRPr lang="tr-TR"/>
        </a:p>
      </dgm:t>
    </dgm:pt>
    <dgm:pt modelId="{7D8CD15D-4C4C-465D-8CF5-F11D2FB6E858}">
      <dgm:prSet phldrT="[Metin]" custT="1"/>
      <dgm:spPr/>
      <dgm:t>
        <a:bodyPr/>
        <a:lstStyle/>
        <a:p>
          <a:r>
            <a:rPr lang="tr-TR" sz="1600" b="1" dirty="0" smtClean="0"/>
            <a:t>Gerekli çevre koruma önlemlerinin belirlenmesi</a:t>
          </a:r>
          <a:endParaRPr lang="tr-TR" sz="1600" b="1" dirty="0"/>
        </a:p>
      </dgm:t>
    </dgm:pt>
    <dgm:pt modelId="{489D2A79-86B2-48EA-92D2-603C5E48B3D1}" type="parTrans" cxnId="{05382217-A1C5-4CB7-9A0E-FC1DA8CAF505}">
      <dgm:prSet/>
      <dgm:spPr/>
      <dgm:t>
        <a:bodyPr/>
        <a:lstStyle/>
        <a:p>
          <a:endParaRPr lang="tr-TR"/>
        </a:p>
      </dgm:t>
    </dgm:pt>
    <dgm:pt modelId="{DD5FE91A-B5B6-4079-86BB-374451049958}" type="sibTrans" cxnId="{05382217-A1C5-4CB7-9A0E-FC1DA8CAF505}">
      <dgm:prSet/>
      <dgm:spPr/>
      <dgm:t>
        <a:bodyPr/>
        <a:lstStyle/>
        <a:p>
          <a:endParaRPr lang="tr-TR"/>
        </a:p>
      </dgm:t>
    </dgm:pt>
    <dgm:pt modelId="{7A587F59-8173-419A-BB4E-4F383EAAC351}">
      <dgm:prSet phldrT="[Metin]" custT="1"/>
      <dgm:spPr/>
      <dgm:t>
        <a:bodyPr/>
        <a:lstStyle/>
        <a:p>
          <a:r>
            <a:rPr lang="tr-TR" sz="1800" b="1" dirty="0" smtClean="0"/>
            <a:t>ÇED raporunun hazırlanması ve sunulması</a:t>
          </a:r>
          <a:endParaRPr lang="tr-TR" sz="1800" b="1" dirty="0"/>
        </a:p>
      </dgm:t>
    </dgm:pt>
    <dgm:pt modelId="{2833798D-9291-4A55-9AF1-5419A273C217}" type="parTrans" cxnId="{399DAED7-D5F7-4E21-AF25-674585F8D476}">
      <dgm:prSet/>
      <dgm:spPr/>
      <dgm:t>
        <a:bodyPr/>
        <a:lstStyle/>
        <a:p>
          <a:endParaRPr lang="tr-TR"/>
        </a:p>
      </dgm:t>
    </dgm:pt>
    <dgm:pt modelId="{57977FD3-1947-4038-9E39-48787C62015B}" type="sibTrans" cxnId="{399DAED7-D5F7-4E21-AF25-674585F8D476}">
      <dgm:prSet/>
      <dgm:spPr/>
      <dgm:t>
        <a:bodyPr/>
        <a:lstStyle/>
        <a:p>
          <a:endParaRPr lang="tr-TR"/>
        </a:p>
      </dgm:t>
    </dgm:pt>
    <dgm:pt modelId="{8A40521C-1B08-4896-9E6F-9F0BF3CA0BB0}">
      <dgm:prSet phldrT="[Metin]" custT="1"/>
      <dgm:spPr/>
      <dgm:t>
        <a:bodyPr/>
        <a:lstStyle/>
        <a:p>
          <a:r>
            <a:rPr lang="tr-TR" sz="2000" b="1" dirty="0" smtClean="0"/>
            <a:t>Veri toplama ve ölçüm</a:t>
          </a:r>
          <a:endParaRPr lang="tr-TR" sz="2000" b="1" dirty="0"/>
        </a:p>
      </dgm:t>
    </dgm:pt>
    <dgm:pt modelId="{67DB6356-9942-49C1-AB77-9DDE1887230C}" type="parTrans" cxnId="{0FF70AD0-51C3-483E-8A65-17608EBA9DA2}">
      <dgm:prSet/>
      <dgm:spPr/>
      <dgm:t>
        <a:bodyPr/>
        <a:lstStyle/>
        <a:p>
          <a:endParaRPr lang="tr-TR"/>
        </a:p>
      </dgm:t>
    </dgm:pt>
    <dgm:pt modelId="{664200E4-7FD1-423B-AAD6-A98FCD4BECB4}" type="sibTrans" cxnId="{0FF70AD0-51C3-483E-8A65-17608EBA9DA2}">
      <dgm:prSet/>
      <dgm:spPr/>
      <dgm:t>
        <a:bodyPr/>
        <a:lstStyle/>
        <a:p>
          <a:endParaRPr lang="tr-TR"/>
        </a:p>
      </dgm:t>
    </dgm:pt>
    <dgm:pt modelId="{2BD45600-184C-495A-8554-E11BA9763B92}">
      <dgm:prSet phldrT="[Metin]" custT="1"/>
      <dgm:spPr/>
      <dgm:t>
        <a:bodyPr/>
        <a:lstStyle/>
        <a:p>
          <a:r>
            <a:rPr lang="tr-TR" sz="1800" b="1" dirty="0" smtClean="0"/>
            <a:t>Alternatiflerin değerlendirilmesi ve öneriler</a:t>
          </a:r>
          <a:endParaRPr lang="tr-TR" sz="1800" b="1" dirty="0"/>
        </a:p>
      </dgm:t>
    </dgm:pt>
    <dgm:pt modelId="{6835AD68-D087-4C24-971A-D0AB12650E3A}" type="parTrans" cxnId="{F7E248A8-7F1C-48B5-97C1-8A7DC538B58F}">
      <dgm:prSet/>
      <dgm:spPr/>
      <dgm:t>
        <a:bodyPr/>
        <a:lstStyle/>
        <a:p>
          <a:endParaRPr lang="tr-TR"/>
        </a:p>
      </dgm:t>
    </dgm:pt>
    <dgm:pt modelId="{002E51DA-8A9A-43F6-AB5C-64A964FA7309}" type="sibTrans" cxnId="{F7E248A8-7F1C-48B5-97C1-8A7DC538B58F}">
      <dgm:prSet/>
      <dgm:spPr/>
      <dgm:t>
        <a:bodyPr/>
        <a:lstStyle/>
        <a:p>
          <a:endParaRPr lang="tr-TR"/>
        </a:p>
      </dgm:t>
    </dgm:pt>
    <dgm:pt modelId="{B695094A-C899-4246-989D-0B3C1C7C5F3A}">
      <dgm:prSet phldrT="[Metin]" custT="1"/>
      <dgm:spPr/>
      <dgm:t>
        <a:bodyPr/>
        <a:lstStyle/>
        <a:p>
          <a:r>
            <a:rPr lang="tr-TR" sz="1800" b="1" dirty="0" smtClean="0"/>
            <a:t>Karar verme süreci EK ÇED ve revize ÇED çalışmaları</a:t>
          </a:r>
          <a:endParaRPr lang="tr-TR" sz="1800" b="1" dirty="0"/>
        </a:p>
      </dgm:t>
    </dgm:pt>
    <dgm:pt modelId="{F65E3D83-9083-41BE-9771-2A48E0BB67C5}" type="parTrans" cxnId="{FCA1EA38-2F2D-4744-A3FA-72062DDFB623}">
      <dgm:prSet/>
      <dgm:spPr/>
      <dgm:t>
        <a:bodyPr/>
        <a:lstStyle/>
        <a:p>
          <a:endParaRPr lang="tr-TR"/>
        </a:p>
      </dgm:t>
    </dgm:pt>
    <dgm:pt modelId="{1B772F13-6A23-4AD0-81C9-E816A427C7FD}" type="sibTrans" cxnId="{FCA1EA38-2F2D-4744-A3FA-72062DDFB623}">
      <dgm:prSet/>
      <dgm:spPr/>
      <dgm:t>
        <a:bodyPr/>
        <a:lstStyle/>
        <a:p>
          <a:endParaRPr lang="tr-TR"/>
        </a:p>
      </dgm:t>
    </dgm:pt>
    <dgm:pt modelId="{541E73F4-AD47-463D-B381-A6710451E648}">
      <dgm:prSet phldrT="[Metin]" custT="1"/>
      <dgm:spPr/>
      <dgm:t>
        <a:bodyPr/>
        <a:lstStyle/>
        <a:p>
          <a:r>
            <a:rPr lang="tr-TR" sz="2000" b="1" dirty="0" smtClean="0"/>
            <a:t>Proje sonrası denetim</a:t>
          </a:r>
          <a:endParaRPr lang="tr-TR" sz="2000" b="1" dirty="0"/>
        </a:p>
      </dgm:t>
    </dgm:pt>
    <dgm:pt modelId="{34724498-AD50-4A4F-ACAD-1D65E42D5377}" type="parTrans" cxnId="{DD7AE41B-EBF8-4B13-BFDA-595BFA0173D8}">
      <dgm:prSet/>
      <dgm:spPr/>
      <dgm:t>
        <a:bodyPr/>
        <a:lstStyle/>
        <a:p>
          <a:endParaRPr lang="tr-TR"/>
        </a:p>
      </dgm:t>
    </dgm:pt>
    <dgm:pt modelId="{14B3845A-B927-4E84-B829-F39A062E20ED}" type="sibTrans" cxnId="{DD7AE41B-EBF8-4B13-BFDA-595BFA0173D8}">
      <dgm:prSet/>
      <dgm:spPr/>
      <dgm:t>
        <a:bodyPr/>
        <a:lstStyle/>
        <a:p>
          <a:endParaRPr lang="tr-TR"/>
        </a:p>
      </dgm:t>
    </dgm:pt>
    <dgm:pt modelId="{3CD626C0-11C7-4B0F-9BD2-50AEC434E77E}" type="pres">
      <dgm:prSet presAssocID="{6FC03AB6-57FC-4EF5-8F93-606626F8DC8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1B1DB45-6A32-4F7B-BB4C-8C70293F00C6}" type="pres">
      <dgm:prSet presAssocID="{C1AD8969-BF23-4724-8EFE-699305F3F6D5}" presName="node" presStyleLbl="node1" presStyleIdx="0" presStyleCnt="9" custScaleX="24394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2D5DF45-CB91-4D74-8D7D-1F7A25DA78FE}" type="pres">
      <dgm:prSet presAssocID="{C1AD8969-BF23-4724-8EFE-699305F3F6D5}" presName="spNode" presStyleCnt="0"/>
      <dgm:spPr/>
    </dgm:pt>
    <dgm:pt modelId="{51F7E336-B724-430C-BA83-0B863877ED0E}" type="pres">
      <dgm:prSet presAssocID="{7DF214C0-E9D8-4F46-8EE1-1205AB9378BC}" presName="sibTrans" presStyleLbl="sibTrans1D1" presStyleIdx="0" presStyleCnt="9"/>
      <dgm:spPr/>
      <dgm:t>
        <a:bodyPr/>
        <a:lstStyle/>
        <a:p>
          <a:endParaRPr lang="tr-TR"/>
        </a:p>
      </dgm:t>
    </dgm:pt>
    <dgm:pt modelId="{AA761DE0-CFE6-4E8F-8B0E-847B92FF89CA}" type="pres">
      <dgm:prSet presAssocID="{3EFA786A-EF13-451F-BEAD-0EFADCDF0D13}" presName="node" presStyleLbl="node1" presStyleIdx="1" presStyleCnt="9" custScaleX="232509" custRadScaleRad="105942" custRadScaleInc="8808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7A9154C-C1BE-4421-A25D-30D98F987669}" type="pres">
      <dgm:prSet presAssocID="{3EFA786A-EF13-451F-BEAD-0EFADCDF0D13}" presName="spNode" presStyleCnt="0"/>
      <dgm:spPr/>
    </dgm:pt>
    <dgm:pt modelId="{5F6C2B46-091A-4C84-AA85-6D909FF438ED}" type="pres">
      <dgm:prSet presAssocID="{792F656C-DE14-445C-B7B4-D14F2EFC7010}" presName="sibTrans" presStyleLbl="sibTrans1D1" presStyleIdx="1" presStyleCnt="9"/>
      <dgm:spPr/>
      <dgm:t>
        <a:bodyPr/>
        <a:lstStyle/>
        <a:p>
          <a:endParaRPr lang="tr-TR"/>
        </a:p>
      </dgm:t>
    </dgm:pt>
    <dgm:pt modelId="{CE3FABF1-54F9-45B8-9743-EF3B98998603}" type="pres">
      <dgm:prSet presAssocID="{8A40521C-1B08-4896-9E6F-9F0BF3CA0BB0}" presName="node" presStyleLbl="node1" presStyleIdx="2" presStyleCnt="9" custScaleX="261071" custRadScaleRad="101845" custRadScaleInc="-3508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08F8C0E-8C72-4D65-B700-DDB720C571AA}" type="pres">
      <dgm:prSet presAssocID="{8A40521C-1B08-4896-9E6F-9F0BF3CA0BB0}" presName="spNode" presStyleCnt="0"/>
      <dgm:spPr/>
    </dgm:pt>
    <dgm:pt modelId="{ADD2BAEA-AEBA-4CC0-B28D-9F518ADC89D6}" type="pres">
      <dgm:prSet presAssocID="{664200E4-7FD1-423B-AAD6-A98FCD4BECB4}" presName="sibTrans" presStyleLbl="sibTrans1D1" presStyleIdx="2" presStyleCnt="9"/>
      <dgm:spPr/>
      <dgm:t>
        <a:bodyPr/>
        <a:lstStyle/>
        <a:p>
          <a:endParaRPr lang="tr-TR"/>
        </a:p>
      </dgm:t>
    </dgm:pt>
    <dgm:pt modelId="{96265D19-AB2E-4C1E-B2A2-456570569ECB}" type="pres">
      <dgm:prSet presAssocID="{79923AB2-6494-4648-8EFE-133C8F0E46AD}" presName="node" presStyleLbl="node1" presStyleIdx="3" presStyleCnt="9" custScaleX="299271" custScaleY="161111" custRadScaleRad="102893" custRadScaleInc="-10982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3BF1EEE-0FB6-4383-9F98-1508AFD714CC}" type="pres">
      <dgm:prSet presAssocID="{79923AB2-6494-4648-8EFE-133C8F0E46AD}" presName="spNode" presStyleCnt="0"/>
      <dgm:spPr/>
    </dgm:pt>
    <dgm:pt modelId="{4525E3AC-2449-4547-804A-B0B7908364D1}" type="pres">
      <dgm:prSet presAssocID="{96CC9CEF-8193-4EFD-9D19-6513A3528823}" presName="sibTrans" presStyleLbl="sibTrans1D1" presStyleIdx="3" presStyleCnt="9"/>
      <dgm:spPr/>
      <dgm:t>
        <a:bodyPr/>
        <a:lstStyle/>
        <a:p>
          <a:endParaRPr lang="tr-TR"/>
        </a:p>
      </dgm:t>
    </dgm:pt>
    <dgm:pt modelId="{8AA0F0F0-6ABC-429A-8FE5-EECB1513972D}" type="pres">
      <dgm:prSet presAssocID="{7D8CD15D-4C4C-465D-8CF5-F11D2FB6E858}" presName="node" presStyleLbl="node1" presStyleIdx="4" presStyleCnt="9" custScaleX="262812" custRadScaleRad="101515" custRadScaleInc="-15074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1B8913D-2AA7-4270-888D-CE7B43CE3A27}" type="pres">
      <dgm:prSet presAssocID="{7D8CD15D-4C4C-465D-8CF5-F11D2FB6E858}" presName="spNode" presStyleCnt="0"/>
      <dgm:spPr/>
    </dgm:pt>
    <dgm:pt modelId="{7AC9DEB7-790B-4FEA-A0DB-7A197FE842E1}" type="pres">
      <dgm:prSet presAssocID="{DD5FE91A-B5B6-4079-86BB-374451049958}" presName="sibTrans" presStyleLbl="sibTrans1D1" presStyleIdx="4" presStyleCnt="9"/>
      <dgm:spPr/>
      <dgm:t>
        <a:bodyPr/>
        <a:lstStyle/>
        <a:p>
          <a:endParaRPr lang="tr-TR"/>
        </a:p>
      </dgm:t>
    </dgm:pt>
    <dgm:pt modelId="{62B41EE0-6AD0-4D9A-864C-6736C0956CC6}" type="pres">
      <dgm:prSet presAssocID="{2BD45600-184C-495A-8554-E11BA9763B92}" presName="node" presStyleLbl="node1" presStyleIdx="5" presStyleCnt="9" custScaleX="287253" custRadScaleRad="110332" custRadScaleInc="20381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3B2AF6C-F3FB-4615-9E54-09AD07FFF09E}" type="pres">
      <dgm:prSet presAssocID="{2BD45600-184C-495A-8554-E11BA9763B92}" presName="spNode" presStyleCnt="0"/>
      <dgm:spPr/>
    </dgm:pt>
    <dgm:pt modelId="{0CA6B1DC-3903-4CF2-AE35-F2B00525546A}" type="pres">
      <dgm:prSet presAssocID="{002E51DA-8A9A-43F6-AB5C-64A964FA7309}" presName="sibTrans" presStyleLbl="sibTrans1D1" presStyleIdx="5" presStyleCnt="9"/>
      <dgm:spPr/>
      <dgm:t>
        <a:bodyPr/>
        <a:lstStyle/>
        <a:p>
          <a:endParaRPr lang="tr-TR"/>
        </a:p>
      </dgm:t>
    </dgm:pt>
    <dgm:pt modelId="{C6921422-13A1-471D-95B0-17FAE3CDBB70}" type="pres">
      <dgm:prSet presAssocID="{7A587F59-8173-419A-BB4E-4F383EAAC351}" presName="node" presStyleLbl="node1" presStyleIdx="6" presStyleCnt="9" custScaleX="285378" custRadScaleRad="107437" custRadScaleInc="13660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4A743C3-C52D-41B5-91CF-17523A7B6051}" type="pres">
      <dgm:prSet presAssocID="{7A587F59-8173-419A-BB4E-4F383EAAC351}" presName="spNode" presStyleCnt="0"/>
      <dgm:spPr/>
    </dgm:pt>
    <dgm:pt modelId="{D4193239-168B-4EC3-B06F-D73E93C37A8E}" type="pres">
      <dgm:prSet presAssocID="{57977FD3-1947-4038-9E39-48787C62015B}" presName="sibTrans" presStyleLbl="sibTrans1D1" presStyleIdx="6" presStyleCnt="9"/>
      <dgm:spPr/>
      <dgm:t>
        <a:bodyPr/>
        <a:lstStyle/>
        <a:p>
          <a:endParaRPr lang="tr-TR"/>
        </a:p>
      </dgm:t>
    </dgm:pt>
    <dgm:pt modelId="{E1B21AAD-F7B9-43DD-8490-7C0E54BE820B}" type="pres">
      <dgm:prSet presAssocID="{B695094A-C899-4246-989D-0B3C1C7C5F3A}" presName="node" presStyleLbl="node1" presStyleIdx="7" presStyleCnt="9" custScaleX="273059" custRadScaleRad="101427" custRadScaleInc="4720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2E2358D-4CED-4FD6-ABDF-17A31A056F87}" type="pres">
      <dgm:prSet presAssocID="{B695094A-C899-4246-989D-0B3C1C7C5F3A}" presName="spNode" presStyleCnt="0"/>
      <dgm:spPr/>
    </dgm:pt>
    <dgm:pt modelId="{F146B04A-71BD-4CC4-AF82-C9D898A336C9}" type="pres">
      <dgm:prSet presAssocID="{1B772F13-6A23-4AD0-81C9-E816A427C7FD}" presName="sibTrans" presStyleLbl="sibTrans1D1" presStyleIdx="7" presStyleCnt="9"/>
      <dgm:spPr/>
      <dgm:t>
        <a:bodyPr/>
        <a:lstStyle/>
        <a:p>
          <a:endParaRPr lang="tr-TR"/>
        </a:p>
      </dgm:t>
    </dgm:pt>
    <dgm:pt modelId="{DF1A1413-81F9-4BB6-AD56-30ECAEF9D7CC}" type="pres">
      <dgm:prSet presAssocID="{541E73F4-AD47-463D-B381-A6710451E648}" presName="node" presStyleLbl="node1" presStyleIdx="8" presStyleCnt="9" custScaleX="244075" custRadScaleRad="104369" custRadScaleInc="-6871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A80FD21-688D-409E-8A27-0D73D7FB80D3}" type="pres">
      <dgm:prSet presAssocID="{541E73F4-AD47-463D-B381-A6710451E648}" presName="spNode" presStyleCnt="0"/>
      <dgm:spPr/>
    </dgm:pt>
    <dgm:pt modelId="{D6FE5B2D-E2DE-4FAD-897F-E92DD6C72DB1}" type="pres">
      <dgm:prSet presAssocID="{14B3845A-B927-4E84-B829-F39A062E20ED}" presName="sibTrans" presStyleLbl="sibTrans1D1" presStyleIdx="8" presStyleCnt="9"/>
      <dgm:spPr/>
      <dgm:t>
        <a:bodyPr/>
        <a:lstStyle/>
        <a:p>
          <a:endParaRPr lang="tr-TR"/>
        </a:p>
      </dgm:t>
    </dgm:pt>
  </dgm:ptLst>
  <dgm:cxnLst>
    <dgm:cxn modelId="{5C8CC4A5-9390-482B-84BD-D5EA1B105837}" type="presOf" srcId="{79923AB2-6494-4648-8EFE-133C8F0E46AD}" destId="{96265D19-AB2E-4C1E-B2A2-456570569ECB}" srcOrd="0" destOrd="0" presId="urn:microsoft.com/office/officeart/2005/8/layout/cycle5"/>
    <dgm:cxn modelId="{9465C5BC-9AD6-417E-904D-DB7A79E51AAC}" type="presOf" srcId="{002E51DA-8A9A-43F6-AB5C-64A964FA7309}" destId="{0CA6B1DC-3903-4CF2-AE35-F2B00525546A}" srcOrd="0" destOrd="0" presId="urn:microsoft.com/office/officeart/2005/8/layout/cycle5"/>
    <dgm:cxn modelId="{DD7AE41B-EBF8-4B13-BFDA-595BFA0173D8}" srcId="{6FC03AB6-57FC-4EF5-8F93-606626F8DC83}" destId="{541E73F4-AD47-463D-B381-A6710451E648}" srcOrd="8" destOrd="0" parTransId="{34724498-AD50-4A4F-ACAD-1D65E42D5377}" sibTransId="{14B3845A-B927-4E84-B829-F39A062E20ED}"/>
    <dgm:cxn modelId="{FCA1EA38-2F2D-4744-A3FA-72062DDFB623}" srcId="{6FC03AB6-57FC-4EF5-8F93-606626F8DC83}" destId="{B695094A-C899-4246-989D-0B3C1C7C5F3A}" srcOrd="7" destOrd="0" parTransId="{F65E3D83-9083-41BE-9771-2A48E0BB67C5}" sibTransId="{1B772F13-6A23-4AD0-81C9-E816A427C7FD}"/>
    <dgm:cxn modelId="{D7E3AAD5-9EB6-442B-B97D-68B3778BC44D}" type="presOf" srcId="{7A587F59-8173-419A-BB4E-4F383EAAC351}" destId="{C6921422-13A1-471D-95B0-17FAE3CDBB70}" srcOrd="0" destOrd="0" presId="urn:microsoft.com/office/officeart/2005/8/layout/cycle5"/>
    <dgm:cxn modelId="{532C84B8-8BE5-4030-953B-5AE591E325A6}" type="presOf" srcId="{7DF214C0-E9D8-4F46-8EE1-1205AB9378BC}" destId="{51F7E336-B724-430C-BA83-0B863877ED0E}" srcOrd="0" destOrd="0" presId="urn:microsoft.com/office/officeart/2005/8/layout/cycle5"/>
    <dgm:cxn modelId="{3E8F00FE-9834-4B07-A282-882A8FF8C165}" type="presOf" srcId="{96CC9CEF-8193-4EFD-9D19-6513A3528823}" destId="{4525E3AC-2449-4547-804A-B0B7908364D1}" srcOrd="0" destOrd="0" presId="urn:microsoft.com/office/officeart/2005/8/layout/cycle5"/>
    <dgm:cxn modelId="{B215B86D-2D62-43D3-ACC1-ECBF75DE79A8}" type="presOf" srcId="{14B3845A-B927-4E84-B829-F39A062E20ED}" destId="{D6FE5B2D-E2DE-4FAD-897F-E92DD6C72DB1}" srcOrd="0" destOrd="0" presId="urn:microsoft.com/office/officeart/2005/8/layout/cycle5"/>
    <dgm:cxn modelId="{0F8A7796-3E65-46BE-9EB0-0A4768F99596}" type="presOf" srcId="{1B772F13-6A23-4AD0-81C9-E816A427C7FD}" destId="{F146B04A-71BD-4CC4-AF82-C9D898A336C9}" srcOrd="0" destOrd="0" presId="urn:microsoft.com/office/officeart/2005/8/layout/cycle5"/>
    <dgm:cxn modelId="{F7E248A8-7F1C-48B5-97C1-8A7DC538B58F}" srcId="{6FC03AB6-57FC-4EF5-8F93-606626F8DC83}" destId="{2BD45600-184C-495A-8554-E11BA9763B92}" srcOrd="5" destOrd="0" parTransId="{6835AD68-D087-4C24-971A-D0AB12650E3A}" sibTransId="{002E51DA-8A9A-43F6-AB5C-64A964FA7309}"/>
    <dgm:cxn modelId="{307EEBF8-0D9F-4113-88C9-93E2CFEC9570}" srcId="{6FC03AB6-57FC-4EF5-8F93-606626F8DC83}" destId="{79923AB2-6494-4648-8EFE-133C8F0E46AD}" srcOrd="3" destOrd="0" parTransId="{DDDA2B8E-3945-45D6-A3AE-D5DFD6728CED}" sibTransId="{96CC9CEF-8193-4EFD-9D19-6513A3528823}"/>
    <dgm:cxn modelId="{05382217-A1C5-4CB7-9A0E-FC1DA8CAF505}" srcId="{6FC03AB6-57FC-4EF5-8F93-606626F8DC83}" destId="{7D8CD15D-4C4C-465D-8CF5-F11D2FB6E858}" srcOrd="4" destOrd="0" parTransId="{489D2A79-86B2-48EA-92D2-603C5E48B3D1}" sibTransId="{DD5FE91A-B5B6-4079-86BB-374451049958}"/>
    <dgm:cxn modelId="{3F1BCB3A-2A18-430A-86D7-F4ACB2D97DB6}" type="presOf" srcId="{8A40521C-1B08-4896-9E6F-9F0BF3CA0BB0}" destId="{CE3FABF1-54F9-45B8-9743-EF3B98998603}" srcOrd="0" destOrd="0" presId="urn:microsoft.com/office/officeart/2005/8/layout/cycle5"/>
    <dgm:cxn modelId="{4E43BCD5-4B20-4F75-A15A-EE48C593F161}" srcId="{6FC03AB6-57FC-4EF5-8F93-606626F8DC83}" destId="{3EFA786A-EF13-451F-BEAD-0EFADCDF0D13}" srcOrd="1" destOrd="0" parTransId="{17E6C7F4-BFFB-4731-B1D0-A9C69EEF6996}" sibTransId="{792F656C-DE14-445C-B7B4-D14F2EFC7010}"/>
    <dgm:cxn modelId="{05855559-6675-45D3-A681-0B70B2056A52}" type="presOf" srcId="{7D8CD15D-4C4C-465D-8CF5-F11D2FB6E858}" destId="{8AA0F0F0-6ABC-429A-8FE5-EECB1513972D}" srcOrd="0" destOrd="0" presId="urn:microsoft.com/office/officeart/2005/8/layout/cycle5"/>
    <dgm:cxn modelId="{26E68701-62D6-4A36-9E75-3A2CF14AF349}" srcId="{6FC03AB6-57FC-4EF5-8F93-606626F8DC83}" destId="{C1AD8969-BF23-4724-8EFE-699305F3F6D5}" srcOrd="0" destOrd="0" parTransId="{CE043B61-A819-40D2-B21F-BB5A3D380405}" sibTransId="{7DF214C0-E9D8-4F46-8EE1-1205AB9378BC}"/>
    <dgm:cxn modelId="{FBEEB53E-4527-4449-A7EC-49C773CD6D78}" type="presOf" srcId="{6FC03AB6-57FC-4EF5-8F93-606626F8DC83}" destId="{3CD626C0-11C7-4B0F-9BD2-50AEC434E77E}" srcOrd="0" destOrd="0" presId="urn:microsoft.com/office/officeart/2005/8/layout/cycle5"/>
    <dgm:cxn modelId="{399DAED7-D5F7-4E21-AF25-674585F8D476}" srcId="{6FC03AB6-57FC-4EF5-8F93-606626F8DC83}" destId="{7A587F59-8173-419A-BB4E-4F383EAAC351}" srcOrd="6" destOrd="0" parTransId="{2833798D-9291-4A55-9AF1-5419A273C217}" sibTransId="{57977FD3-1947-4038-9E39-48787C62015B}"/>
    <dgm:cxn modelId="{8D13FA58-C4E6-4605-B16F-2929BCFBD579}" type="presOf" srcId="{541E73F4-AD47-463D-B381-A6710451E648}" destId="{DF1A1413-81F9-4BB6-AD56-30ECAEF9D7CC}" srcOrd="0" destOrd="0" presId="urn:microsoft.com/office/officeart/2005/8/layout/cycle5"/>
    <dgm:cxn modelId="{12467318-BA10-44A2-AC57-966CBAFCBBA5}" type="presOf" srcId="{664200E4-7FD1-423B-AAD6-A98FCD4BECB4}" destId="{ADD2BAEA-AEBA-4CC0-B28D-9F518ADC89D6}" srcOrd="0" destOrd="0" presId="urn:microsoft.com/office/officeart/2005/8/layout/cycle5"/>
    <dgm:cxn modelId="{0FF70AD0-51C3-483E-8A65-17608EBA9DA2}" srcId="{6FC03AB6-57FC-4EF5-8F93-606626F8DC83}" destId="{8A40521C-1B08-4896-9E6F-9F0BF3CA0BB0}" srcOrd="2" destOrd="0" parTransId="{67DB6356-9942-49C1-AB77-9DDE1887230C}" sibTransId="{664200E4-7FD1-423B-AAD6-A98FCD4BECB4}"/>
    <dgm:cxn modelId="{2C3A0514-BB63-42C5-BBFC-488898DB75C9}" type="presOf" srcId="{792F656C-DE14-445C-B7B4-D14F2EFC7010}" destId="{5F6C2B46-091A-4C84-AA85-6D909FF438ED}" srcOrd="0" destOrd="0" presId="urn:microsoft.com/office/officeart/2005/8/layout/cycle5"/>
    <dgm:cxn modelId="{A302E610-E818-4A23-A671-3FF399D52FBF}" type="presOf" srcId="{2BD45600-184C-495A-8554-E11BA9763B92}" destId="{62B41EE0-6AD0-4D9A-864C-6736C0956CC6}" srcOrd="0" destOrd="0" presId="urn:microsoft.com/office/officeart/2005/8/layout/cycle5"/>
    <dgm:cxn modelId="{5CDEB457-B732-431B-A9F7-11C25ACEC07A}" type="presOf" srcId="{57977FD3-1947-4038-9E39-48787C62015B}" destId="{D4193239-168B-4EC3-B06F-D73E93C37A8E}" srcOrd="0" destOrd="0" presId="urn:microsoft.com/office/officeart/2005/8/layout/cycle5"/>
    <dgm:cxn modelId="{EB2761AE-6F93-4283-A368-71A79A3E1CAA}" type="presOf" srcId="{DD5FE91A-B5B6-4079-86BB-374451049958}" destId="{7AC9DEB7-790B-4FEA-A0DB-7A197FE842E1}" srcOrd="0" destOrd="0" presId="urn:microsoft.com/office/officeart/2005/8/layout/cycle5"/>
    <dgm:cxn modelId="{8AD8455C-CFB0-4D30-BC4D-683B924EE9AD}" type="presOf" srcId="{B695094A-C899-4246-989D-0B3C1C7C5F3A}" destId="{E1B21AAD-F7B9-43DD-8490-7C0E54BE820B}" srcOrd="0" destOrd="0" presId="urn:microsoft.com/office/officeart/2005/8/layout/cycle5"/>
    <dgm:cxn modelId="{6AA2A21C-E19E-4D84-81D7-46464E2A3FA1}" type="presOf" srcId="{C1AD8969-BF23-4724-8EFE-699305F3F6D5}" destId="{21B1DB45-6A32-4F7B-BB4C-8C70293F00C6}" srcOrd="0" destOrd="0" presId="urn:microsoft.com/office/officeart/2005/8/layout/cycle5"/>
    <dgm:cxn modelId="{1360F6F2-F7C7-441C-A5CE-3C4619C508AC}" type="presOf" srcId="{3EFA786A-EF13-451F-BEAD-0EFADCDF0D13}" destId="{AA761DE0-CFE6-4E8F-8B0E-847B92FF89CA}" srcOrd="0" destOrd="0" presId="urn:microsoft.com/office/officeart/2005/8/layout/cycle5"/>
    <dgm:cxn modelId="{51D1C87E-24AC-482B-A809-291466CEAC95}" type="presParOf" srcId="{3CD626C0-11C7-4B0F-9BD2-50AEC434E77E}" destId="{21B1DB45-6A32-4F7B-BB4C-8C70293F00C6}" srcOrd="0" destOrd="0" presId="urn:microsoft.com/office/officeart/2005/8/layout/cycle5"/>
    <dgm:cxn modelId="{48215CB5-F146-413D-8E34-DFCDE24A1616}" type="presParOf" srcId="{3CD626C0-11C7-4B0F-9BD2-50AEC434E77E}" destId="{72D5DF45-CB91-4D74-8D7D-1F7A25DA78FE}" srcOrd="1" destOrd="0" presId="urn:microsoft.com/office/officeart/2005/8/layout/cycle5"/>
    <dgm:cxn modelId="{486D5AA4-2236-4302-9AD0-5F3843AC7BFD}" type="presParOf" srcId="{3CD626C0-11C7-4B0F-9BD2-50AEC434E77E}" destId="{51F7E336-B724-430C-BA83-0B863877ED0E}" srcOrd="2" destOrd="0" presId="urn:microsoft.com/office/officeart/2005/8/layout/cycle5"/>
    <dgm:cxn modelId="{5CE88F40-1C2E-4A4F-94A9-C5276F387EC7}" type="presParOf" srcId="{3CD626C0-11C7-4B0F-9BD2-50AEC434E77E}" destId="{AA761DE0-CFE6-4E8F-8B0E-847B92FF89CA}" srcOrd="3" destOrd="0" presId="urn:microsoft.com/office/officeart/2005/8/layout/cycle5"/>
    <dgm:cxn modelId="{52E2B394-C669-48F9-AEF3-5FA204703F70}" type="presParOf" srcId="{3CD626C0-11C7-4B0F-9BD2-50AEC434E77E}" destId="{77A9154C-C1BE-4421-A25D-30D98F987669}" srcOrd="4" destOrd="0" presId="urn:microsoft.com/office/officeart/2005/8/layout/cycle5"/>
    <dgm:cxn modelId="{54100BAB-A9A5-415C-BDC3-00C9AC15DBF3}" type="presParOf" srcId="{3CD626C0-11C7-4B0F-9BD2-50AEC434E77E}" destId="{5F6C2B46-091A-4C84-AA85-6D909FF438ED}" srcOrd="5" destOrd="0" presId="urn:microsoft.com/office/officeart/2005/8/layout/cycle5"/>
    <dgm:cxn modelId="{4BE6E1EF-C56B-44EC-87D1-D2D5E8508E51}" type="presParOf" srcId="{3CD626C0-11C7-4B0F-9BD2-50AEC434E77E}" destId="{CE3FABF1-54F9-45B8-9743-EF3B98998603}" srcOrd="6" destOrd="0" presId="urn:microsoft.com/office/officeart/2005/8/layout/cycle5"/>
    <dgm:cxn modelId="{4A830FAC-7A6F-489D-A1B3-719FCA063744}" type="presParOf" srcId="{3CD626C0-11C7-4B0F-9BD2-50AEC434E77E}" destId="{008F8C0E-8C72-4D65-B700-DDB720C571AA}" srcOrd="7" destOrd="0" presId="urn:microsoft.com/office/officeart/2005/8/layout/cycle5"/>
    <dgm:cxn modelId="{E18DE554-C0CB-4E1B-9780-92826F94F05E}" type="presParOf" srcId="{3CD626C0-11C7-4B0F-9BD2-50AEC434E77E}" destId="{ADD2BAEA-AEBA-4CC0-B28D-9F518ADC89D6}" srcOrd="8" destOrd="0" presId="urn:microsoft.com/office/officeart/2005/8/layout/cycle5"/>
    <dgm:cxn modelId="{F9701B21-4BF1-4716-8E70-8B3BE70CEDF5}" type="presParOf" srcId="{3CD626C0-11C7-4B0F-9BD2-50AEC434E77E}" destId="{96265D19-AB2E-4C1E-B2A2-456570569ECB}" srcOrd="9" destOrd="0" presId="urn:microsoft.com/office/officeart/2005/8/layout/cycle5"/>
    <dgm:cxn modelId="{E0589F59-CDED-4756-9951-00C1B273333E}" type="presParOf" srcId="{3CD626C0-11C7-4B0F-9BD2-50AEC434E77E}" destId="{E3BF1EEE-0FB6-4383-9F98-1508AFD714CC}" srcOrd="10" destOrd="0" presId="urn:microsoft.com/office/officeart/2005/8/layout/cycle5"/>
    <dgm:cxn modelId="{3728E961-D163-4D51-9F68-94C937AF3C9B}" type="presParOf" srcId="{3CD626C0-11C7-4B0F-9BD2-50AEC434E77E}" destId="{4525E3AC-2449-4547-804A-B0B7908364D1}" srcOrd="11" destOrd="0" presId="urn:microsoft.com/office/officeart/2005/8/layout/cycle5"/>
    <dgm:cxn modelId="{855C4761-476F-437A-8DB2-0C42EC1DE5FD}" type="presParOf" srcId="{3CD626C0-11C7-4B0F-9BD2-50AEC434E77E}" destId="{8AA0F0F0-6ABC-429A-8FE5-EECB1513972D}" srcOrd="12" destOrd="0" presId="urn:microsoft.com/office/officeart/2005/8/layout/cycle5"/>
    <dgm:cxn modelId="{01511FC4-47F3-472C-8649-EB48C4E0D225}" type="presParOf" srcId="{3CD626C0-11C7-4B0F-9BD2-50AEC434E77E}" destId="{F1B8913D-2AA7-4270-888D-CE7B43CE3A27}" srcOrd="13" destOrd="0" presId="urn:microsoft.com/office/officeart/2005/8/layout/cycle5"/>
    <dgm:cxn modelId="{147A7490-4837-4218-B5E3-A60C0F0280F2}" type="presParOf" srcId="{3CD626C0-11C7-4B0F-9BD2-50AEC434E77E}" destId="{7AC9DEB7-790B-4FEA-A0DB-7A197FE842E1}" srcOrd="14" destOrd="0" presId="urn:microsoft.com/office/officeart/2005/8/layout/cycle5"/>
    <dgm:cxn modelId="{3F33881F-A5B2-4288-A1E0-C0B13FBC48E5}" type="presParOf" srcId="{3CD626C0-11C7-4B0F-9BD2-50AEC434E77E}" destId="{62B41EE0-6AD0-4D9A-864C-6736C0956CC6}" srcOrd="15" destOrd="0" presId="urn:microsoft.com/office/officeart/2005/8/layout/cycle5"/>
    <dgm:cxn modelId="{9FBBF448-BC71-4E7A-A961-E5007780575A}" type="presParOf" srcId="{3CD626C0-11C7-4B0F-9BD2-50AEC434E77E}" destId="{23B2AF6C-F3FB-4615-9E54-09AD07FFF09E}" srcOrd="16" destOrd="0" presId="urn:microsoft.com/office/officeart/2005/8/layout/cycle5"/>
    <dgm:cxn modelId="{7561B197-59EB-49D2-88A9-0394547C8B28}" type="presParOf" srcId="{3CD626C0-11C7-4B0F-9BD2-50AEC434E77E}" destId="{0CA6B1DC-3903-4CF2-AE35-F2B00525546A}" srcOrd="17" destOrd="0" presId="urn:microsoft.com/office/officeart/2005/8/layout/cycle5"/>
    <dgm:cxn modelId="{F0D8D2BC-B5EE-460A-A2E4-A62B6A0AA6BF}" type="presParOf" srcId="{3CD626C0-11C7-4B0F-9BD2-50AEC434E77E}" destId="{C6921422-13A1-471D-95B0-17FAE3CDBB70}" srcOrd="18" destOrd="0" presId="urn:microsoft.com/office/officeart/2005/8/layout/cycle5"/>
    <dgm:cxn modelId="{468C21BD-1737-48DA-AD05-A057F5867E81}" type="presParOf" srcId="{3CD626C0-11C7-4B0F-9BD2-50AEC434E77E}" destId="{E4A743C3-C52D-41B5-91CF-17523A7B6051}" srcOrd="19" destOrd="0" presId="urn:microsoft.com/office/officeart/2005/8/layout/cycle5"/>
    <dgm:cxn modelId="{D0C2019A-0F6F-454A-A9CA-A0D2972F8680}" type="presParOf" srcId="{3CD626C0-11C7-4B0F-9BD2-50AEC434E77E}" destId="{D4193239-168B-4EC3-B06F-D73E93C37A8E}" srcOrd="20" destOrd="0" presId="urn:microsoft.com/office/officeart/2005/8/layout/cycle5"/>
    <dgm:cxn modelId="{51B262B3-BAF4-4A34-BC54-516696479102}" type="presParOf" srcId="{3CD626C0-11C7-4B0F-9BD2-50AEC434E77E}" destId="{E1B21AAD-F7B9-43DD-8490-7C0E54BE820B}" srcOrd="21" destOrd="0" presId="urn:microsoft.com/office/officeart/2005/8/layout/cycle5"/>
    <dgm:cxn modelId="{7C325C94-9C86-457D-8FEE-74D21BE4BBBD}" type="presParOf" srcId="{3CD626C0-11C7-4B0F-9BD2-50AEC434E77E}" destId="{82E2358D-4CED-4FD6-ABDF-17A31A056F87}" srcOrd="22" destOrd="0" presId="urn:microsoft.com/office/officeart/2005/8/layout/cycle5"/>
    <dgm:cxn modelId="{29229B24-6103-43DD-9648-1809893379B4}" type="presParOf" srcId="{3CD626C0-11C7-4B0F-9BD2-50AEC434E77E}" destId="{F146B04A-71BD-4CC4-AF82-C9D898A336C9}" srcOrd="23" destOrd="0" presId="urn:microsoft.com/office/officeart/2005/8/layout/cycle5"/>
    <dgm:cxn modelId="{1792A496-D393-4751-9678-A9664F67AD6C}" type="presParOf" srcId="{3CD626C0-11C7-4B0F-9BD2-50AEC434E77E}" destId="{DF1A1413-81F9-4BB6-AD56-30ECAEF9D7CC}" srcOrd="24" destOrd="0" presId="urn:microsoft.com/office/officeart/2005/8/layout/cycle5"/>
    <dgm:cxn modelId="{4080D438-2DBD-422D-ABA5-13AAF3E4F1E3}" type="presParOf" srcId="{3CD626C0-11C7-4B0F-9BD2-50AEC434E77E}" destId="{6A80FD21-688D-409E-8A27-0D73D7FB80D3}" srcOrd="25" destOrd="0" presId="urn:microsoft.com/office/officeart/2005/8/layout/cycle5"/>
    <dgm:cxn modelId="{6FAEC40B-C9DD-4C03-8470-9824233B2739}" type="presParOf" srcId="{3CD626C0-11C7-4B0F-9BD2-50AEC434E77E}" destId="{D6FE5B2D-E2DE-4FAD-897F-E92DD6C72DB1}" srcOrd="26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334B34-953E-4ABF-A906-F91852AD9971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3796EA6-2E94-41FB-873A-83626E30367C}">
      <dgm:prSet phldrT="[Metin]" custT="1"/>
      <dgm:spPr/>
      <dgm:t>
        <a:bodyPr/>
        <a:lstStyle/>
        <a:p>
          <a:r>
            <a:rPr lang="tr-TR" sz="2400" b="1" dirty="0" smtClean="0"/>
            <a:t>HAZIRLIK ÇALIŞMALARIANAHATLARI</a:t>
          </a:r>
          <a:endParaRPr lang="tr-TR" sz="2400" b="1" dirty="0"/>
        </a:p>
      </dgm:t>
    </dgm:pt>
    <dgm:pt modelId="{5B38103A-A8B6-49DF-9ABE-835CC3D3C9BF}" type="parTrans" cxnId="{AD312680-0DD3-4A36-B0C0-F3B998E1DD2F}">
      <dgm:prSet/>
      <dgm:spPr/>
      <dgm:t>
        <a:bodyPr/>
        <a:lstStyle/>
        <a:p>
          <a:endParaRPr lang="tr-TR"/>
        </a:p>
      </dgm:t>
    </dgm:pt>
    <dgm:pt modelId="{DEEF8115-63C1-4305-AE31-EDF94DA16E25}" type="sibTrans" cxnId="{AD312680-0DD3-4A36-B0C0-F3B998E1DD2F}">
      <dgm:prSet/>
      <dgm:spPr/>
      <dgm:t>
        <a:bodyPr/>
        <a:lstStyle/>
        <a:p>
          <a:endParaRPr lang="tr-TR"/>
        </a:p>
      </dgm:t>
    </dgm:pt>
    <dgm:pt modelId="{F84DE318-F6AC-4B13-9A18-756D68171E68}">
      <dgm:prSet phldrT="[Metin]" custT="1"/>
      <dgm:spPr/>
      <dgm:t>
        <a:bodyPr/>
        <a:lstStyle/>
        <a:p>
          <a:r>
            <a:rPr lang="tr-TR" sz="2400" b="1" dirty="0" smtClean="0">
              <a:solidFill>
                <a:srgbClr val="002060"/>
              </a:solidFill>
            </a:rPr>
            <a:t>KARAR MERCİİNİN VEYA MERCİLERİN BELİRLENMESİ</a:t>
          </a:r>
          <a:endParaRPr lang="tr-TR" sz="2400" b="1" dirty="0">
            <a:solidFill>
              <a:srgbClr val="002060"/>
            </a:solidFill>
          </a:endParaRPr>
        </a:p>
      </dgm:t>
    </dgm:pt>
    <dgm:pt modelId="{74AA09BD-55D4-418A-96F5-E48505E2EB74}" type="parTrans" cxnId="{DC6C8838-670D-4017-BB8F-77FDA52B476F}">
      <dgm:prSet/>
      <dgm:spPr/>
      <dgm:t>
        <a:bodyPr/>
        <a:lstStyle/>
        <a:p>
          <a:endParaRPr lang="tr-TR"/>
        </a:p>
      </dgm:t>
    </dgm:pt>
    <dgm:pt modelId="{3386D961-16DE-4357-85AC-72F2F1761A8C}" type="sibTrans" cxnId="{DC6C8838-670D-4017-BB8F-77FDA52B476F}">
      <dgm:prSet/>
      <dgm:spPr/>
      <dgm:t>
        <a:bodyPr/>
        <a:lstStyle/>
        <a:p>
          <a:endParaRPr lang="tr-TR"/>
        </a:p>
      </dgm:t>
    </dgm:pt>
    <dgm:pt modelId="{98B6EF10-8465-4B96-8BC3-F0EE9C02E0D7}">
      <dgm:prSet phldrT="[Metin]" custT="1"/>
      <dgm:spPr/>
      <dgm:t>
        <a:bodyPr/>
        <a:lstStyle/>
        <a:p>
          <a:r>
            <a:rPr lang="tr-TR" sz="2400" b="1" dirty="0" smtClean="0"/>
            <a:t>PROJE KOORDİNATÖRÜNÜN SEÇİMİ</a:t>
          </a:r>
          <a:endParaRPr lang="tr-TR" sz="2400" b="1" dirty="0"/>
        </a:p>
      </dgm:t>
    </dgm:pt>
    <dgm:pt modelId="{D8C2C35E-7B73-4938-BF39-126F971ABA5C}" type="parTrans" cxnId="{3EF70517-EB50-4B64-AD14-C7C94FE63F61}">
      <dgm:prSet/>
      <dgm:spPr/>
      <dgm:t>
        <a:bodyPr/>
        <a:lstStyle/>
        <a:p>
          <a:endParaRPr lang="tr-TR"/>
        </a:p>
      </dgm:t>
    </dgm:pt>
    <dgm:pt modelId="{23B75FE3-E0EB-4907-A879-2CDD5DEC45E2}" type="sibTrans" cxnId="{3EF70517-EB50-4B64-AD14-C7C94FE63F61}">
      <dgm:prSet/>
      <dgm:spPr/>
      <dgm:t>
        <a:bodyPr/>
        <a:lstStyle/>
        <a:p>
          <a:endParaRPr lang="tr-TR"/>
        </a:p>
      </dgm:t>
    </dgm:pt>
    <dgm:pt modelId="{A1EFDE06-F563-49BA-8437-A5C8077BAB72}">
      <dgm:prSet phldrT="[Metin]" custT="1"/>
      <dgm:spPr/>
      <dgm:t>
        <a:bodyPr/>
        <a:lstStyle/>
        <a:p>
          <a:r>
            <a:rPr lang="tr-TR" sz="2400" b="1" dirty="0" smtClean="0">
              <a:solidFill>
                <a:srgbClr val="002060"/>
              </a:solidFill>
            </a:rPr>
            <a:t>KONUYA İLİŞKİN YESAL VE TEKNİK DÜZENLEMELERİN BELİRLENMESİ</a:t>
          </a:r>
          <a:endParaRPr lang="tr-TR" sz="2400" b="1" dirty="0">
            <a:solidFill>
              <a:srgbClr val="002060"/>
            </a:solidFill>
          </a:endParaRPr>
        </a:p>
      </dgm:t>
    </dgm:pt>
    <dgm:pt modelId="{4DC22570-0075-4387-B477-C553551BC5F8}" type="parTrans" cxnId="{70D64F73-38FC-4F82-9222-26E3234DDCB8}">
      <dgm:prSet/>
      <dgm:spPr/>
      <dgm:t>
        <a:bodyPr/>
        <a:lstStyle/>
        <a:p>
          <a:endParaRPr lang="tr-TR"/>
        </a:p>
      </dgm:t>
    </dgm:pt>
    <dgm:pt modelId="{27FC6159-5CAA-483A-A5C3-A33A84BE7F37}" type="sibTrans" cxnId="{70D64F73-38FC-4F82-9222-26E3234DDCB8}">
      <dgm:prSet/>
      <dgm:spPr/>
      <dgm:t>
        <a:bodyPr/>
        <a:lstStyle/>
        <a:p>
          <a:endParaRPr lang="tr-TR"/>
        </a:p>
      </dgm:t>
    </dgm:pt>
    <dgm:pt modelId="{4DA36661-C3CE-422E-A556-F23D58965B2A}">
      <dgm:prSet phldrT="[Metin]" custT="1"/>
      <dgm:spPr/>
      <dgm:t>
        <a:bodyPr/>
        <a:lstStyle/>
        <a:p>
          <a:r>
            <a:rPr lang="tr-TR" sz="2400" b="1" dirty="0" smtClean="0">
              <a:solidFill>
                <a:srgbClr val="002060"/>
              </a:solidFill>
            </a:rPr>
            <a:t>ÇALIŞMA PLANININ YAPILMASI</a:t>
          </a:r>
          <a:endParaRPr lang="tr-TR" sz="2400" b="1" dirty="0">
            <a:solidFill>
              <a:srgbClr val="002060"/>
            </a:solidFill>
          </a:endParaRPr>
        </a:p>
      </dgm:t>
    </dgm:pt>
    <dgm:pt modelId="{409EC5C0-FA74-4773-A63B-3446865E2E67}" type="parTrans" cxnId="{17D967BD-2414-4688-8EC6-E09C03E6955E}">
      <dgm:prSet/>
      <dgm:spPr/>
      <dgm:t>
        <a:bodyPr/>
        <a:lstStyle/>
        <a:p>
          <a:endParaRPr lang="tr-TR"/>
        </a:p>
      </dgm:t>
    </dgm:pt>
    <dgm:pt modelId="{D7BCA8A1-FD6B-4AE7-8620-73150A3E4638}" type="sibTrans" cxnId="{17D967BD-2414-4688-8EC6-E09C03E6955E}">
      <dgm:prSet/>
      <dgm:spPr/>
      <dgm:t>
        <a:bodyPr/>
        <a:lstStyle/>
        <a:p>
          <a:endParaRPr lang="tr-TR"/>
        </a:p>
      </dgm:t>
    </dgm:pt>
    <dgm:pt modelId="{1BB68B20-5E55-4773-9EC0-340CBC9BE243}">
      <dgm:prSet phldrT="[Metin]" custT="1"/>
      <dgm:spPr/>
      <dgm:t>
        <a:bodyPr/>
        <a:lstStyle/>
        <a:p>
          <a:r>
            <a:rPr lang="tr-TR" sz="2400" b="1" dirty="0" smtClean="0">
              <a:solidFill>
                <a:srgbClr val="002060"/>
              </a:solidFill>
            </a:rPr>
            <a:t>PLANLANAN FAALİYETİN VE SEÇENELERİN TANIMLANMASI</a:t>
          </a:r>
          <a:endParaRPr lang="tr-TR" sz="2400" b="1" dirty="0">
            <a:solidFill>
              <a:srgbClr val="002060"/>
            </a:solidFill>
          </a:endParaRPr>
        </a:p>
      </dgm:t>
    </dgm:pt>
    <dgm:pt modelId="{91417B6D-FD93-4BC9-BC1F-9DB140CE9915}" type="parTrans" cxnId="{28A6938F-6FF0-4C7C-8CD5-361DFA9BBD83}">
      <dgm:prSet/>
      <dgm:spPr/>
      <dgm:t>
        <a:bodyPr/>
        <a:lstStyle/>
        <a:p>
          <a:endParaRPr lang="tr-TR"/>
        </a:p>
      </dgm:t>
    </dgm:pt>
    <dgm:pt modelId="{DCE2BE17-12A7-4F70-A7C4-4658AE2909AE}" type="sibTrans" cxnId="{28A6938F-6FF0-4C7C-8CD5-361DFA9BBD83}">
      <dgm:prSet/>
      <dgm:spPr/>
      <dgm:t>
        <a:bodyPr/>
        <a:lstStyle/>
        <a:p>
          <a:endParaRPr lang="tr-TR"/>
        </a:p>
      </dgm:t>
    </dgm:pt>
    <dgm:pt modelId="{18A0084A-AEDC-4162-8AD4-341A5ADFBB2A}" type="pres">
      <dgm:prSet presAssocID="{D5334B34-953E-4ABF-A906-F91852AD997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553D5E4F-8472-49F2-8B0E-347ED8910C7E}" type="pres">
      <dgm:prSet presAssocID="{63796EA6-2E94-41FB-873A-83626E30367C}" presName="root" presStyleCnt="0"/>
      <dgm:spPr/>
    </dgm:pt>
    <dgm:pt modelId="{C302ED3B-198D-4F09-BF69-7CD1FA026D0E}" type="pres">
      <dgm:prSet presAssocID="{63796EA6-2E94-41FB-873A-83626E30367C}" presName="rootComposite" presStyleCnt="0"/>
      <dgm:spPr/>
    </dgm:pt>
    <dgm:pt modelId="{9E5A82C2-8A7A-4879-9EB4-D169765A6AEA}" type="pres">
      <dgm:prSet presAssocID="{63796EA6-2E94-41FB-873A-83626E30367C}" presName="rootText" presStyleLbl="node1" presStyleIdx="0" presStyleCnt="1" custScaleX="202764" custScaleY="41600" custLinFactNeighborX="-41046" custLinFactNeighborY="11370"/>
      <dgm:spPr/>
      <dgm:t>
        <a:bodyPr/>
        <a:lstStyle/>
        <a:p>
          <a:endParaRPr lang="tr-TR"/>
        </a:p>
      </dgm:t>
    </dgm:pt>
    <dgm:pt modelId="{74677392-06D3-4D1B-9AEC-E8EC343B8BB7}" type="pres">
      <dgm:prSet presAssocID="{63796EA6-2E94-41FB-873A-83626E30367C}" presName="rootConnector" presStyleLbl="node1" presStyleIdx="0" presStyleCnt="1"/>
      <dgm:spPr/>
      <dgm:t>
        <a:bodyPr/>
        <a:lstStyle/>
        <a:p>
          <a:endParaRPr lang="tr-TR"/>
        </a:p>
      </dgm:t>
    </dgm:pt>
    <dgm:pt modelId="{0FA91C85-62C9-4C12-8C5B-7973699C7F17}" type="pres">
      <dgm:prSet presAssocID="{63796EA6-2E94-41FB-873A-83626E30367C}" presName="childShape" presStyleCnt="0"/>
      <dgm:spPr/>
    </dgm:pt>
    <dgm:pt modelId="{78966BB5-4666-4F4D-8B85-BBF7C4CE9512}" type="pres">
      <dgm:prSet presAssocID="{74AA09BD-55D4-418A-96F5-E48505E2EB74}" presName="Name13" presStyleLbl="parChTrans1D2" presStyleIdx="0" presStyleCnt="5"/>
      <dgm:spPr/>
      <dgm:t>
        <a:bodyPr/>
        <a:lstStyle/>
        <a:p>
          <a:endParaRPr lang="tr-TR"/>
        </a:p>
      </dgm:t>
    </dgm:pt>
    <dgm:pt modelId="{AB0AA398-29F9-4318-8368-EB6254B9B4DF}" type="pres">
      <dgm:prSet presAssocID="{F84DE318-F6AC-4B13-9A18-756D68171E68}" presName="childText" presStyleLbl="bgAcc1" presStyleIdx="0" presStyleCnt="5" custScaleX="258418" custScaleY="54043" custLinFactNeighborX="-8453" custLinFactNeighborY="263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D43AFA9-77BB-4B2E-8BC4-44D0A7F8EBAB}" type="pres">
      <dgm:prSet presAssocID="{D8C2C35E-7B73-4938-BF39-126F971ABA5C}" presName="Name13" presStyleLbl="parChTrans1D2" presStyleIdx="1" presStyleCnt="5"/>
      <dgm:spPr/>
      <dgm:t>
        <a:bodyPr/>
        <a:lstStyle/>
        <a:p>
          <a:endParaRPr lang="tr-TR"/>
        </a:p>
      </dgm:t>
    </dgm:pt>
    <dgm:pt modelId="{54B73D22-77F1-4C2F-A082-6C768140B782}" type="pres">
      <dgm:prSet presAssocID="{98B6EF10-8465-4B96-8BC3-F0EE9C02E0D7}" presName="childText" presStyleLbl="bgAcc1" presStyleIdx="1" presStyleCnt="5" custScaleX="258991" custScaleY="21967" custLinFactNeighborX="-5609" custLinFactNeighborY="-855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819CC38-6237-4EB3-886E-2EF7A5A7B934}" type="pres">
      <dgm:prSet presAssocID="{409EC5C0-FA74-4773-A63B-3446865E2E67}" presName="Name13" presStyleLbl="parChTrans1D2" presStyleIdx="2" presStyleCnt="5"/>
      <dgm:spPr/>
      <dgm:t>
        <a:bodyPr/>
        <a:lstStyle/>
        <a:p>
          <a:endParaRPr lang="tr-TR"/>
        </a:p>
      </dgm:t>
    </dgm:pt>
    <dgm:pt modelId="{14200A25-A6EC-4CBA-9CFC-E97AEDB5D3B6}" type="pres">
      <dgm:prSet presAssocID="{4DA36661-C3CE-422E-A556-F23D58965B2A}" presName="childText" presStyleLbl="bgAcc1" presStyleIdx="2" presStyleCnt="5" custScaleX="258991" custScaleY="38065" custLinFactNeighborX="-5609" custLinFactNeighborY="-2009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3B0E90C-1C99-4ECA-BA65-FB4B93F1FA77}" type="pres">
      <dgm:prSet presAssocID="{91417B6D-FD93-4BC9-BC1F-9DB140CE9915}" presName="Name13" presStyleLbl="parChTrans1D2" presStyleIdx="3" presStyleCnt="5"/>
      <dgm:spPr/>
      <dgm:t>
        <a:bodyPr/>
        <a:lstStyle/>
        <a:p>
          <a:endParaRPr lang="tr-TR"/>
        </a:p>
      </dgm:t>
    </dgm:pt>
    <dgm:pt modelId="{FD78C655-2CCF-4D59-9081-15DC88869E43}" type="pres">
      <dgm:prSet presAssocID="{1BB68B20-5E55-4773-9EC0-340CBC9BE243}" presName="childText" presStyleLbl="bgAcc1" presStyleIdx="3" presStyleCnt="5" custScaleX="260396" custScaleY="44891" custLinFactNeighborX="-4799" custLinFactNeighborY="-2942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BFBCA3A-62DF-49EC-8286-98C5865E30E8}" type="pres">
      <dgm:prSet presAssocID="{4DC22570-0075-4387-B477-C553551BC5F8}" presName="Name13" presStyleLbl="parChTrans1D2" presStyleIdx="4" presStyleCnt="5"/>
      <dgm:spPr/>
      <dgm:t>
        <a:bodyPr/>
        <a:lstStyle/>
        <a:p>
          <a:endParaRPr lang="tr-TR"/>
        </a:p>
      </dgm:t>
    </dgm:pt>
    <dgm:pt modelId="{F4791C82-1506-4622-9F8F-4DC3E3F25F07}" type="pres">
      <dgm:prSet presAssocID="{A1EFDE06-F563-49BA-8437-A5C8077BAB72}" presName="childText" presStyleLbl="bgAcc1" presStyleIdx="4" presStyleCnt="5" custScaleX="267309" custScaleY="43359" custLinFactNeighborX="-6386" custLinFactNeighborY="-3814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05543B0-D8B7-441F-9885-DD598DEEF1C5}" type="presOf" srcId="{F84DE318-F6AC-4B13-9A18-756D68171E68}" destId="{AB0AA398-29F9-4318-8368-EB6254B9B4DF}" srcOrd="0" destOrd="0" presId="urn:microsoft.com/office/officeart/2005/8/layout/hierarchy3"/>
    <dgm:cxn modelId="{DC5D43EA-7C8B-4264-8C73-B1CB158871C4}" type="presOf" srcId="{1BB68B20-5E55-4773-9EC0-340CBC9BE243}" destId="{FD78C655-2CCF-4D59-9081-15DC88869E43}" srcOrd="0" destOrd="0" presId="urn:microsoft.com/office/officeart/2005/8/layout/hierarchy3"/>
    <dgm:cxn modelId="{70D64F73-38FC-4F82-9222-26E3234DDCB8}" srcId="{63796EA6-2E94-41FB-873A-83626E30367C}" destId="{A1EFDE06-F563-49BA-8437-A5C8077BAB72}" srcOrd="4" destOrd="0" parTransId="{4DC22570-0075-4387-B477-C553551BC5F8}" sibTransId="{27FC6159-5CAA-483A-A5C3-A33A84BE7F37}"/>
    <dgm:cxn modelId="{DC6C8838-670D-4017-BB8F-77FDA52B476F}" srcId="{63796EA6-2E94-41FB-873A-83626E30367C}" destId="{F84DE318-F6AC-4B13-9A18-756D68171E68}" srcOrd="0" destOrd="0" parTransId="{74AA09BD-55D4-418A-96F5-E48505E2EB74}" sibTransId="{3386D961-16DE-4357-85AC-72F2F1761A8C}"/>
    <dgm:cxn modelId="{63DFCA89-7E27-44B2-BCE5-BDCFF25FE3A6}" type="presOf" srcId="{91417B6D-FD93-4BC9-BC1F-9DB140CE9915}" destId="{73B0E90C-1C99-4ECA-BA65-FB4B93F1FA77}" srcOrd="0" destOrd="0" presId="urn:microsoft.com/office/officeart/2005/8/layout/hierarchy3"/>
    <dgm:cxn modelId="{1FA53DE8-CE21-4A18-A4DC-6AD5B59540DD}" type="presOf" srcId="{98B6EF10-8465-4B96-8BC3-F0EE9C02E0D7}" destId="{54B73D22-77F1-4C2F-A082-6C768140B782}" srcOrd="0" destOrd="0" presId="urn:microsoft.com/office/officeart/2005/8/layout/hierarchy3"/>
    <dgm:cxn modelId="{DCC8DC76-0B1D-46C0-8A4B-0F9C1FD7007D}" type="presOf" srcId="{D5334B34-953E-4ABF-A906-F91852AD9971}" destId="{18A0084A-AEDC-4162-8AD4-341A5ADFBB2A}" srcOrd="0" destOrd="0" presId="urn:microsoft.com/office/officeart/2005/8/layout/hierarchy3"/>
    <dgm:cxn modelId="{4A69ED0F-9BF4-411A-BFB4-C34E14E75FAF}" type="presOf" srcId="{63796EA6-2E94-41FB-873A-83626E30367C}" destId="{74677392-06D3-4D1B-9AEC-E8EC343B8BB7}" srcOrd="1" destOrd="0" presId="urn:microsoft.com/office/officeart/2005/8/layout/hierarchy3"/>
    <dgm:cxn modelId="{17166A15-8FC4-47A4-993F-E49B182E05DE}" type="presOf" srcId="{63796EA6-2E94-41FB-873A-83626E30367C}" destId="{9E5A82C2-8A7A-4879-9EB4-D169765A6AEA}" srcOrd="0" destOrd="0" presId="urn:microsoft.com/office/officeart/2005/8/layout/hierarchy3"/>
    <dgm:cxn modelId="{FF2FF984-0483-4D7A-A6D4-D41D8EBB0851}" type="presOf" srcId="{74AA09BD-55D4-418A-96F5-E48505E2EB74}" destId="{78966BB5-4666-4F4D-8B85-BBF7C4CE9512}" srcOrd="0" destOrd="0" presId="urn:microsoft.com/office/officeart/2005/8/layout/hierarchy3"/>
    <dgm:cxn modelId="{28A6938F-6FF0-4C7C-8CD5-361DFA9BBD83}" srcId="{63796EA6-2E94-41FB-873A-83626E30367C}" destId="{1BB68B20-5E55-4773-9EC0-340CBC9BE243}" srcOrd="3" destOrd="0" parTransId="{91417B6D-FD93-4BC9-BC1F-9DB140CE9915}" sibTransId="{DCE2BE17-12A7-4F70-A7C4-4658AE2909AE}"/>
    <dgm:cxn modelId="{17D967BD-2414-4688-8EC6-E09C03E6955E}" srcId="{63796EA6-2E94-41FB-873A-83626E30367C}" destId="{4DA36661-C3CE-422E-A556-F23D58965B2A}" srcOrd="2" destOrd="0" parTransId="{409EC5C0-FA74-4773-A63B-3446865E2E67}" sibTransId="{D7BCA8A1-FD6B-4AE7-8620-73150A3E4638}"/>
    <dgm:cxn modelId="{1406941A-1A55-4CBC-B0BA-A6E7FE36DA67}" type="presOf" srcId="{D8C2C35E-7B73-4938-BF39-126F971ABA5C}" destId="{AD43AFA9-77BB-4B2E-8BC4-44D0A7F8EBAB}" srcOrd="0" destOrd="0" presId="urn:microsoft.com/office/officeart/2005/8/layout/hierarchy3"/>
    <dgm:cxn modelId="{AD312680-0DD3-4A36-B0C0-F3B998E1DD2F}" srcId="{D5334B34-953E-4ABF-A906-F91852AD9971}" destId="{63796EA6-2E94-41FB-873A-83626E30367C}" srcOrd="0" destOrd="0" parTransId="{5B38103A-A8B6-49DF-9ABE-835CC3D3C9BF}" sibTransId="{DEEF8115-63C1-4305-AE31-EDF94DA16E25}"/>
    <dgm:cxn modelId="{2836DC8C-755E-4871-BC7A-162F10C9F23D}" type="presOf" srcId="{409EC5C0-FA74-4773-A63B-3446865E2E67}" destId="{3819CC38-6237-4EB3-886E-2EF7A5A7B934}" srcOrd="0" destOrd="0" presId="urn:microsoft.com/office/officeart/2005/8/layout/hierarchy3"/>
    <dgm:cxn modelId="{3EF70517-EB50-4B64-AD14-C7C94FE63F61}" srcId="{63796EA6-2E94-41FB-873A-83626E30367C}" destId="{98B6EF10-8465-4B96-8BC3-F0EE9C02E0D7}" srcOrd="1" destOrd="0" parTransId="{D8C2C35E-7B73-4938-BF39-126F971ABA5C}" sibTransId="{23B75FE3-E0EB-4907-A879-2CDD5DEC45E2}"/>
    <dgm:cxn modelId="{E7EEC724-F87E-4110-A6F4-4B2D144E9504}" type="presOf" srcId="{4DA36661-C3CE-422E-A556-F23D58965B2A}" destId="{14200A25-A6EC-4CBA-9CFC-E97AEDB5D3B6}" srcOrd="0" destOrd="0" presId="urn:microsoft.com/office/officeart/2005/8/layout/hierarchy3"/>
    <dgm:cxn modelId="{423EFB55-E7F7-4721-A766-85B6BD9282EE}" type="presOf" srcId="{A1EFDE06-F563-49BA-8437-A5C8077BAB72}" destId="{F4791C82-1506-4622-9F8F-4DC3E3F25F07}" srcOrd="0" destOrd="0" presId="urn:microsoft.com/office/officeart/2005/8/layout/hierarchy3"/>
    <dgm:cxn modelId="{E26EFF1B-3FAF-4C26-AE3A-8C98FD4FB3B3}" type="presOf" srcId="{4DC22570-0075-4387-B477-C553551BC5F8}" destId="{ABFBCA3A-62DF-49EC-8286-98C5865E30E8}" srcOrd="0" destOrd="0" presId="urn:microsoft.com/office/officeart/2005/8/layout/hierarchy3"/>
    <dgm:cxn modelId="{C8FB1EAF-F249-4F4B-A547-14AC17B2E7EE}" type="presParOf" srcId="{18A0084A-AEDC-4162-8AD4-341A5ADFBB2A}" destId="{553D5E4F-8472-49F2-8B0E-347ED8910C7E}" srcOrd="0" destOrd="0" presId="urn:microsoft.com/office/officeart/2005/8/layout/hierarchy3"/>
    <dgm:cxn modelId="{AFC2DE95-2E18-4F83-A7B8-1578A4CC9576}" type="presParOf" srcId="{553D5E4F-8472-49F2-8B0E-347ED8910C7E}" destId="{C302ED3B-198D-4F09-BF69-7CD1FA026D0E}" srcOrd="0" destOrd="0" presId="urn:microsoft.com/office/officeart/2005/8/layout/hierarchy3"/>
    <dgm:cxn modelId="{5802C9A8-A810-460E-862D-95803F373E37}" type="presParOf" srcId="{C302ED3B-198D-4F09-BF69-7CD1FA026D0E}" destId="{9E5A82C2-8A7A-4879-9EB4-D169765A6AEA}" srcOrd="0" destOrd="0" presId="urn:microsoft.com/office/officeart/2005/8/layout/hierarchy3"/>
    <dgm:cxn modelId="{E74549D5-DACC-4CF0-B1E7-F4B2401D6504}" type="presParOf" srcId="{C302ED3B-198D-4F09-BF69-7CD1FA026D0E}" destId="{74677392-06D3-4D1B-9AEC-E8EC343B8BB7}" srcOrd="1" destOrd="0" presId="urn:microsoft.com/office/officeart/2005/8/layout/hierarchy3"/>
    <dgm:cxn modelId="{56AAA69C-88D3-4ADA-8261-E4711F955C86}" type="presParOf" srcId="{553D5E4F-8472-49F2-8B0E-347ED8910C7E}" destId="{0FA91C85-62C9-4C12-8C5B-7973699C7F17}" srcOrd="1" destOrd="0" presId="urn:microsoft.com/office/officeart/2005/8/layout/hierarchy3"/>
    <dgm:cxn modelId="{EC740AE4-784D-49CB-BF05-D461DC6831B7}" type="presParOf" srcId="{0FA91C85-62C9-4C12-8C5B-7973699C7F17}" destId="{78966BB5-4666-4F4D-8B85-BBF7C4CE9512}" srcOrd="0" destOrd="0" presId="urn:microsoft.com/office/officeart/2005/8/layout/hierarchy3"/>
    <dgm:cxn modelId="{A5AE1BAC-2D10-4E8D-ACC7-12CB867CEADC}" type="presParOf" srcId="{0FA91C85-62C9-4C12-8C5B-7973699C7F17}" destId="{AB0AA398-29F9-4318-8368-EB6254B9B4DF}" srcOrd="1" destOrd="0" presId="urn:microsoft.com/office/officeart/2005/8/layout/hierarchy3"/>
    <dgm:cxn modelId="{20E49359-4723-4723-B949-A051BC0CE1EB}" type="presParOf" srcId="{0FA91C85-62C9-4C12-8C5B-7973699C7F17}" destId="{AD43AFA9-77BB-4B2E-8BC4-44D0A7F8EBAB}" srcOrd="2" destOrd="0" presId="urn:microsoft.com/office/officeart/2005/8/layout/hierarchy3"/>
    <dgm:cxn modelId="{38192690-7E54-41F8-9A05-02FF360C9A44}" type="presParOf" srcId="{0FA91C85-62C9-4C12-8C5B-7973699C7F17}" destId="{54B73D22-77F1-4C2F-A082-6C768140B782}" srcOrd="3" destOrd="0" presId="urn:microsoft.com/office/officeart/2005/8/layout/hierarchy3"/>
    <dgm:cxn modelId="{3D929853-0E43-4100-A0B0-77CFED66FC9E}" type="presParOf" srcId="{0FA91C85-62C9-4C12-8C5B-7973699C7F17}" destId="{3819CC38-6237-4EB3-886E-2EF7A5A7B934}" srcOrd="4" destOrd="0" presId="urn:microsoft.com/office/officeart/2005/8/layout/hierarchy3"/>
    <dgm:cxn modelId="{C898E99A-C98F-4DA1-94D0-2C7772323782}" type="presParOf" srcId="{0FA91C85-62C9-4C12-8C5B-7973699C7F17}" destId="{14200A25-A6EC-4CBA-9CFC-E97AEDB5D3B6}" srcOrd="5" destOrd="0" presId="urn:microsoft.com/office/officeart/2005/8/layout/hierarchy3"/>
    <dgm:cxn modelId="{167590D5-FE4F-4A14-B327-F4A12DEBDC2F}" type="presParOf" srcId="{0FA91C85-62C9-4C12-8C5B-7973699C7F17}" destId="{73B0E90C-1C99-4ECA-BA65-FB4B93F1FA77}" srcOrd="6" destOrd="0" presId="urn:microsoft.com/office/officeart/2005/8/layout/hierarchy3"/>
    <dgm:cxn modelId="{BFBF36BB-0781-47CA-8FBD-E0E1698E675D}" type="presParOf" srcId="{0FA91C85-62C9-4C12-8C5B-7973699C7F17}" destId="{FD78C655-2CCF-4D59-9081-15DC88869E43}" srcOrd="7" destOrd="0" presId="urn:microsoft.com/office/officeart/2005/8/layout/hierarchy3"/>
    <dgm:cxn modelId="{1BCE065B-737C-4D1A-B4C5-E3859A5E1084}" type="presParOf" srcId="{0FA91C85-62C9-4C12-8C5B-7973699C7F17}" destId="{ABFBCA3A-62DF-49EC-8286-98C5865E30E8}" srcOrd="8" destOrd="0" presId="urn:microsoft.com/office/officeart/2005/8/layout/hierarchy3"/>
    <dgm:cxn modelId="{D64EA11F-8542-46A6-ADCF-DBC8FF4CAED2}" type="presParOf" srcId="{0FA91C85-62C9-4C12-8C5B-7973699C7F17}" destId="{F4791C82-1506-4622-9F8F-4DC3E3F25F07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E59A72F-2B47-4B45-A6DC-882A299A5C09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E36F535-66A8-4531-BA45-9B0058FEEA55}">
      <dgm:prSet phldrT="[Metin]"/>
      <dgm:spPr/>
      <dgm:t>
        <a:bodyPr/>
        <a:lstStyle/>
        <a:p>
          <a:r>
            <a:rPr lang="tr-TR" b="1" dirty="0" smtClean="0">
              <a:latin typeface="Arial" panose="020B0604020202020204" pitchFamily="34" charset="0"/>
              <a:cs typeface="Arial" panose="020B0604020202020204" pitchFamily="34" charset="0"/>
            </a:rPr>
            <a:t>Karar Merciinin veya Mercilerin Belirlenmesi</a:t>
          </a:r>
          <a:endParaRPr lang="tr-TR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39C720-978A-4242-ADC4-758DF80FF2D3}" type="parTrans" cxnId="{9E79E9D7-C85A-44A5-9B82-9F2A31473BB2}">
      <dgm:prSet/>
      <dgm:spPr/>
      <dgm:t>
        <a:bodyPr/>
        <a:lstStyle/>
        <a:p>
          <a:endParaRPr lang="tr-TR"/>
        </a:p>
      </dgm:t>
    </dgm:pt>
    <dgm:pt modelId="{A010883F-EC00-4621-8003-A4EF25145C73}" type="sibTrans" cxnId="{9E79E9D7-C85A-44A5-9B82-9F2A31473BB2}">
      <dgm:prSet/>
      <dgm:spPr/>
      <dgm:t>
        <a:bodyPr/>
        <a:lstStyle/>
        <a:p>
          <a:endParaRPr lang="tr-TR"/>
        </a:p>
      </dgm:t>
    </dgm:pt>
    <dgm:pt modelId="{2C97C866-91DD-4C4B-A456-A3D8BBF3A486}">
      <dgm:prSet phldrT="[Metin]" custT="1"/>
      <dgm:spPr/>
      <dgm:t>
        <a:bodyPr/>
        <a:lstStyle/>
        <a:p>
          <a:r>
            <a:rPr lang="tr-TR" sz="2000" b="1" dirty="0" smtClean="0">
              <a:latin typeface="Arial" panose="020B0604020202020204" pitchFamily="34" charset="0"/>
              <a:cs typeface="Arial" panose="020B0604020202020204" pitchFamily="34" charset="0"/>
            </a:rPr>
            <a:t>Planlanan proje -faaliyetler konusunda kısmen veya tamamen karar ve izin verme yetkisi birden fazla kuruluşa yasal olarak verilmesi</a:t>
          </a:r>
          <a:endParaRPr lang="tr-TR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7F2EFD-EF18-41A2-AE83-2ECB10E19DE2}" type="parTrans" cxnId="{5A1500BC-D5A0-449E-866A-8B73D991A595}">
      <dgm:prSet/>
      <dgm:spPr/>
      <dgm:t>
        <a:bodyPr/>
        <a:lstStyle/>
        <a:p>
          <a:endParaRPr lang="tr-TR"/>
        </a:p>
      </dgm:t>
    </dgm:pt>
    <dgm:pt modelId="{0A7E87EF-EF93-49F3-91A8-5CC776E23376}" type="sibTrans" cxnId="{5A1500BC-D5A0-449E-866A-8B73D991A595}">
      <dgm:prSet/>
      <dgm:spPr/>
      <dgm:t>
        <a:bodyPr/>
        <a:lstStyle/>
        <a:p>
          <a:endParaRPr lang="tr-TR"/>
        </a:p>
      </dgm:t>
    </dgm:pt>
    <dgm:pt modelId="{2FCF079E-CE3B-4E5C-96D0-3F286A6CE0DA}">
      <dgm:prSet phldrT="[Metin]" custT="1"/>
      <dgm:spPr/>
      <dgm:t>
        <a:bodyPr/>
        <a:lstStyle/>
        <a:p>
          <a:r>
            <a:rPr lang="tr-TR" sz="2000" b="1" dirty="0" smtClean="0">
              <a:latin typeface="Arial" panose="020B0604020202020204" pitchFamily="34" charset="0"/>
              <a:cs typeface="Arial" panose="020B0604020202020204" pitchFamily="34" charset="0"/>
            </a:rPr>
            <a:t>Başlangıçta son kararın hangi kurum ve  kuruluşlar tarafından verileceğinin bilinmesi, çalışmaların yönlendirilmesinde ve yetki sahibi kuruluşun fikirlerinin alınması ile yapılan çalışmaların boşa çıkmasının engellenmesi.</a:t>
          </a:r>
          <a:endParaRPr lang="tr-TR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4A440D-7BFD-4C78-93AE-FE794CEECC58}" type="parTrans" cxnId="{09F4FACB-E0AA-42AB-92F3-777CB9C01F5B}">
      <dgm:prSet/>
      <dgm:spPr/>
      <dgm:t>
        <a:bodyPr/>
        <a:lstStyle/>
        <a:p>
          <a:endParaRPr lang="tr-TR"/>
        </a:p>
      </dgm:t>
    </dgm:pt>
    <dgm:pt modelId="{1C5779AD-6D30-47DB-944E-6C0F396ECA17}" type="sibTrans" cxnId="{09F4FACB-E0AA-42AB-92F3-777CB9C01F5B}">
      <dgm:prSet/>
      <dgm:spPr/>
      <dgm:t>
        <a:bodyPr/>
        <a:lstStyle/>
        <a:p>
          <a:endParaRPr lang="tr-TR"/>
        </a:p>
      </dgm:t>
    </dgm:pt>
    <dgm:pt modelId="{D2E10122-252B-4648-89EB-28D8D06033F7}">
      <dgm:prSet custT="1"/>
      <dgm:spPr/>
      <dgm:t>
        <a:bodyPr/>
        <a:lstStyle/>
        <a:p>
          <a:r>
            <a:rPr lang="tr-TR" sz="2400" b="1" dirty="0" smtClean="0">
              <a:latin typeface="Arial" panose="020B0604020202020204" pitchFamily="34" charset="0"/>
              <a:cs typeface="Arial" panose="020B0604020202020204" pitchFamily="34" charset="0"/>
            </a:rPr>
            <a:t>kuruluşlar arasında fikir ayrıcalığı ülkemizde sık olması</a:t>
          </a:r>
          <a:endParaRPr lang="tr-TR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D745EF-A7D6-489B-8060-F47D52C43558}" type="parTrans" cxnId="{4BB2B899-96E4-4A1E-90E0-5FD22F60947C}">
      <dgm:prSet/>
      <dgm:spPr/>
      <dgm:t>
        <a:bodyPr/>
        <a:lstStyle/>
        <a:p>
          <a:endParaRPr lang="tr-TR"/>
        </a:p>
      </dgm:t>
    </dgm:pt>
    <dgm:pt modelId="{64F28A2D-5A7C-4AA9-B3CA-F9B8C997B038}" type="sibTrans" cxnId="{4BB2B899-96E4-4A1E-90E0-5FD22F60947C}">
      <dgm:prSet/>
      <dgm:spPr/>
      <dgm:t>
        <a:bodyPr/>
        <a:lstStyle/>
        <a:p>
          <a:endParaRPr lang="tr-TR"/>
        </a:p>
      </dgm:t>
    </dgm:pt>
    <dgm:pt modelId="{01E06FFB-4CB5-4ECD-A691-357CF994AAD3}" type="pres">
      <dgm:prSet presAssocID="{FE59A72F-2B47-4B45-A6DC-882A299A5C0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A759091-BC06-4EE8-9345-1D0116F35563}" type="pres">
      <dgm:prSet presAssocID="{EE36F535-66A8-4531-BA45-9B0058FEEA55}" presName="centerShape" presStyleLbl="node0" presStyleIdx="0" presStyleCnt="1"/>
      <dgm:spPr/>
      <dgm:t>
        <a:bodyPr/>
        <a:lstStyle/>
        <a:p>
          <a:endParaRPr lang="tr-TR"/>
        </a:p>
      </dgm:t>
    </dgm:pt>
    <dgm:pt modelId="{C0897EC7-9BA3-48A5-B092-1DD9F8CE3F6D}" type="pres">
      <dgm:prSet presAssocID="{097F2EFD-EF18-41A2-AE83-2ECB10E19DE2}" presName="parTrans" presStyleLbl="bgSibTrans2D1" presStyleIdx="0" presStyleCnt="3" custLinFactNeighborX="9119" custLinFactNeighborY="51742"/>
      <dgm:spPr/>
      <dgm:t>
        <a:bodyPr/>
        <a:lstStyle/>
        <a:p>
          <a:endParaRPr lang="tr-TR"/>
        </a:p>
      </dgm:t>
    </dgm:pt>
    <dgm:pt modelId="{28C576FA-0463-41A6-8450-CEF31D6E9FFB}" type="pres">
      <dgm:prSet presAssocID="{2C97C866-91DD-4C4B-A456-A3D8BBF3A486}" presName="node" presStyleLbl="node1" presStyleIdx="0" presStyleCnt="3" custScaleX="126482" custScaleY="240824" custRadScaleRad="113623" custRadScaleInc="-780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D625C9D-C18D-4A37-9EA0-8D9FD2A557E3}" type="pres">
      <dgm:prSet presAssocID="{6DD745EF-A7D6-489B-8060-F47D52C43558}" presName="parTrans" presStyleLbl="bgSibTrans2D1" presStyleIdx="1" presStyleCnt="3" custAng="21516614" custLinFactNeighborX="8563" custLinFactNeighborY="47538"/>
      <dgm:spPr/>
      <dgm:t>
        <a:bodyPr/>
        <a:lstStyle/>
        <a:p>
          <a:endParaRPr lang="tr-TR"/>
        </a:p>
      </dgm:t>
    </dgm:pt>
    <dgm:pt modelId="{84F7514B-BEFD-407D-8736-25B06EFA459E}" type="pres">
      <dgm:prSet presAssocID="{D2E10122-252B-4648-89EB-28D8D06033F7}" presName="node" presStyleLbl="node1" presStyleIdx="1" presStyleCnt="3" custScaleX="106910" custScaleY="142470" custRadScaleRad="99117" custRadScaleInc="-226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C7D8427-8A93-4FB7-87E4-36A1E3C28B0B}" type="pres">
      <dgm:prSet presAssocID="{7A4A440D-7BFD-4C78-93AE-FE794CEECC58}" presName="parTrans" presStyleLbl="bgSibTrans2D1" presStyleIdx="2" presStyleCnt="3" custLinFactNeighborX="-11236" custLinFactNeighborY="40437"/>
      <dgm:spPr/>
      <dgm:t>
        <a:bodyPr/>
        <a:lstStyle/>
        <a:p>
          <a:endParaRPr lang="tr-TR"/>
        </a:p>
      </dgm:t>
    </dgm:pt>
    <dgm:pt modelId="{0D0E1333-4F59-440F-905A-50E3594F6727}" type="pres">
      <dgm:prSet presAssocID="{2FCF079E-CE3B-4E5C-96D0-3F286A6CE0DA}" presName="node" presStyleLbl="node1" presStyleIdx="2" presStyleCnt="3" custScaleX="130045" custScaleY="240821" custRadScaleRad="114287" custRadScaleInc="585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E79E9D7-C85A-44A5-9B82-9F2A31473BB2}" srcId="{FE59A72F-2B47-4B45-A6DC-882A299A5C09}" destId="{EE36F535-66A8-4531-BA45-9B0058FEEA55}" srcOrd="0" destOrd="0" parTransId="{F039C720-978A-4242-ADC4-758DF80FF2D3}" sibTransId="{A010883F-EC00-4621-8003-A4EF25145C73}"/>
    <dgm:cxn modelId="{56A6FC66-04EB-489D-AA40-BDA266410ECA}" type="presOf" srcId="{FE59A72F-2B47-4B45-A6DC-882A299A5C09}" destId="{01E06FFB-4CB5-4ECD-A691-357CF994AAD3}" srcOrd="0" destOrd="0" presId="urn:microsoft.com/office/officeart/2005/8/layout/radial4"/>
    <dgm:cxn modelId="{09F4FACB-E0AA-42AB-92F3-777CB9C01F5B}" srcId="{EE36F535-66A8-4531-BA45-9B0058FEEA55}" destId="{2FCF079E-CE3B-4E5C-96D0-3F286A6CE0DA}" srcOrd="2" destOrd="0" parTransId="{7A4A440D-7BFD-4C78-93AE-FE794CEECC58}" sibTransId="{1C5779AD-6D30-47DB-944E-6C0F396ECA17}"/>
    <dgm:cxn modelId="{37F42060-2708-4FEB-9623-9D63542A2E2A}" type="presOf" srcId="{D2E10122-252B-4648-89EB-28D8D06033F7}" destId="{84F7514B-BEFD-407D-8736-25B06EFA459E}" srcOrd="0" destOrd="0" presId="urn:microsoft.com/office/officeart/2005/8/layout/radial4"/>
    <dgm:cxn modelId="{66CC2B0C-D865-4903-BCFE-1B24CD49F031}" type="presOf" srcId="{7A4A440D-7BFD-4C78-93AE-FE794CEECC58}" destId="{3C7D8427-8A93-4FB7-87E4-36A1E3C28B0B}" srcOrd="0" destOrd="0" presId="urn:microsoft.com/office/officeart/2005/8/layout/radial4"/>
    <dgm:cxn modelId="{A93D063C-30CF-468E-8C03-05505BB2E53C}" type="presOf" srcId="{2C97C866-91DD-4C4B-A456-A3D8BBF3A486}" destId="{28C576FA-0463-41A6-8450-CEF31D6E9FFB}" srcOrd="0" destOrd="0" presId="urn:microsoft.com/office/officeart/2005/8/layout/radial4"/>
    <dgm:cxn modelId="{113848F9-E25D-49BF-877E-B784884E0388}" type="presOf" srcId="{6DD745EF-A7D6-489B-8060-F47D52C43558}" destId="{AD625C9D-C18D-4A37-9EA0-8D9FD2A557E3}" srcOrd="0" destOrd="0" presId="urn:microsoft.com/office/officeart/2005/8/layout/radial4"/>
    <dgm:cxn modelId="{5A1500BC-D5A0-449E-866A-8B73D991A595}" srcId="{EE36F535-66A8-4531-BA45-9B0058FEEA55}" destId="{2C97C866-91DD-4C4B-A456-A3D8BBF3A486}" srcOrd="0" destOrd="0" parTransId="{097F2EFD-EF18-41A2-AE83-2ECB10E19DE2}" sibTransId="{0A7E87EF-EF93-49F3-91A8-5CC776E23376}"/>
    <dgm:cxn modelId="{4BB2B899-96E4-4A1E-90E0-5FD22F60947C}" srcId="{EE36F535-66A8-4531-BA45-9B0058FEEA55}" destId="{D2E10122-252B-4648-89EB-28D8D06033F7}" srcOrd="1" destOrd="0" parTransId="{6DD745EF-A7D6-489B-8060-F47D52C43558}" sibTransId="{64F28A2D-5A7C-4AA9-B3CA-F9B8C997B038}"/>
    <dgm:cxn modelId="{626F53ED-C1C9-4A58-A8E0-A84E67A01798}" type="presOf" srcId="{2FCF079E-CE3B-4E5C-96D0-3F286A6CE0DA}" destId="{0D0E1333-4F59-440F-905A-50E3594F6727}" srcOrd="0" destOrd="0" presId="urn:microsoft.com/office/officeart/2005/8/layout/radial4"/>
    <dgm:cxn modelId="{B5FB2323-1B38-42DB-9422-2D4A4680FD66}" type="presOf" srcId="{EE36F535-66A8-4531-BA45-9B0058FEEA55}" destId="{BA759091-BC06-4EE8-9345-1D0116F35563}" srcOrd="0" destOrd="0" presId="urn:microsoft.com/office/officeart/2005/8/layout/radial4"/>
    <dgm:cxn modelId="{7E906014-BF87-4D22-AA71-32629CA41B02}" type="presOf" srcId="{097F2EFD-EF18-41A2-AE83-2ECB10E19DE2}" destId="{C0897EC7-9BA3-48A5-B092-1DD9F8CE3F6D}" srcOrd="0" destOrd="0" presId="urn:microsoft.com/office/officeart/2005/8/layout/radial4"/>
    <dgm:cxn modelId="{CFAD28E2-BF44-4F1E-A605-B6CD281AA85B}" type="presParOf" srcId="{01E06FFB-4CB5-4ECD-A691-357CF994AAD3}" destId="{BA759091-BC06-4EE8-9345-1D0116F35563}" srcOrd="0" destOrd="0" presId="urn:microsoft.com/office/officeart/2005/8/layout/radial4"/>
    <dgm:cxn modelId="{F628E93B-1280-4789-8F42-529D6DF353A5}" type="presParOf" srcId="{01E06FFB-4CB5-4ECD-A691-357CF994AAD3}" destId="{C0897EC7-9BA3-48A5-B092-1DD9F8CE3F6D}" srcOrd="1" destOrd="0" presId="urn:microsoft.com/office/officeart/2005/8/layout/radial4"/>
    <dgm:cxn modelId="{876C33D5-26E6-4E3D-B18B-3A3BA8A0A3C4}" type="presParOf" srcId="{01E06FFB-4CB5-4ECD-A691-357CF994AAD3}" destId="{28C576FA-0463-41A6-8450-CEF31D6E9FFB}" srcOrd="2" destOrd="0" presId="urn:microsoft.com/office/officeart/2005/8/layout/radial4"/>
    <dgm:cxn modelId="{55B6D7A7-6139-4CEB-8D7C-8556E30F2752}" type="presParOf" srcId="{01E06FFB-4CB5-4ECD-A691-357CF994AAD3}" destId="{AD625C9D-C18D-4A37-9EA0-8D9FD2A557E3}" srcOrd="3" destOrd="0" presId="urn:microsoft.com/office/officeart/2005/8/layout/radial4"/>
    <dgm:cxn modelId="{4BD99DE8-7B41-4D6F-9D13-1045125C5EF8}" type="presParOf" srcId="{01E06FFB-4CB5-4ECD-A691-357CF994AAD3}" destId="{84F7514B-BEFD-407D-8736-25B06EFA459E}" srcOrd="4" destOrd="0" presId="urn:microsoft.com/office/officeart/2005/8/layout/radial4"/>
    <dgm:cxn modelId="{60F381D7-EE3E-4422-9066-9E75F889E22A}" type="presParOf" srcId="{01E06FFB-4CB5-4ECD-A691-357CF994AAD3}" destId="{3C7D8427-8A93-4FB7-87E4-36A1E3C28B0B}" srcOrd="5" destOrd="0" presId="urn:microsoft.com/office/officeart/2005/8/layout/radial4"/>
    <dgm:cxn modelId="{495D193C-8E08-4E85-BC99-C9FE95517D99}" type="presParOf" srcId="{01E06FFB-4CB5-4ECD-A691-357CF994AAD3}" destId="{0D0E1333-4F59-440F-905A-50E3594F6727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B1DB45-6A32-4F7B-BB4C-8C70293F00C6}">
      <dsp:nvSpPr>
        <dsp:cNvPr id="0" name=""/>
        <dsp:cNvSpPr/>
      </dsp:nvSpPr>
      <dsp:spPr>
        <a:xfrm>
          <a:off x="3224244" y="2217"/>
          <a:ext cx="2653200" cy="706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Problemin tanımlanması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Eleme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err="1" smtClean="0"/>
            <a:t>kapsamlaştırma</a:t>
          </a:r>
          <a:endParaRPr lang="tr-TR" sz="1400" b="1" kern="1200" dirty="0"/>
        </a:p>
      </dsp:txBody>
      <dsp:txXfrm>
        <a:off x="3258755" y="36728"/>
        <a:ext cx="2584178" cy="637946"/>
      </dsp:txXfrm>
    </dsp:sp>
    <dsp:sp modelId="{51F7E336-B724-430C-BA83-0B863877ED0E}">
      <dsp:nvSpPr>
        <dsp:cNvPr id="0" name=""/>
        <dsp:cNvSpPr/>
      </dsp:nvSpPr>
      <dsp:spPr>
        <a:xfrm>
          <a:off x="2485085" y="615942"/>
          <a:ext cx="5428964" cy="5428964"/>
        </a:xfrm>
        <a:custGeom>
          <a:avLst/>
          <a:gdLst/>
          <a:ahLst/>
          <a:cxnLst/>
          <a:rect l="0" t="0" r="0" b="0"/>
          <a:pathLst>
            <a:path>
              <a:moveTo>
                <a:pt x="3516465" y="121176"/>
              </a:moveTo>
              <a:arcTo wR="2714482" hR="2714482" stAng="17231058" swAng="49207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761DE0-CFE6-4E8F-8B0E-847B92FF89CA}">
      <dsp:nvSpPr>
        <dsp:cNvPr id="0" name=""/>
        <dsp:cNvSpPr/>
      </dsp:nvSpPr>
      <dsp:spPr>
        <a:xfrm>
          <a:off x="5544626" y="936097"/>
          <a:ext cx="2528871" cy="706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Hali hazır durum</a:t>
          </a:r>
          <a:endParaRPr lang="tr-TR" sz="2000" b="1" kern="1200" dirty="0"/>
        </a:p>
      </dsp:txBody>
      <dsp:txXfrm>
        <a:off x="5579137" y="970608"/>
        <a:ext cx="2459849" cy="637946"/>
      </dsp:txXfrm>
    </dsp:sp>
    <dsp:sp modelId="{5F6C2B46-091A-4C84-AA85-6D909FF438ED}">
      <dsp:nvSpPr>
        <dsp:cNvPr id="0" name=""/>
        <dsp:cNvSpPr/>
      </dsp:nvSpPr>
      <dsp:spPr>
        <a:xfrm>
          <a:off x="1688015" y="-461310"/>
          <a:ext cx="5428964" cy="5428964"/>
        </a:xfrm>
        <a:custGeom>
          <a:avLst/>
          <a:gdLst/>
          <a:ahLst/>
          <a:cxnLst/>
          <a:rect l="0" t="0" r="0" b="0"/>
          <a:pathLst>
            <a:path>
              <a:moveTo>
                <a:pt x="5375468" y="2178231"/>
              </a:moveTo>
              <a:arcTo wR="2714482" hR="2714482" stAng="20916370" swAng="28746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3FABF1-54F9-45B8-9743-EF3B98998603}">
      <dsp:nvSpPr>
        <dsp:cNvPr id="0" name=""/>
        <dsp:cNvSpPr/>
      </dsp:nvSpPr>
      <dsp:spPr>
        <a:xfrm>
          <a:off x="5805431" y="2016220"/>
          <a:ext cx="2839524" cy="706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Veri toplama ve ölçüm</a:t>
          </a:r>
          <a:endParaRPr lang="tr-TR" sz="2000" b="1" kern="1200" dirty="0"/>
        </a:p>
      </dsp:txBody>
      <dsp:txXfrm>
        <a:off x="5839942" y="2050731"/>
        <a:ext cx="2770502" cy="637946"/>
      </dsp:txXfrm>
    </dsp:sp>
    <dsp:sp modelId="{ADD2BAEA-AEBA-4CC0-B28D-9F518ADC89D6}">
      <dsp:nvSpPr>
        <dsp:cNvPr id="0" name=""/>
        <dsp:cNvSpPr/>
      </dsp:nvSpPr>
      <dsp:spPr>
        <a:xfrm>
          <a:off x="1909806" y="502145"/>
          <a:ext cx="5428964" cy="5428964"/>
        </a:xfrm>
        <a:custGeom>
          <a:avLst/>
          <a:gdLst/>
          <a:ahLst/>
          <a:cxnLst/>
          <a:rect l="0" t="0" r="0" b="0"/>
          <a:pathLst>
            <a:path>
              <a:moveTo>
                <a:pt x="5400655" y="2323476"/>
              </a:moveTo>
              <a:arcTo wR="2714482" hR="2714482" stAng="21103084" swAng="39547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265D19-AB2E-4C1E-B2A2-456570569ECB}">
      <dsp:nvSpPr>
        <dsp:cNvPr id="0" name=""/>
        <dsp:cNvSpPr/>
      </dsp:nvSpPr>
      <dsp:spPr>
        <a:xfrm>
          <a:off x="5616628" y="3240358"/>
          <a:ext cx="3255004" cy="11390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Etkinliklerin niceliksel kestirimi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Modelleme ve sistem analiz</a:t>
          </a:r>
          <a:r>
            <a:rPr lang="tr-TR" sz="1500" kern="1200" dirty="0" smtClean="0"/>
            <a:t>i</a:t>
          </a:r>
          <a:endParaRPr lang="tr-TR" sz="1500" kern="1200" dirty="0"/>
        </a:p>
      </dsp:txBody>
      <dsp:txXfrm>
        <a:off x="5672230" y="3295960"/>
        <a:ext cx="3143800" cy="1027800"/>
      </dsp:txXfrm>
    </dsp:sp>
    <dsp:sp modelId="{4525E3AC-2449-4547-804A-B0B7908364D1}">
      <dsp:nvSpPr>
        <dsp:cNvPr id="0" name=""/>
        <dsp:cNvSpPr/>
      </dsp:nvSpPr>
      <dsp:spPr>
        <a:xfrm>
          <a:off x="1991818" y="242082"/>
          <a:ext cx="5428964" cy="5428964"/>
        </a:xfrm>
        <a:custGeom>
          <a:avLst/>
          <a:gdLst/>
          <a:ahLst/>
          <a:cxnLst/>
          <a:rect l="0" t="0" r="0" b="0"/>
          <a:pathLst>
            <a:path>
              <a:moveTo>
                <a:pt x="4965381" y="4231671"/>
              </a:moveTo>
              <a:arcTo wR="2714482" hR="2714482" stAng="2038886" swAng="42793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A0F0F0-6ABC-429A-8FE5-EECB1513972D}">
      <dsp:nvSpPr>
        <dsp:cNvPr id="0" name=""/>
        <dsp:cNvSpPr/>
      </dsp:nvSpPr>
      <dsp:spPr>
        <a:xfrm>
          <a:off x="4896545" y="4824538"/>
          <a:ext cx="2858460" cy="706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Gerekli çevre koruma önlemlerinin belirlenmesi</a:t>
          </a:r>
          <a:endParaRPr lang="tr-TR" sz="1600" b="1" kern="1200" dirty="0"/>
        </a:p>
      </dsp:txBody>
      <dsp:txXfrm>
        <a:off x="4931056" y="4859049"/>
        <a:ext cx="2789438" cy="637946"/>
      </dsp:txXfrm>
    </dsp:sp>
    <dsp:sp modelId="{7AC9DEB7-790B-4FEA-A0DB-7A197FE842E1}">
      <dsp:nvSpPr>
        <dsp:cNvPr id="0" name=""/>
        <dsp:cNvSpPr/>
      </dsp:nvSpPr>
      <dsp:spPr>
        <a:xfrm>
          <a:off x="1606124" y="534571"/>
          <a:ext cx="5428964" cy="5428964"/>
        </a:xfrm>
        <a:custGeom>
          <a:avLst/>
          <a:gdLst/>
          <a:ahLst/>
          <a:cxnLst/>
          <a:rect l="0" t="0" r="0" b="0"/>
          <a:pathLst>
            <a:path>
              <a:moveTo>
                <a:pt x="3639032" y="5266661"/>
              </a:moveTo>
              <a:arcTo wR="2714482" hR="2714482" stAng="4205197" swAng="255218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B41EE0-6AD0-4D9A-864C-6736C0956CC6}">
      <dsp:nvSpPr>
        <dsp:cNvPr id="0" name=""/>
        <dsp:cNvSpPr/>
      </dsp:nvSpPr>
      <dsp:spPr>
        <a:xfrm>
          <a:off x="792091" y="4752527"/>
          <a:ext cx="3124291" cy="706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Alternatiflerin değerlendirilmesi ve öneriler</a:t>
          </a:r>
          <a:endParaRPr lang="tr-TR" sz="1800" b="1" kern="1200" dirty="0"/>
        </a:p>
      </dsp:txBody>
      <dsp:txXfrm>
        <a:off x="826602" y="4787038"/>
        <a:ext cx="3055269" cy="637946"/>
      </dsp:txXfrm>
    </dsp:sp>
    <dsp:sp modelId="{0CA6B1DC-3903-4CF2-AE35-F2B00525546A}">
      <dsp:nvSpPr>
        <dsp:cNvPr id="0" name=""/>
        <dsp:cNvSpPr/>
      </dsp:nvSpPr>
      <dsp:spPr>
        <a:xfrm>
          <a:off x="1728131" y="713793"/>
          <a:ext cx="5428964" cy="5428964"/>
        </a:xfrm>
        <a:custGeom>
          <a:avLst/>
          <a:gdLst/>
          <a:ahLst/>
          <a:cxnLst/>
          <a:rect l="0" t="0" r="0" b="0"/>
          <a:pathLst>
            <a:path>
              <a:moveTo>
                <a:pt x="272364" y="3899587"/>
              </a:moveTo>
              <a:arcTo wR="2714482" hR="2714482" stAng="9246823" swAng="59981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921422-13A1-471D-95B0-17FAE3CDBB70}">
      <dsp:nvSpPr>
        <dsp:cNvPr id="0" name=""/>
        <dsp:cNvSpPr/>
      </dsp:nvSpPr>
      <dsp:spPr>
        <a:xfrm>
          <a:off x="144017" y="3312365"/>
          <a:ext cx="3103898" cy="706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ÇED raporunun hazırlanması ve sunulması</a:t>
          </a:r>
          <a:endParaRPr lang="tr-TR" sz="1800" b="1" kern="1200" dirty="0"/>
        </a:p>
      </dsp:txBody>
      <dsp:txXfrm>
        <a:off x="178528" y="3346876"/>
        <a:ext cx="3034876" cy="637946"/>
      </dsp:txXfrm>
    </dsp:sp>
    <dsp:sp modelId="{D4193239-168B-4EC3-B06F-D73E93C37A8E}">
      <dsp:nvSpPr>
        <dsp:cNvPr id="0" name=""/>
        <dsp:cNvSpPr/>
      </dsp:nvSpPr>
      <dsp:spPr>
        <a:xfrm>
          <a:off x="1615597" y="993348"/>
          <a:ext cx="5428964" cy="5428964"/>
        </a:xfrm>
        <a:custGeom>
          <a:avLst/>
          <a:gdLst/>
          <a:ahLst/>
          <a:cxnLst/>
          <a:rect l="0" t="0" r="0" b="0"/>
          <a:pathLst>
            <a:path>
              <a:moveTo>
                <a:pt x="52394" y="2183724"/>
              </a:moveTo>
              <a:arcTo wR="2714482" hR="2714482" stAng="11476535" swAng="52406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B21AAD-F7B9-43DD-8490-7C0E54BE820B}">
      <dsp:nvSpPr>
        <dsp:cNvPr id="0" name=""/>
        <dsp:cNvSpPr/>
      </dsp:nvSpPr>
      <dsp:spPr>
        <a:xfrm>
          <a:off x="423260" y="1944220"/>
          <a:ext cx="2969911" cy="706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Karar verme süreci EK ÇED ve revize ÇED çalışmaları</a:t>
          </a:r>
          <a:endParaRPr lang="tr-TR" sz="1800" b="1" kern="1200" dirty="0"/>
        </a:p>
      </dsp:txBody>
      <dsp:txXfrm>
        <a:off x="457771" y="1978731"/>
        <a:ext cx="2900889" cy="637946"/>
      </dsp:txXfrm>
    </dsp:sp>
    <dsp:sp modelId="{F146B04A-71BD-4CC4-AF82-C9D898A336C9}">
      <dsp:nvSpPr>
        <dsp:cNvPr id="0" name=""/>
        <dsp:cNvSpPr/>
      </dsp:nvSpPr>
      <dsp:spPr>
        <a:xfrm>
          <a:off x="1978001" y="-200865"/>
          <a:ext cx="5428964" cy="5428964"/>
        </a:xfrm>
        <a:custGeom>
          <a:avLst/>
          <a:gdLst/>
          <a:ahLst/>
          <a:cxnLst/>
          <a:rect l="0" t="0" r="0" b="0"/>
          <a:pathLst>
            <a:path>
              <a:moveTo>
                <a:pt x="77780" y="2069334"/>
              </a:moveTo>
              <a:arcTo wR="2714482" hR="2714482" stAng="11624939" swAng="29572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1A1413-81F9-4BB6-AD56-30ECAEF9D7CC}">
      <dsp:nvSpPr>
        <dsp:cNvPr id="0" name=""/>
        <dsp:cNvSpPr/>
      </dsp:nvSpPr>
      <dsp:spPr>
        <a:xfrm>
          <a:off x="1080112" y="864085"/>
          <a:ext cx="2654668" cy="706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Proje sonrası denetim</a:t>
          </a:r>
          <a:endParaRPr lang="tr-TR" sz="2000" b="1" kern="1200" dirty="0"/>
        </a:p>
      </dsp:txBody>
      <dsp:txXfrm>
        <a:off x="1114623" y="898596"/>
        <a:ext cx="2585646" cy="637946"/>
      </dsp:txXfrm>
    </dsp:sp>
    <dsp:sp modelId="{D6FE5B2D-E2DE-4FAD-897F-E92DD6C72DB1}">
      <dsp:nvSpPr>
        <dsp:cNvPr id="0" name=""/>
        <dsp:cNvSpPr/>
      </dsp:nvSpPr>
      <dsp:spPr>
        <a:xfrm>
          <a:off x="1199275" y="612914"/>
          <a:ext cx="5428964" cy="5428964"/>
        </a:xfrm>
        <a:custGeom>
          <a:avLst/>
          <a:gdLst/>
          <a:ahLst/>
          <a:cxnLst/>
          <a:rect l="0" t="0" r="0" b="0"/>
          <a:pathLst>
            <a:path>
              <a:moveTo>
                <a:pt x="1661736" y="212454"/>
              </a:moveTo>
              <a:arcTo wR="2714482" hR="2714482" stAng="14830844" swAng="36488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5A82C2-8A7A-4879-9EB4-D169765A6AEA}">
      <dsp:nvSpPr>
        <dsp:cNvPr id="0" name=""/>
        <dsp:cNvSpPr/>
      </dsp:nvSpPr>
      <dsp:spPr>
        <a:xfrm>
          <a:off x="0" y="161492"/>
          <a:ext cx="5728465" cy="5876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HAZIRLIK ÇALIŞMALARIANAHATLARI</a:t>
          </a:r>
          <a:endParaRPr lang="tr-TR" sz="2400" b="1" kern="1200" dirty="0"/>
        </a:p>
      </dsp:txBody>
      <dsp:txXfrm>
        <a:off x="17211" y="178703"/>
        <a:ext cx="5694043" cy="553217"/>
      </dsp:txXfrm>
    </dsp:sp>
    <dsp:sp modelId="{78966BB5-4666-4F4D-8B85-BBF7C4CE9512}">
      <dsp:nvSpPr>
        <dsp:cNvPr id="0" name=""/>
        <dsp:cNvSpPr/>
      </dsp:nvSpPr>
      <dsp:spPr>
        <a:xfrm>
          <a:off x="572846" y="749132"/>
          <a:ext cx="1252651" cy="6114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1476"/>
              </a:lnTo>
              <a:lnTo>
                <a:pt x="1252651" y="61147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0AA398-29F9-4318-8368-EB6254B9B4DF}">
      <dsp:nvSpPr>
        <dsp:cNvPr id="0" name=""/>
        <dsp:cNvSpPr/>
      </dsp:nvSpPr>
      <dsp:spPr>
        <a:xfrm>
          <a:off x="1825498" y="978904"/>
          <a:ext cx="5840637" cy="7634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rgbClr val="002060"/>
              </a:solidFill>
            </a:rPr>
            <a:t>KARAR MERCİİNİN VEYA MERCİLERİN BELİRLENMESİ</a:t>
          </a:r>
          <a:endParaRPr lang="tr-TR" sz="2400" b="1" kern="1200" dirty="0">
            <a:solidFill>
              <a:srgbClr val="002060"/>
            </a:solidFill>
          </a:endParaRPr>
        </a:p>
      </dsp:txBody>
      <dsp:txXfrm>
        <a:off x="1847857" y="1001263"/>
        <a:ext cx="5795919" cy="718690"/>
      </dsp:txXfrm>
    </dsp:sp>
    <dsp:sp modelId="{AD43AFA9-77BB-4B2E-8BC4-44D0A7F8EBAB}">
      <dsp:nvSpPr>
        <dsp:cNvPr id="0" name=""/>
        <dsp:cNvSpPr/>
      </dsp:nvSpPr>
      <dsp:spPr>
        <a:xfrm>
          <a:off x="572846" y="749132"/>
          <a:ext cx="1316930" cy="1343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3469"/>
              </a:lnTo>
              <a:lnTo>
                <a:pt x="1316930" y="134346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B73D22-77F1-4C2F-A082-6C768140B782}">
      <dsp:nvSpPr>
        <dsp:cNvPr id="0" name=""/>
        <dsp:cNvSpPr/>
      </dsp:nvSpPr>
      <dsp:spPr>
        <a:xfrm>
          <a:off x="1889777" y="1937449"/>
          <a:ext cx="5853587" cy="3103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PROJE KOORDİNATÖRÜNÜN SEÇİMİ</a:t>
          </a:r>
          <a:endParaRPr lang="tr-TR" sz="2400" b="1" kern="1200" dirty="0"/>
        </a:p>
      </dsp:txBody>
      <dsp:txXfrm>
        <a:off x="1898865" y="1946537"/>
        <a:ext cx="5835411" cy="292128"/>
      </dsp:txXfrm>
    </dsp:sp>
    <dsp:sp modelId="{3819CC38-6237-4EB3-886E-2EF7A5A7B934}">
      <dsp:nvSpPr>
        <dsp:cNvPr id="0" name=""/>
        <dsp:cNvSpPr/>
      </dsp:nvSpPr>
      <dsp:spPr>
        <a:xfrm>
          <a:off x="572846" y="749132"/>
          <a:ext cx="1316930" cy="1957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7552"/>
              </a:lnTo>
              <a:lnTo>
                <a:pt x="1316930" y="195755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200A25-A6EC-4CBA-9CFC-E97AEDB5D3B6}">
      <dsp:nvSpPr>
        <dsp:cNvPr id="0" name=""/>
        <dsp:cNvSpPr/>
      </dsp:nvSpPr>
      <dsp:spPr>
        <a:xfrm>
          <a:off x="1889777" y="2437832"/>
          <a:ext cx="5853587" cy="5377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rgbClr val="002060"/>
              </a:solidFill>
            </a:rPr>
            <a:t>ÇALIŞMA PLANININ YAPILMASI</a:t>
          </a:r>
          <a:endParaRPr lang="tr-TR" sz="2400" b="1" kern="1200" dirty="0">
            <a:solidFill>
              <a:srgbClr val="002060"/>
            </a:solidFill>
          </a:endParaRPr>
        </a:p>
      </dsp:txBody>
      <dsp:txXfrm>
        <a:off x="1905526" y="2453581"/>
        <a:ext cx="5822089" cy="506206"/>
      </dsp:txXfrm>
    </dsp:sp>
    <dsp:sp modelId="{73B0E90C-1C99-4ECA-BA65-FB4B93F1FA77}">
      <dsp:nvSpPr>
        <dsp:cNvPr id="0" name=""/>
        <dsp:cNvSpPr/>
      </dsp:nvSpPr>
      <dsp:spPr>
        <a:xfrm>
          <a:off x="572846" y="749132"/>
          <a:ext cx="1335237" cy="2764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4878"/>
              </a:lnTo>
              <a:lnTo>
                <a:pt x="1335237" y="276487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78C655-2CCF-4D59-9081-15DC88869E43}">
      <dsp:nvSpPr>
        <dsp:cNvPr id="0" name=""/>
        <dsp:cNvSpPr/>
      </dsp:nvSpPr>
      <dsp:spPr>
        <a:xfrm>
          <a:off x="1908084" y="3196946"/>
          <a:ext cx="5885343" cy="6341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rgbClr val="002060"/>
              </a:solidFill>
            </a:rPr>
            <a:t>PLANLANAN FAALİYETİN VE SEÇENELERİN TANIMLANMASI</a:t>
          </a:r>
          <a:endParaRPr lang="tr-TR" sz="2400" b="1" kern="1200" dirty="0">
            <a:solidFill>
              <a:srgbClr val="002060"/>
            </a:solidFill>
          </a:endParaRPr>
        </a:p>
      </dsp:txBody>
      <dsp:txXfrm>
        <a:off x="1926657" y="3215519"/>
        <a:ext cx="5848197" cy="596981"/>
      </dsp:txXfrm>
    </dsp:sp>
    <dsp:sp modelId="{ABFBCA3A-62DF-49EC-8286-98C5865E30E8}">
      <dsp:nvSpPr>
        <dsp:cNvPr id="0" name=""/>
        <dsp:cNvSpPr/>
      </dsp:nvSpPr>
      <dsp:spPr>
        <a:xfrm>
          <a:off x="572846" y="749132"/>
          <a:ext cx="1299369" cy="36181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8155"/>
              </a:lnTo>
              <a:lnTo>
                <a:pt x="1299369" y="361815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791C82-1506-4622-9F8F-4DC3E3F25F07}">
      <dsp:nvSpPr>
        <dsp:cNvPr id="0" name=""/>
        <dsp:cNvSpPr/>
      </dsp:nvSpPr>
      <dsp:spPr>
        <a:xfrm>
          <a:off x="1872215" y="4061044"/>
          <a:ext cx="6041587" cy="6124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rgbClr val="002060"/>
              </a:solidFill>
            </a:rPr>
            <a:t>KONUYA İLİŞKİN YESAL VE TEKNİK DÜZENLEMELERİN BELİRLENMESİ</a:t>
          </a:r>
          <a:endParaRPr lang="tr-TR" sz="2400" b="1" kern="1200" dirty="0">
            <a:solidFill>
              <a:srgbClr val="002060"/>
            </a:solidFill>
          </a:endParaRPr>
        </a:p>
      </dsp:txBody>
      <dsp:txXfrm>
        <a:off x="1890154" y="4078983"/>
        <a:ext cx="6005709" cy="5766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759091-BC06-4EE8-9345-1D0116F35563}">
      <dsp:nvSpPr>
        <dsp:cNvPr id="0" name=""/>
        <dsp:cNvSpPr/>
      </dsp:nvSpPr>
      <dsp:spPr>
        <a:xfrm>
          <a:off x="3277674" y="3300913"/>
          <a:ext cx="2439853" cy="24398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Karar Merciinin veya Mercilerin Belirlenmesi</a:t>
          </a:r>
          <a:endParaRPr lang="tr-TR" sz="2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34982" y="3658221"/>
        <a:ext cx="1725237" cy="1725237"/>
      </dsp:txXfrm>
    </dsp:sp>
    <dsp:sp modelId="{C0897EC7-9BA3-48A5-B092-1DD9F8CE3F6D}">
      <dsp:nvSpPr>
        <dsp:cNvPr id="0" name=""/>
        <dsp:cNvSpPr/>
      </dsp:nvSpPr>
      <dsp:spPr>
        <a:xfrm rot="12763265">
          <a:off x="1492522" y="3193837"/>
          <a:ext cx="2252583" cy="69535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C576FA-0463-41A6-8450-CEF31D6E9FFB}">
      <dsp:nvSpPr>
        <dsp:cNvPr id="0" name=""/>
        <dsp:cNvSpPr/>
      </dsp:nvSpPr>
      <dsp:spPr>
        <a:xfrm>
          <a:off x="0" y="340121"/>
          <a:ext cx="2931676" cy="44655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Planlanan proje -faaliyetler konusunda kısmen veya tamamen karar ve izin verme yetkisi birden fazla kuruluşa yasal olarak verilmesi</a:t>
          </a:r>
          <a:endParaRPr lang="tr-TR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5866" y="425987"/>
        <a:ext cx="2759944" cy="4293840"/>
      </dsp:txXfrm>
    </dsp:sp>
    <dsp:sp modelId="{AD625C9D-C18D-4A37-9EA0-8D9FD2A557E3}">
      <dsp:nvSpPr>
        <dsp:cNvPr id="0" name=""/>
        <dsp:cNvSpPr/>
      </dsp:nvSpPr>
      <dsp:spPr>
        <a:xfrm rot="16035002">
          <a:off x="3601370" y="2152349"/>
          <a:ext cx="2028134" cy="69535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F7514B-BEFD-407D-8736-25B06EFA459E}">
      <dsp:nvSpPr>
        <dsp:cNvPr id="0" name=""/>
        <dsp:cNvSpPr/>
      </dsp:nvSpPr>
      <dsp:spPr>
        <a:xfrm>
          <a:off x="3178684" y="-165215"/>
          <a:ext cx="2478025" cy="26418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kuruluşlar arasında fikir ayrıcalığı ülkemizde sık olması</a:t>
          </a:r>
          <a:endParaRPr lang="tr-TR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51263" y="-92636"/>
        <a:ext cx="2332867" cy="2496647"/>
      </dsp:txXfrm>
    </dsp:sp>
    <dsp:sp modelId="{3C7D8427-8A93-4FB7-87E4-36A1E3C28B0B}">
      <dsp:nvSpPr>
        <dsp:cNvPr id="0" name=""/>
        <dsp:cNvSpPr/>
      </dsp:nvSpPr>
      <dsp:spPr>
        <a:xfrm rot="19573722">
          <a:off x="5171407" y="3064477"/>
          <a:ext cx="2293750" cy="69535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0E1333-4F59-440F-905A-50E3594F6727}">
      <dsp:nvSpPr>
        <dsp:cNvPr id="0" name=""/>
        <dsp:cNvSpPr/>
      </dsp:nvSpPr>
      <dsp:spPr>
        <a:xfrm>
          <a:off x="6022232" y="260692"/>
          <a:ext cx="3014262" cy="44655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Başlangıçta son kararın hangi kurum ve  kuruluşlar tarafından verileceğinin bilinmesi, çalışmaların yönlendirilmesinde ve yetki sahibi kuruluşun fikirlerinin alınması ile yapılan çalışmaların boşa çıkmasının engellenmesi.</a:t>
          </a:r>
          <a:endParaRPr lang="tr-TR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10517" y="348977"/>
        <a:ext cx="2837692" cy="42889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6B49EC8C-E2C1-4194-94D9-071335477B2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3845F055-6F2C-469C-B5D6-F4F45736223D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Dikdörtgen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Dikdörtgen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Dikdörtgen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EC8C-E2C1-4194-94D9-071335477B2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F055-6F2C-469C-B5D6-F4F4573622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EC8C-E2C1-4194-94D9-071335477B2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F055-6F2C-469C-B5D6-F4F45736223D}" type="slidenum">
              <a:rPr lang="tr-TR" smtClean="0"/>
              <a:t>‹#›</a:t>
            </a:fld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İkizkenar Üçgen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EC8C-E2C1-4194-94D9-071335477B2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F055-6F2C-469C-B5D6-F4F45736223D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6B49EC8C-E2C1-4194-94D9-071335477B2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3845F055-6F2C-469C-B5D6-F4F45736223D}" type="slidenum">
              <a:rPr lang="tr-TR" smtClean="0"/>
              <a:t>‹#›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EC8C-E2C1-4194-94D9-071335477B2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F055-6F2C-469C-B5D6-F4F45736223D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EC8C-E2C1-4194-94D9-071335477B2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F055-6F2C-469C-B5D6-F4F45736223D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EC8C-E2C1-4194-94D9-071335477B2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F055-6F2C-469C-B5D6-F4F45736223D}" type="slidenum">
              <a:rPr lang="tr-TR" smtClean="0"/>
              <a:t>‹#›</a:t>
            </a:fld>
            <a:endParaRPr lang="tr-TR"/>
          </a:p>
        </p:txBody>
      </p:sp>
      <p:sp>
        <p:nvSpPr>
          <p:cNvPr id="6" name="İkizkenar Üçgen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EC8C-E2C1-4194-94D9-071335477B2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F055-6F2C-469C-B5D6-F4F45736223D}" type="slidenum">
              <a:rPr lang="tr-TR" smtClean="0"/>
              <a:t>‹#›</a:t>
            </a:fld>
            <a:endParaRPr lang="tr-TR"/>
          </a:p>
        </p:txBody>
      </p:sp>
      <p:sp>
        <p:nvSpPr>
          <p:cNvPr id="5" name="Düz Bağlayıcı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İkizkenar Üçgen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EC8C-E2C1-4194-94D9-071335477B2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F055-6F2C-469C-B5D6-F4F45736223D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İkizkenar Üçgen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EC8C-E2C1-4194-94D9-071335477B2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F055-6F2C-469C-B5D6-F4F45736223D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İkizkenar Üçgen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B49EC8C-E2C1-4194-94D9-071335477B22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845F055-6F2C-469C-B5D6-F4F45736223D}" type="slidenum">
              <a:rPr lang="tr-TR" smtClean="0"/>
              <a:t>‹#›</a:t>
            </a:fld>
            <a:endParaRPr lang="tr-TR"/>
          </a:p>
        </p:txBody>
      </p:sp>
      <p:sp>
        <p:nvSpPr>
          <p:cNvPr id="28" name="Düz Bağlayıcı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Düz Bağlayıcı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İkizkenar Üçgen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153400" cy="608112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7030A0"/>
                </a:solidFill>
              </a:rPr>
              <a:t>ÇED çalışmasının aşamaları</a:t>
            </a:r>
            <a:endParaRPr lang="tr-TR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54266540"/>
              </p:ext>
            </p:extLst>
          </p:nvPr>
        </p:nvGraphicFramePr>
        <p:xfrm>
          <a:off x="107504" y="764704"/>
          <a:ext cx="9036495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593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002060"/>
                </a:solidFill>
              </a:rPr>
              <a:t>Hazırlık Çalışmaları Ana Hatları</a:t>
            </a:r>
            <a:endParaRPr lang="tr-TR" sz="36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13871684"/>
              </p:ext>
            </p:extLst>
          </p:nvPr>
        </p:nvGraphicFramePr>
        <p:xfrm>
          <a:off x="107504" y="1600200"/>
          <a:ext cx="8928992" cy="5213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018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002060"/>
                </a:solidFill>
              </a:rPr>
              <a:t>Karar Merciinin veya Mercilerin Belirlenmesi</a:t>
            </a:r>
            <a:endParaRPr lang="tr-TR" sz="2800" b="1" dirty="0">
              <a:solidFill>
                <a:srgbClr val="00206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640960" cy="492514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sz="3200" b="1" dirty="0" smtClean="0">
                <a:solidFill>
                  <a:srgbClr val="002060"/>
                </a:solidFill>
              </a:rPr>
              <a:t>Planlanan proje veya faaliyetler konusunda kısmen veya tamamen karar ve izin verme yetkisi birden fazla kuruluşa yasal olarak verilmiştir.</a:t>
            </a:r>
          </a:p>
          <a:p>
            <a:pPr marL="0" indent="0" algn="just">
              <a:buNone/>
            </a:pPr>
            <a:r>
              <a:rPr lang="tr-TR" sz="3200" b="1" dirty="0" smtClean="0">
                <a:solidFill>
                  <a:srgbClr val="002060"/>
                </a:solidFill>
              </a:rPr>
              <a:t>Amaçlar temsil eden kuruluşlar arasında fikir ayrıcalığı ülkemizde sıkça rastlanmaktadır.</a:t>
            </a:r>
          </a:p>
          <a:p>
            <a:pPr marL="0" indent="0" algn="just">
              <a:buNone/>
            </a:pPr>
            <a:r>
              <a:rPr lang="tr-TR" sz="3200" b="1" dirty="0" smtClean="0">
                <a:solidFill>
                  <a:srgbClr val="002060"/>
                </a:solidFill>
              </a:rPr>
              <a:t>Başlangıçta son kararın hangi kurum ve  kuruluşlar tarafından verileceğinin bilinmesi, çalışmaların yönlendirilmesinde ve yetki sahibi kuruluşun fikirlerinin alınması ile yapılan çalışmaların boşa çıkması engellenir.</a:t>
            </a:r>
            <a:endParaRPr lang="tr-TR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85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Hazırlık Çalışmaları Ana Hatları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14502766"/>
              </p:ext>
            </p:extLst>
          </p:nvPr>
        </p:nvGraphicFramePr>
        <p:xfrm>
          <a:off x="107504" y="1196752"/>
          <a:ext cx="9036495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814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002060"/>
                </a:solidFill>
              </a:rPr>
              <a:t>Proje koordinatörünün seçimi</a:t>
            </a:r>
            <a:endParaRPr lang="tr-TR" sz="3600" b="1" dirty="0">
              <a:solidFill>
                <a:srgbClr val="00206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568952" cy="4495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b="1" dirty="0" smtClean="0">
                <a:solidFill>
                  <a:srgbClr val="002060"/>
                </a:solidFill>
              </a:rPr>
              <a:t>Proje koordinatörü son karar mercii olarak projeyi yürütür.</a:t>
            </a:r>
          </a:p>
          <a:p>
            <a:pPr marL="0" indent="0">
              <a:buNone/>
            </a:pPr>
            <a:r>
              <a:rPr lang="tr-TR" sz="3200" b="1" dirty="0" smtClean="0">
                <a:solidFill>
                  <a:srgbClr val="002060"/>
                </a:solidFill>
              </a:rPr>
              <a:t>Görevi; ÇED çalışmasını öngörülen sürede ve bütçeyle tamamlanmasını sağlamaktır. Çalışma sonuçlarını son kararı verecek </a:t>
            </a:r>
            <a:r>
              <a:rPr lang="tr-TR" sz="3200" b="1" dirty="0" err="1" smtClean="0">
                <a:solidFill>
                  <a:srgbClr val="002060"/>
                </a:solidFill>
              </a:rPr>
              <a:t>merciye</a:t>
            </a:r>
            <a:r>
              <a:rPr lang="tr-TR" sz="3200" b="1" dirty="0" smtClean="0">
                <a:solidFill>
                  <a:srgbClr val="002060"/>
                </a:solidFill>
              </a:rPr>
              <a:t> sunar.</a:t>
            </a:r>
          </a:p>
          <a:p>
            <a:pPr marL="0" indent="0">
              <a:buNone/>
            </a:pPr>
            <a:r>
              <a:rPr lang="tr-TR" sz="3200" b="1" dirty="0" smtClean="0">
                <a:solidFill>
                  <a:srgbClr val="002060"/>
                </a:solidFill>
              </a:rPr>
              <a:t>ÇED de önemli olan değişik meslek gruplarından gelen değerlendirmelerin homojen ve eksiksiz hazırlanmasıdır.</a:t>
            </a:r>
          </a:p>
          <a:p>
            <a:pPr marL="0" indent="0">
              <a:buNone/>
            </a:pPr>
            <a:endParaRPr lang="tr-TR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20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Kaynak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</TotalTime>
  <Words>244</Words>
  <Application>Microsoft Office PowerPoint</Application>
  <PresentationFormat>Ekran Gösterisi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Kaynak</vt:lpstr>
      <vt:lpstr>ÇED çalışmasının aşamaları</vt:lpstr>
      <vt:lpstr>Hazırlık Çalışmaları Ana Hatları</vt:lpstr>
      <vt:lpstr>Karar Merciinin veya Mercilerin Belirlenmesi</vt:lpstr>
      <vt:lpstr>Hazırlık Çalışmaları Ana Hatları</vt:lpstr>
      <vt:lpstr>Proje koordinatörünün seçimi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3</cp:revision>
  <dcterms:created xsi:type="dcterms:W3CDTF">2019-04-28T14:44:05Z</dcterms:created>
  <dcterms:modified xsi:type="dcterms:W3CDTF">2019-04-28T14:49:20Z</dcterms:modified>
</cp:coreProperties>
</file>