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5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09.02.2018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HİZMET EĞİTİM PROGRAMLARININ ANALİZİ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DUYAN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Sosyal hizmetin tarihsel açıdan değerlendirilmesi birkaç yolla anlaşılabilir. Tarihi farklı görüşlerden anlamak için bir girişimde bulunacağız:</a:t>
            </a:r>
          </a:p>
          <a:p>
            <a:pPr>
              <a:buNone/>
            </a:pPr>
            <a:endParaRPr lang="tr-TR" dirty="0" smtClean="0"/>
          </a:p>
          <a:p>
            <a:pPr marL="624078" lvl="0" indent="-514350">
              <a:buFont typeface="+mj-lt"/>
              <a:buAutoNum type="arabicPeriod"/>
            </a:pPr>
            <a:r>
              <a:rPr lang="tr-TR" dirty="0" smtClean="0"/>
              <a:t>Tarihsel aşamalar boyunca tarihi anlamak</a:t>
            </a:r>
          </a:p>
          <a:p>
            <a:pPr marL="624078" lvl="0" indent="-514350">
              <a:buFont typeface="+mj-lt"/>
              <a:buAutoNum type="arabicPeriod"/>
            </a:pPr>
            <a:r>
              <a:rPr lang="tr-TR" dirty="0" smtClean="0"/>
              <a:t>Farklı Refah Devleti Modellerini anlayarak tarihi anlamak</a:t>
            </a:r>
          </a:p>
          <a:p>
            <a:pPr marL="624078" lvl="0" indent="-514350">
              <a:buFont typeface="+mj-lt"/>
              <a:buAutoNum type="arabicPeriod"/>
            </a:pPr>
            <a:r>
              <a:rPr lang="tr-TR" dirty="0" smtClean="0"/>
              <a:t>Küresel tarihi şekillendiren Amerikan Sosyal Hizmetini değerlendirerek anlamak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>
                <a:solidFill>
                  <a:schemeClr val="tx1"/>
                </a:solidFill>
                <a:effectLst/>
              </a:rPr>
              <a:t>Hindistan Tarih Cetveli </a:t>
            </a:r>
            <a:endParaRPr lang="tr-TR" sz="32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 marL="624078" lvl="0" indent="-514350">
              <a:buFont typeface="+mj-lt"/>
              <a:buAutoNum type="arabicPeriod"/>
            </a:pPr>
            <a:r>
              <a:rPr lang="tr-TR" b="1" dirty="0" smtClean="0"/>
              <a:t>Hindistan’ın refah çabalarını anlamak için Hindistan’ın tarihini anlamak</a:t>
            </a:r>
            <a:endParaRPr lang="tr-TR" dirty="0" smtClean="0"/>
          </a:p>
          <a:p>
            <a:pPr marL="624078" lvl="0" indent="-514350">
              <a:buFont typeface="+mj-lt"/>
              <a:buAutoNum type="arabicPeriod"/>
            </a:pPr>
            <a:r>
              <a:rPr lang="tr-TR" dirty="0" smtClean="0"/>
              <a:t>Küresel refah politikalarını şekillendiren katkı payını (primi) anlamak</a:t>
            </a:r>
          </a:p>
          <a:p>
            <a:pPr marL="624078" lvl="0" indent="-514350">
              <a:buFont typeface="+mj-lt"/>
              <a:buAutoNum type="arabicPeriod"/>
            </a:pPr>
            <a:r>
              <a:rPr lang="tr-TR" dirty="0" smtClean="0"/>
              <a:t>Refah çabalarını şekillendiren Muhafazakâr Düşünceyi anlamak</a:t>
            </a:r>
          </a:p>
          <a:p>
            <a:pPr marL="624078" lvl="0" indent="-514350">
              <a:buFont typeface="+mj-lt"/>
              <a:buAutoNum type="arabicPeriod"/>
            </a:pPr>
            <a:r>
              <a:rPr lang="tr-TR" dirty="0" smtClean="0"/>
              <a:t>Farklı toplumsal çabaları anlayarak tarihi </a:t>
            </a:r>
            <a:r>
              <a:rPr lang="tr-TR" dirty="0" smtClean="0"/>
              <a:t>anlamak</a:t>
            </a:r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HİNDİSTAN </a:t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>SOSYAL HİZMET TARİHİ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hindistan-bayragi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/>
              <a:t>	Hindistan Cumhuriyeti Güney Asya’da yer almaktadır. 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	Başkenti Yeni Delhi’dir. Dünyanın en büyük yedinci coğrafi alanı ve en büyük ikinci nüfusuna sahip olan ülkedir. 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	Ulusal marşları "</a:t>
            </a:r>
            <a:r>
              <a:rPr lang="tr-TR" dirty="0" err="1" smtClean="0"/>
              <a:t>Jana</a:t>
            </a:r>
            <a:r>
              <a:rPr lang="tr-TR" dirty="0" smtClean="0"/>
              <a:t> Gana Mana" dır. 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	Hindistan Endonezya’dan sonra sayıca en kalabalık Müslüman nüfusa sahiptir.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tx1"/>
                </a:solidFill>
              </a:rPr>
              <a:t>Hindistan’a Dair Genel Bilgiler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India-states-numbered.sv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7931224" cy="6120680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Hindistan, 28 tane eyalet ve 7 birlik bölgesinden oluşan ve parlamenter demokrasi olan bir cumhuriyettir. 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Borsa sayılarına göre dünyanın en büyük on ikinci ekonomisine ve dünyanın en büyük dördüncü satın alma gücü paritesine sahiptir. 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1991'den beri uygulanan ekonomik inkılapları nedeniyle dünyanın en hızlı büyüyen ekonomilerinden birisidir.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Buna rağmen yoksulluk ve kötü beslenme oranları hâlâ çok yüksek, okuryazarlık ise çok düşüktür. 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Çin ile birlikte dünyada nüfusu 1 milyar sınırının üstündeki iki ülkeden birisi olarak önemli bir yere sahip olan Hindistan, daha yüksek olan nüfus artış hızı sebebiyle yakın bir gelecekte dünyanın en kalabalık ülkesi olacaktır.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Din Hindistan’da bir hayat tarzıdır. Bütün Hint geleneklerinin ayrılmaz bir parçasıdır. Birçok Hintli için din, günlük işlerden eğitim ve politikaya kadar hayatın her safhasına nüfuz etmiştir. Hindistan, Hindu, İslam, </a:t>
            </a:r>
            <a:r>
              <a:rPr lang="tr-TR" dirty="0" err="1" smtClean="0"/>
              <a:t>Hristiyanlık</a:t>
            </a:r>
            <a:r>
              <a:rPr lang="tr-TR" dirty="0" smtClean="0"/>
              <a:t>, </a:t>
            </a:r>
            <a:r>
              <a:rPr lang="tr-TR" dirty="0" err="1" smtClean="0"/>
              <a:t>Jainizm</a:t>
            </a:r>
            <a:r>
              <a:rPr lang="tr-TR" dirty="0" smtClean="0"/>
              <a:t>, </a:t>
            </a:r>
            <a:r>
              <a:rPr lang="tr-TR" dirty="0" err="1" smtClean="0"/>
              <a:t>Sihizm</a:t>
            </a:r>
            <a:r>
              <a:rPr lang="tr-TR" dirty="0" smtClean="0"/>
              <a:t> ve diğer sayısız dini geleneğe ev sahipliği yapar.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216008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6858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</TotalTime>
  <Words>126</Words>
  <Application>Microsoft Office PowerPoint</Application>
  <PresentationFormat>Ekran Gösterisi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Kaynak</vt:lpstr>
      <vt:lpstr>Ankara Üniversitesi  Sağlık Bilimleri Fakültesi Sosyal Hizmet Bölümü</vt:lpstr>
      <vt:lpstr>HİNDİSTAN  SOSYAL HİZMET TARİHİ</vt:lpstr>
      <vt:lpstr>Slayt 3</vt:lpstr>
      <vt:lpstr>Hindistan’a Dair Genel Bilgiler</vt:lpstr>
      <vt:lpstr>Slayt 5</vt:lpstr>
      <vt:lpstr>Slayt 6</vt:lpstr>
      <vt:lpstr>Slayt 7</vt:lpstr>
      <vt:lpstr>Slayt 8</vt:lpstr>
      <vt:lpstr>Slayt 9</vt:lpstr>
      <vt:lpstr>Hindistan Tarih Cetveli 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acer</cp:lastModifiedBy>
  <cp:revision>10</cp:revision>
  <dcterms:created xsi:type="dcterms:W3CDTF">2017-04-26T08:36:58Z</dcterms:created>
  <dcterms:modified xsi:type="dcterms:W3CDTF">2018-02-09T07:40:21Z</dcterms:modified>
</cp:coreProperties>
</file>