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5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35" autoAdjust="0"/>
  </p:normalViewPr>
  <p:slideViewPr>
    <p:cSldViewPr>
      <p:cViewPr varScale="1">
        <p:scale>
          <a:sx n="64" d="100"/>
          <a:sy n="64" d="100"/>
        </p:scale>
        <p:origin x="876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6A244-2731-4DF1-8919-BA2DBC05034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557F1-74E6-4E7A-8034-3FC0F4A81B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72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557F1-74E6-4E7A-8034-3FC0F4A81BDB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550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5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38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47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64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819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2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519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539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295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082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761366"/>
            <a:ext cx="9906000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dirty="0">
                <a:solidFill>
                  <a:schemeClr val="tx2">
                    <a:satMod val="130000"/>
                  </a:schemeClr>
                </a:solidFill>
              </a:rPr>
              <a:t>	Program 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Kurulum 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Seti Hazırlamak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3550"/>
            <a:ext cx="9906000" cy="691356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  <a:defRPr/>
            </a:pPr>
            <a:r>
              <a:rPr lang="tr-TR"/>
              <a:t>Görsel Programlama II</a:t>
            </a:r>
          </a:p>
          <a:p>
            <a:pPr>
              <a:spcAft>
                <a:spcPts val="0"/>
              </a:spcAft>
              <a:defRPr/>
            </a:pPr>
            <a:r>
              <a:rPr lang="tr-TR" altLang="tr-TR" err="1"/>
              <a:t>Öğr.Gör</a:t>
            </a:r>
            <a:r>
              <a:rPr lang="tr-TR" altLang="tr-TR"/>
              <a:t>. Salih ERDURUCAN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799" y="1845734"/>
            <a:ext cx="11201401" cy="3335866"/>
          </a:xfrm>
        </p:spPr>
        <p:txBody>
          <a:bodyPr>
            <a:normAutofit fontScale="77500" lnSpcReduction="20000"/>
          </a:bodyPr>
          <a:lstStyle/>
          <a:p>
            <a:r>
              <a:rPr lang="tr-TR" sz="3100" b="1" dirty="0"/>
              <a:t>Programın, Başlat–&gt;Programlar Menüsünde Görünmesini Sağlamak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/>
              <a:t>Eğer programınızın Başlat –&gt; Programlar menüsünde görünmesini istiyorsanız bu adımı uygulamanız gerekiyor. File </a:t>
            </a:r>
            <a:r>
              <a:rPr lang="tr-TR" dirty="0" err="1" smtClean="0"/>
              <a:t>System</a:t>
            </a:r>
            <a:r>
              <a:rPr lang="tr-TR" dirty="0" smtClean="0"/>
              <a:t> (</a:t>
            </a:r>
            <a:r>
              <a:rPr lang="tr-TR" dirty="0"/>
              <a:t>Setup2) penceresindeki “</a:t>
            </a:r>
            <a:r>
              <a:rPr lang="tr-TR" b="1" dirty="0"/>
              <a:t>User’ s Programs Menu</a:t>
            </a:r>
            <a:r>
              <a:rPr lang="tr-TR" dirty="0"/>
              <a:t>” klasörüne sağ tıklayıp–&gt; </a:t>
            </a:r>
            <a:r>
              <a:rPr lang="tr-TR" dirty="0" err="1"/>
              <a:t>Add</a:t>
            </a:r>
            <a:r>
              <a:rPr lang="tr-TR" dirty="0"/>
              <a:t> –&gt; </a:t>
            </a:r>
            <a:r>
              <a:rPr lang="tr-TR" dirty="0" err="1"/>
              <a:t>Folder</a:t>
            </a:r>
            <a:r>
              <a:rPr lang="tr-TR" dirty="0"/>
              <a:t> yolu ile bir klasör ekleyelim. Benim klasör ismim “</a:t>
            </a:r>
            <a:r>
              <a:rPr lang="tr-TR" b="1" dirty="0"/>
              <a:t>Database Project</a:t>
            </a:r>
            <a:r>
              <a:rPr lang="tr-TR" dirty="0"/>
              <a:t>“. Oluşturulan bu klasöre tıkladıktan sonra sağdaki boş bölmede sağ tuşa tıklayıp –&gt; </a:t>
            </a:r>
            <a:r>
              <a:rPr lang="tr-TR" dirty="0" err="1"/>
              <a:t>Create</a:t>
            </a:r>
            <a:r>
              <a:rPr lang="tr-TR" dirty="0"/>
              <a:t> New </a:t>
            </a:r>
            <a:r>
              <a:rPr lang="tr-TR" dirty="0" err="1"/>
              <a:t>Shortcut</a:t>
            </a:r>
            <a:r>
              <a:rPr lang="tr-TR" dirty="0"/>
              <a:t> yolu izlendiğinde açılan pencereden </a:t>
            </a:r>
            <a:r>
              <a:rPr lang="tr-TR" dirty="0" err="1"/>
              <a:t>kısayol</a:t>
            </a:r>
            <a:r>
              <a:rPr lang="tr-TR" dirty="0"/>
              <a:t> simgesinin temsil ettiği yani programın kurulu olduğu dosyayı işaret edecek olan dosyayı seçiyoruz. Bu dosya, yukarda belirttiğimiz “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Output</a:t>
            </a:r>
            <a:r>
              <a:rPr lang="tr-TR" dirty="0"/>
              <a:t>” dosyasıdır. Aşağıdaki pencereden bu dosyayı seçip Ok tuşuna basıyoruz. Bu aşamayı da bitirdikten sonra son görüntü aşağıdaki gibi olmalı.</a:t>
            </a:r>
          </a:p>
        </p:txBody>
      </p:sp>
      <p:pic>
        <p:nvPicPr>
          <p:cNvPr id="4" name="Picture 2" descr="http://www.serefakyuz.com/images/setup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477" y="5029200"/>
            <a:ext cx="7447724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38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Hazırlamak </a:t>
            </a:r>
            <a:r>
              <a:rPr lang="tr-TR" dirty="0" smtClean="0"/>
              <a:t>[1</a:t>
            </a:r>
            <a:r>
              <a:rPr lang="tr-TR" dirty="0"/>
              <a:t>]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1097280" y="1845734"/>
            <a:ext cx="5303520" cy="4402666"/>
          </a:xfrm>
        </p:spPr>
        <p:txBody>
          <a:bodyPr/>
          <a:lstStyle/>
          <a:p>
            <a:r>
              <a:rPr lang="tr-TR" b="1" dirty="0"/>
              <a:t>Proje Genel Ayarlarını Düzenleme</a:t>
            </a:r>
          </a:p>
          <a:p>
            <a:r>
              <a:rPr lang="tr-TR" dirty="0"/>
              <a:t>Projenin kurulum aşamasında kullanacağı ayarlardır bunlar. Projenin sahibi, versiyonu </a:t>
            </a:r>
            <a:r>
              <a:rPr lang="tr-TR" dirty="0" err="1"/>
              <a:t>vb</a:t>
            </a:r>
            <a:r>
              <a:rPr lang="tr-TR" dirty="0"/>
              <a:t> özellikler buradan ayarlanabilir. Bu ayarları değiştirmek için; </a:t>
            </a:r>
            <a:r>
              <a:rPr lang="tr-TR" b="1" dirty="0"/>
              <a:t>Setup1</a:t>
            </a:r>
            <a:r>
              <a:rPr lang="tr-TR" dirty="0"/>
              <a:t> projesi seçili iken </a:t>
            </a:r>
            <a:r>
              <a:rPr lang="tr-TR" dirty="0" err="1"/>
              <a:t>properties</a:t>
            </a:r>
            <a:r>
              <a:rPr lang="tr-TR" dirty="0"/>
              <a:t> penceresindeki özellikleri değiştirmeliyiz.</a:t>
            </a:r>
          </a:p>
        </p:txBody>
      </p:sp>
      <p:pic>
        <p:nvPicPr>
          <p:cNvPr id="6148" name="Picture 4" descr="http://www.serefakyuz.com/images/setup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846983"/>
            <a:ext cx="4933950" cy="4638676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30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 olarak </a:t>
            </a:r>
            <a:r>
              <a:rPr lang="tr-TR" dirty="0" err="1"/>
              <a:t>Solution’dan</a:t>
            </a:r>
            <a:r>
              <a:rPr lang="tr-TR" dirty="0"/>
              <a:t> </a:t>
            </a:r>
            <a:r>
              <a:rPr lang="tr-TR" dirty="0" err="1"/>
              <a:t>Build</a:t>
            </a:r>
            <a:r>
              <a:rPr lang="tr-TR" dirty="0"/>
              <a:t> Solution yapıyoruz ve </a:t>
            </a:r>
            <a:r>
              <a:rPr lang="tr-TR" dirty="0" err="1"/>
              <a:t>Setup</a:t>
            </a:r>
            <a:r>
              <a:rPr lang="tr-TR" dirty="0"/>
              <a:t> dosyamız </a:t>
            </a:r>
            <a:r>
              <a:rPr lang="tr-TR" dirty="0" smtClean="0"/>
              <a:t>hazır hale gelmektedir.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696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845734"/>
            <a:ext cx="10972800" cy="4023360"/>
          </a:xfrm>
        </p:spPr>
        <p:txBody>
          <a:bodyPr>
            <a:normAutofit/>
          </a:bodyPr>
          <a:lstStyle/>
          <a:p>
            <a:pPr marL="452438" indent="-331788">
              <a:buFont typeface="Calibri" panose="020F0502020204030204" pitchFamily="34" charset="0"/>
              <a:buAutoNum type="arabicPeriod"/>
            </a:pPr>
            <a:r>
              <a:rPr lang="tr-TR" sz="2000" dirty="0"/>
              <a:t>Akyüz S</a:t>
            </a:r>
            <a:r>
              <a:rPr lang="tr-TR" sz="2000" dirty="0" smtClean="0"/>
              <a:t>., 2011, </a:t>
            </a:r>
            <a:r>
              <a:rPr lang="tr-TR" sz="2000" dirty="0"/>
              <a:t>C </a:t>
            </a:r>
            <a:r>
              <a:rPr lang="tr-TR" sz="2000" dirty="0" err="1"/>
              <a:t>sharpta</a:t>
            </a:r>
            <a:r>
              <a:rPr lang="tr-TR" sz="2000" dirty="0"/>
              <a:t> SQL </a:t>
            </a:r>
            <a:r>
              <a:rPr lang="tr-TR" sz="2000" dirty="0" err="1"/>
              <a:t>Veritabanı</a:t>
            </a:r>
            <a:r>
              <a:rPr lang="tr-TR" sz="2000" dirty="0"/>
              <a:t> Da İçeren Program </a:t>
            </a:r>
            <a:r>
              <a:rPr lang="tr-TR" sz="2000" dirty="0" err="1"/>
              <a:t>Setup</a:t>
            </a:r>
            <a:r>
              <a:rPr lang="tr-TR" sz="2000" dirty="0"/>
              <a:t>’ ı Oluşturma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/>
              <a:t>http://www.serefakyuz.com/2011/08/sharpta-sql-veritabann-da-eren-program-setup-oluturma.html   </a:t>
            </a:r>
            <a:r>
              <a:rPr lang="tr-TR" sz="2000" dirty="0" smtClean="0"/>
              <a:t>Erişim </a:t>
            </a:r>
            <a:r>
              <a:rPr lang="tr-TR" sz="2000" dirty="0"/>
              <a:t>Tarihi: 10.12.2017</a:t>
            </a:r>
          </a:p>
          <a:p>
            <a:pPr marL="0" indent="0">
              <a:buNone/>
            </a:pPr>
            <a:r>
              <a:rPr lang="tr-TR" sz="2000" dirty="0" smtClean="0"/>
              <a:t>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90378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Hazırlamak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332720" cy="402336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/>
              <a:t>Visual Studio’ da C sharp ile bir veritabanı projesi yaptınız. Bu projenin başka bilgisayarlarda çalışabilmesi için veritabanının da setup içerisinde gömülü olması gerekir. Peki bir projenin setup’ ı nasıl oluşturulur? SQL veritabanı bu setup içine nasıl gömülür? Bu soruların cevaplarını resimli anlatımlarla, yazının devamında bulabilirsiniz.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mtClean="0"/>
              <a:t>Öncelikle </a:t>
            </a:r>
            <a:r>
              <a:rPr lang="tr-TR"/>
              <a:t>basit bir veritabanı programı hazırlayarak işe başlayalım. Program, genel olarak  bir datagrid içeriyor ve veritabanındaki bilgileri, butonun “click event” inde datagride aktarıyor. Makale konusunun dışına çıkmamak için kod ayrıntılarına girmeyeceğim.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mtClean="0"/>
              <a:t>NOT</a:t>
            </a:r>
            <a:r>
              <a:rPr lang="tr-TR"/>
              <a:t>: İlerde kullanılacak bazı sınıflar için formu içeren class içine şu namespace’ ler eklenmelidir.</a:t>
            </a:r>
          </a:p>
          <a:p>
            <a:r>
              <a:rPr lang="tr-TR" sz="2600" smtClean="0">
                <a:latin typeface="Consolas" panose="020B0609020204030204" pitchFamily="49" charset="0"/>
              </a:rPr>
              <a:t>using </a:t>
            </a:r>
            <a:r>
              <a:rPr lang="tr-TR" sz="2600">
                <a:latin typeface="Consolas" panose="020B0609020204030204" pitchFamily="49" charset="0"/>
              </a:rPr>
              <a:t>System.Diagnostics;   </a:t>
            </a:r>
            <a:r>
              <a:rPr lang="tr-TR"/>
              <a:t>//Process sınıfı için eklediğim namespace</a:t>
            </a:r>
          </a:p>
          <a:p>
            <a:r>
              <a:rPr lang="tr-TR" sz="2600">
                <a:latin typeface="Consolas" panose="020B0609020204030204" pitchFamily="49" charset="0"/>
              </a:rPr>
              <a:t>using Microsoft.Win32;      </a:t>
            </a:r>
            <a:r>
              <a:rPr lang="tr-TR"/>
              <a:t>//Registry sınıfı için eklediğim namespace</a:t>
            </a:r>
          </a:p>
        </p:txBody>
      </p:sp>
    </p:spTree>
    <p:extLst>
      <p:ext uri="{BB962C8B-B14F-4D97-AF65-F5344CB8AC3E}">
        <p14:creationId xmlns:p14="http://schemas.microsoft.com/office/powerpoint/2010/main" val="409087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79" y="1981200"/>
            <a:ext cx="8503497" cy="40386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6563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81200"/>
            <a:ext cx="4724400" cy="359664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Projenin bir </a:t>
            </a:r>
            <a:r>
              <a:rPr lang="tr-TR" dirty="0" err="1"/>
              <a:t>setup</a:t>
            </a:r>
            <a:r>
              <a:rPr lang="tr-TR" dirty="0"/>
              <a:t>’ </a:t>
            </a:r>
            <a:r>
              <a:rPr lang="tr-TR" dirty="0" err="1"/>
              <a:t>ını</a:t>
            </a:r>
            <a:r>
              <a:rPr lang="tr-TR" dirty="0"/>
              <a:t> oluşturmak için öncelikle projeye bir </a:t>
            </a:r>
            <a:r>
              <a:rPr lang="tr-TR" b="1" dirty="0" err="1" smtClean="0"/>
              <a:t>setup</a:t>
            </a:r>
            <a:r>
              <a:rPr lang="tr-TR" b="1" dirty="0"/>
              <a:t> </a:t>
            </a:r>
            <a:r>
              <a:rPr lang="tr-TR" b="1" dirty="0" smtClean="0"/>
              <a:t>projesi </a:t>
            </a:r>
            <a:r>
              <a:rPr lang="tr-TR" dirty="0" smtClean="0"/>
              <a:t>eklemeliyiz</a:t>
            </a:r>
            <a:r>
              <a:rPr lang="tr-TR" dirty="0"/>
              <a:t>. Solution Explorer penceresinde -Solution </a:t>
            </a:r>
            <a:r>
              <a:rPr lang="tr-TR" dirty="0" smtClean="0"/>
              <a:t>"</a:t>
            </a:r>
            <a:r>
              <a:rPr lang="tr-TR" dirty="0" err="1" smtClean="0"/>
              <a:t>ProjeAdi</a:t>
            </a:r>
            <a:r>
              <a:rPr lang="tr-TR" dirty="0" smtClean="0"/>
              <a:t>"- </a:t>
            </a:r>
            <a:r>
              <a:rPr lang="tr-TR" dirty="0"/>
              <a:t>üzerinde sağ tıklayıp </a:t>
            </a:r>
            <a:r>
              <a:rPr lang="tr-TR" dirty="0" err="1"/>
              <a:t>add</a:t>
            </a:r>
            <a:r>
              <a:rPr lang="tr-TR" dirty="0"/>
              <a:t>–&gt;</a:t>
            </a:r>
            <a:r>
              <a:rPr lang="tr-TR" dirty="0" err="1"/>
              <a:t>new</a:t>
            </a:r>
            <a:r>
              <a:rPr lang="tr-TR" dirty="0"/>
              <a:t> Project Yolu ile karşımıza aşağıdaki ekran geliyor:</a:t>
            </a:r>
          </a:p>
        </p:txBody>
      </p:sp>
      <p:pic>
        <p:nvPicPr>
          <p:cNvPr id="1026" name="Picture 2" descr="http://www.serefakyuz.com/images/setup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242" y="1981200"/>
            <a:ext cx="6258558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42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Other</a:t>
            </a:r>
            <a:r>
              <a:rPr lang="tr-TR" dirty="0"/>
              <a:t> Project </a:t>
            </a:r>
            <a:r>
              <a:rPr lang="tr-TR" dirty="0" err="1"/>
              <a:t>Types</a:t>
            </a:r>
            <a:r>
              <a:rPr lang="tr-TR" dirty="0"/>
              <a:t> –&gt; </a:t>
            </a:r>
            <a:r>
              <a:rPr lang="tr-TR" dirty="0" err="1"/>
              <a:t>Setup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Deployment –&gt; Visual </a:t>
            </a:r>
            <a:r>
              <a:rPr lang="tr-TR" dirty="0" err="1"/>
              <a:t>Studio</a:t>
            </a:r>
            <a:r>
              <a:rPr lang="tr-TR" dirty="0"/>
              <a:t> Installer yolu ile sağdan çıkan simgelerden </a:t>
            </a:r>
            <a:r>
              <a:rPr lang="tr-TR" dirty="0" err="1"/>
              <a:t>Setup</a:t>
            </a:r>
            <a:r>
              <a:rPr lang="tr-TR" dirty="0"/>
              <a:t> Project‘ e tıklayıp ismini veriyoruz. </a:t>
            </a:r>
            <a:r>
              <a:rPr lang="tr-TR" dirty="0" err="1"/>
              <a:t>Location</a:t>
            </a:r>
            <a:r>
              <a:rPr lang="tr-TR" dirty="0"/>
              <a:t> kısmının da Projemizin yolunu gösterdiğinden emin olduktan sonra ok tuşuna basıp yeni </a:t>
            </a:r>
            <a:r>
              <a:rPr lang="tr-TR" dirty="0" err="1"/>
              <a:t>Setup</a:t>
            </a:r>
            <a:r>
              <a:rPr lang="tr-TR" dirty="0"/>
              <a:t> Projesini oluşturuyoruz. Projeye File </a:t>
            </a:r>
            <a:r>
              <a:rPr lang="tr-TR" dirty="0" err="1" smtClean="0"/>
              <a:t>System</a:t>
            </a:r>
            <a:r>
              <a:rPr lang="tr-TR" dirty="0" smtClean="0"/>
              <a:t> (</a:t>
            </a:r>
            <a:r>
              <a:rPr lang="tr-TR" dirty="0"/>
              <a:t>Setup2) adında yeni bir sayfanın açıldığını göreceksiniz. İşte bu sayfa gerekli ayarlamaların yapılacağı sayfadır. Buradan, kurulumun yapılacağı yerde oluşturulacak klasörün görünümü ayarlanabilir.</a:t>
            </a:r>
          </a:p>
        </p:txBody>
      </p:sp>
    </p:spTree>
    <p:extLst>
      <p:ext uri="{BB962C8B-B14F-4D97-AF65-F5344CB8AC3E}">
        <p14:creationId xmlns:p14="http://schemas.microsoft.com/office/powerpoint/2010/main" val="368729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21266"/>
          </a:xfrm>
        </p:spPr>
        <p:txBody>
          <a:bodyPr/>
          <a:lstStyle/>
          <a:p>
            <a:r>
              <a:rPr lang="tr-TR" b="1" dirty="0"/>
              <a:t>Proje </a:t>
            </a:r>
            <a:r>
              <a:rPr lang="tr-TR" b="1" dirty="0" err="1"/>
              <a:t>exe</a:t>
            </a:r>
            <a:r>
              <a:rPr lang="tr-TR" b="1" dirty="0"/>
              <a:t> Dosyasını </a:t>
            </a:r>
            <a:r>
              <a:rPr lang="tr-TR" b="1" dirty="0" err="1"/>
              <a:t>Setup</a:t>
            </a:r>
            <a:r>
              <a:rPr lang="tr-TR" b="1" dirty="0"/>
              <a:t> Projesine Eklemek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685800" y="2236380"/>
            <a:ext cx="1107976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(Setup2) penceresindeki “Application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Folder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klasörüne sağ tık  –&gt;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–&gt; Project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yolu ile açılan pencereden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seçeneğini seçip, 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ayarını da (Active) yaptıktan sonra Ok tuşuna basıyoruz.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seçeneğini seçmemizin sebebi, bu seçenekle birlikte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debug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klasöründeki proje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dosyasının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setup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projesine dahil edilmesidir.</a:t>
            </a:r>
          </a:p>
        </p:txBody>
      </p:sp>
      <p:pic>
        <p:nvPicPr>
          <p:cNvPr id="2050" name="Picture 2" descr="http://www.serefakyuz.com/images/setup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175372"/>
            <a:ext cx="6537948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00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2269067"/>
          </a:xfrm>
        </p:spPr>
        <p:txBody>
          <a:bodyPr>
            <a:normAutofit lnSpcReduction="10000"/>
          </a:bodyPr>
          <a:lstStyle/>
          <a:p>
            <a:r>
              <a:rPr lang="tr-TR" b="1" dirty="0" err="1"/>
              <a:t>Setup</a:t>
            </a:r>
            <a:r>
              <a:rPr lang="tr-TR" b="1" dirty="0"/>
              <a:t> </a:t>
            </a:r>
            <a:r>
              <a:rPr lang="tr-TR" b="1" dirty="0" err="1"/>
              <a:t>iconu</a:t>
            </a:r>
            <a:r>
              <a:rPr lang="tr-TR" b="1" dirty="0"/>
              <a:t> </a:t>
            </a:r>
            <a:r>
              <a:rPr lang="tr-TR" b="1" dirty="0" smtClean="0"/>
              <a:t>Eklemek</a:t>
            </a:r>
          </a:p>
          <a:p>
            <a:r>
              <a:rPr lang="tr-TR" sz="2400" dirty="0"/>
              <a:t>(Yukardaki resim) Yine File </a:t>
            </a:r>
            <a:r>
              <a:rPr lang="tr-TR" sz="2400" dirty="0" err="1"/>
              <a:t>System</a:t>
            </a:r>
            <a:r>
              <a:rPr lang="tr-TR" sz="2400" dirty="0"/>
              <a:t> (Setup2) penceresindeki “Application </a:t>
            </a:r>
            <a:r>
              <a:rPr lang="tr-TR" sz="2400" dirty="0" err="1"/>
              <a:t>Folder</a:t>
            </a:r>
            <a:r>
              <a:rPr lang="tr-TR" sz="2400" dirty="0"/>
              <a:t>” klasörüne sağ tık  –&gt; </a:t>
            </a:r>
            <a:r>
              <a:rPr lang="tr-TR" sz="2400" dirty="0" err="1"/>
              <a:t>Add</a:t>
            </a:r>
            <a:r>
              <a:rPr lang="tr-TR" sz="2400" dirty="0"/>
              <a:t> –&gt; File yolu ile projeye, </a:t>
            </a:r>
            <a:r>
              <a:rPr lang="tr-TR" sz="2400" dirty="0" err="1"/>
              <a:t>setup</a:t>
            </a:r>
            <a:r>
              <a:rPr lang="tr-TR" sz="2400" dirty="0"/>
              <a:t> dosyasında kullanılmak üzere bir </a:t>
            </a:r>
            <a:r>
              <a:rPr lang="tr-TR" sz="2400" dirty="0" err="1"/>
              <a:t>ico</a:t>
            </a:r>
            <a:r>
              <a:rPr lang="tr-TR" sz="2400" dirty="0"/>
              <a:t> dosyası yüklüyoruz. </a:t>
            </a:r>
            <a:r>
              <a:rPr lang="tr-TR" sz="2400" dirty="0" err="1"/>
              <a:t>Setup</a:t>
            </a:r>
            <a:r>
              <a:rPr lang="tr-TR" sz="2400" dirty="0"/>
              <a:t> oluşturmak için Application </a:t>
            </a:r>
            <a:r>
              <a:rPr lang="tr-TR" sz="2400" dirty="0" err="1"/>
              <a:t>Folder</a:t>
            </a:r>
            <a:r>
              <a:rPr lang="tr-TR" sz="2400" dirty="0"/>
              <a:t> ile yapacaklarımız bu kadar. </a:t>
            </a:r>
            <a:r>
              <a:rPr lang="tr-TR" sz="2400" dirty="0" err="1"/>
              <a:t>Setup</a:t>
            </a:r>
            <a:r>
              <a:rPr lang="tr-TR" sz="2400" dirty="0"/>
              <a:t> projesinin son şeklinde, sağ tarafta eklenen nesnelerin görünmesi gerekiyor. </a:t>
            </a:r>
            <a:r>
              <a:rPr lang="tr-TR" sz="2400" dirty="0" smtClean="0"/>
              <a:t> </a:t>
            </a:r>
            <a:endParaRPr lang="tr-TR" sz="2400" b="1" dirty="0"/>
          </a:p>
        </p:txBody>
      </p:sp>
      <p:pic>
        <p:nvPicPr>
          <p:cNvPr id="3074" name="Picture 2" descr="http://www.serefakyuz.com/images/setup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787" y="4104807"/>
            <a:ext cx="10009893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20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3400" y="1828800"/>
            <a:ext cx="6172200" cy="4572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b="1" dirty="0"/>
              <a:t>Program </a:t>
            </a:r>
            <a:r>
              <a:rPr lang="tr-TR" b="1" dirty="0" err="1"/>
              <a:t>Kısayol</a:t>
            </a:r>
            <a:r>
              <a:rPr lang="tr-TR" b="1" dirty="0"/>
              <a:t> Simgesinin Konumunu Belirlemek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400" dirty="0"/>
              <a:t>İkinci aşamada ise kurulum sırasında masaüstüne oluşturulmasını istediğimiz </a:t>
            </a:r>
            <a:r>
              <a:rPr lang="tr-TR" sz="2400" dirty="0" err="1"/>
              <a:t>kısayol</a:t>
            </a:r>
            <a:r>
              <a:rPr lang="tr-TR" sz="2400" dirty="0"/>
              <a:t> simgesinin ayarlarını yapacağız. File </a:t>
            </a:r>
            <a:r>
              <a:rPr lang="tr-TR" sz="2400" dirty="0" err="1"/>
              <a:t>System</a:t>
            </a:r>
            <a:r>
              <a:rPr lang="tr-TR" sz="2400" dirty="0"/>
              <a:t>(Setup2) penceresindeki “</a:t>
            </a:r>
            <a:r>
              <a:rPr lang="tr-TR" sz="2400" b="1" dirty="0" err="1"/>
              <a:t>User’s</a:t>
            </a:r>
            <a:r>
              <a:rPr lang="tr-TR" sz="2400" b="1" dirty="0"/>
              <a:t> Desktop</a:t>
            </a:r>
            <a:r>
              <a:rPr lang="tr-TR" sz="2400" dirty="0"/>
              <a:t>” klasörüne tıkladıktan sonra sağdaki boş bölmede sağ tuşa tıklayıp –&gt; </a:t>
            </a:r>
            <a:r>
              <a:rPr lang="tr-TR" sz="2400" b="1" dirty="0" err="1"/>
              <a:t>Create</a:t>
            </a:r>
            <a:r>
              <a:rPr lang="tr-TR" sz="2400" b="1" dirty="0"/>
              <a:t> New </a:t>
            </a:r>
            <a:r>
              <a:rPr lang="tr-TR" sz="2400" b="1" dirty="0" err="1"/>
              <a:t>Shortcut</a:t>
            </a:r>
            <a:r>
              <a:rPr lang="tr-TR" sz="2400" dirty="0"/>
              <a:t> yolu izlendiğinde açılan pencereden </a:t>
            </a:r>
            <a:r>
              <a:rPr lang="tr-TR" sz="2400" dirty="0" err="1" smtClean="0"/>
              <a:t>kısayol</a:t>
            </a:r>
            <a:r>
              <a:rPr lang="tr-TR" sz="2400" dirty="0" smtClean="0"/>
              <a:t> </a:t>
            </a:r>
            <a:r>
              <a:rPr lang="tr-TR" sz="2400" dirty="0"/>
              <a:t>simgesinin temsil ettiği yani programın kurulu olduğu dosyayı işaret edecek olan dosyayı seçiyoruz. Bu dosya, yukarda belirttiğimiz “</a:t>
            </a:r>
            <a:r>
              <a:rPr lang="tr-TR" sz="2400" b="1" dirty="0" err="1"/>
              <a:t>Primary</a:t>
            </a:r>
            <a:r>
              <a:rPr lang="tr-TR" sz="2400" b="1" dirty="0"/>
              <a:t> </a:t>
            </a:r>
            <a:r>
              <a:rPr lang="tr-TR" sz="2400" b="1" dirty="0" err="1"/>
              <a:t>Output</a:t>
            </a:r>
            <a:r>
              <a:rPr lang="tr-TR" sz="2400" dirty="0"/>
              <a:t>” dosyasıdır. Aşağıdaki pencereden bu dosyayı seçip Ok tuşuna basıyoruz.</a:t>
            </a:r>
          </a:p>
        </p:txBody>
      </p:sp>
      <p:pic>
        <p:nvPicPr>
          <p:cNvPr id="4098" name="Picture 2" descr="http://www.serefakyuz.com/images/setup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981200"/>
            <a:ext cx="5191125" cy="367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5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05000"/>
            <a:ext cx="7772400" cy="4023360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Masaüstü </a:t>
            </a:r>
            <a:r>
              <a:rPr lang="tr-TR" b="1" dirty="0" err="1"/>
              <a:t>Kısayol</a:t>
            </a:r>
            <a:r>
              <a:rPr lang="tr-TR" b="1" dirty="0"/>
              <a:t> Simgesini Belirlemek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/>
              <a:t>Masaüstüne oluşturulan </a:t>
            </a:r>
            <a:r>
              <a:rPr lang="tr-TR" dirty="0" err="1"/>
              <a:t>kısayol</a:t>
            </a:r>
            <a:r>
              <a:rPr lang="tr-TR" dirty="0"/>
              <a:t> simgesinin de tabi ki bir </a:t>
            </a:r>
            <a:r>
              <a:rPr lang="tr-TR" dirty="0" err="1"/>
              <a:t>icon</a:t>
            </a:r>
            <a:r>
              <a:rPr lang="tr-TR" dirty="0"/>
              <a:t> olması gerekiyor. Bu adımda da bu </a:t>
            </a:r>
            <a:r>
              <a:rPr lang="tr-TR" dirty="0" err="1"/>
              <a:t>icon</a:t>
            </a:r>
            <a:r>
              <a:rPr lang="tr-TR" dirty="0"/>
              <a:t>’ u belirleyeceğiz. Bir adım önce eklediğimiz hedef dosyaya tıklıyoruz. </a:t>
            </a:r>
            <a:r>
              <a:rPr lang="tr-TR" b="1" dirty="0" err="1" smtClean="0"/>
              <a:t>Proporties</a:t>
            </a:r>
            <a:r>
              <a:rPr lang="tr-TR" b="1" dirty="0" smtClean="0"/>
              <a:t> </a:t>
            </a:r>
            <a:r>
              <a:rPr lang="tr-TR" dirty="0" smtClean="0"/>
              <a:t>penceresinden </a:t>
            </a:r>
            <a:r>
              <a:rPr lang="tr-TR" dirty="0"/>
              <a:t>bu dosyanın </a:t>
            </a:r>
            <a:r>
              <a:rPr lang="tr-TR" dirty="0" err="1"/>
              <a:t>icon</a:t>
            </a:r>
            <a:r>
              <a:rPr lang="tr-TR" dirty="0"/>
              <a:t> özelliğine tıklayıp </a:t>
            </a:r>
            <a:r>
              <a:rPr lang="tr-TR" dirty="0" err="1"/>
              <a:t>browse</a:t>
            </a:r>
            <a:r>
              <a:rPr lang="tr-TR" dirty="0"/>
              <a:t> sekmesini seçtiğimizde karşımıza aşağıdaki pencere geliyor. Buradan da yukarda eklediğimiz, Application </a:t>
            </a:r>
            <a:r>
              <a:rPr lang="tr-TR" dirty="0" err="1"/>
              <a:t>Folder</a:t>
            </a:r>
            <a:r>
              <a:rPr lang="tr-TR" dirty="0"/>
              <a:t> altındaki </a:t>
            </a:r>
            <a:r>
              <a:rPr lang="tr-TR" dirty="0" err="1"/>
              <a:t>ico</a:t>
            </a:r>
            <a:r>
              <a:rPr lang="tr-TR" dirty="0"/>
              <a:t> dosyasını seçip Ok tuşuna tıklayarak </a:t>
            </a:r>
            <a:r>
              <a:rPr lang="tr-TR" dirty="0" err="1"/>
              <a:t>kısayolun</a:t>
            </a:r>
            <a:r>
              <a:rPr lang="tr-TR" dirty="0"/>
              <a:t> alacağı resmi belirlemiş oluyoruz.</a:t>
            </a:r>
          </a:p>
        </p:txBody>
      </p:sp>
      <p:pic>
        <p:nvPicPr>
          <p:cNvPr id="5124" name="Picture 4" descr="http://www.serefakyuz.com/images/setup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7128" y="2286000"/>
            <a:ext cx="3509630" cy="2590800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66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1445</TotalTime>
  <Words>573</Words>
  <Application>Microsoft Office PowerPoint</Application>
  <PresentationFormat>Geniş ekran</PresentationFormat>
  <Paragraphs>38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Calibri</vt:lpstr>
      <vt:lpstr>Consolas</vt:lpstr>
      <vt:lpstr>Times New Roman</vt:lpstr>
      <vt:lpstr>AnkaraÜniversitesiDersNotları</vt:lpstr>
      <vt:lpstr> Program Kurulum Seti Hazırlamak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140</cp:revision>
  <cp:lastPrinted>1601-01-01T00:00:00Z</cp:lastPrinted>
  <dcterms:created xsi:type="dcterms:W3CDTF">2012-02-07T21:22:49Z</dcterms:created>
  <dcterms:modified xsi:type="dcterms:W3CDTF">2017-12-11T21:03:19Z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