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4" r:id="rId4"/>
    <p:sldId id="1085" r:id="rId5"/>
    <p:sldId id="1086" r:id="rId6"/>
    <p:sldId id="1087" r:id="rId7"/>
    <p:sldId id="1088" r:id="rId8"/>
    <p:sldId id="1089" r:id="rId9"/>
    <p:sldId id="1090" r:id="rId10"/>
    <p:sldId id="1091" r:id="rId11"/>
    <p:sldId id="108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66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GGY313</a:t>
            </a:r>
            <a:endParaRPr lang="tr-TR" sz="24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DOĞAL VE KÜLTÜREL KORUNAN ALANLAR VE YÖNETİMLERİ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5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</a:t>
            </a:r>
            <a:r>
              <a:rPr lang="tr-TR" sz="1500">
                <a:solidFill>
                  <a:schemeClr val="tx1">
                    <a:lumMod val="95000"/>
                    <a:lumOff val="5000"/>
                  </a:schemeClr>
                </a:solidFill>
              </a:rPr>
              <a:t>ve </a:t>
            </a:r>
            <a:r>
              <a:rPr lang="tr-TR" sz="15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sonuçları 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39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4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6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7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90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9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ARAZİ MÜLKİYETİ DÜZENİNİN EVRİMİ  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İlk insandan günümüze, tarım sektörü ve arazi mülkiyet düzeninin geçirdiği evrimleri; toplayıcılık ve avcılık evresinden tarımsal faaliyetlere geçiş dönemi sonrasına kadar olan dönemin analizi.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Arazinin işlenmesi ile birlikte ortak uygulamaların ortaya çıkışı ve ortak mülkiyet olgusu ile arazi mülkiyeti düzeninde değişmelerin olması.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Son olarak ferdiyetçi uygulamaların başlaması ve özel mülkiyetin ortaya çıkışı, endüstri devrimi ile birlikte tarımda modernizasyonun başlaması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1944 sonrası dönem – yeşil devrim ve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1970’lerden </a:t>
            </a:r>
            <a:r>
              <a:rPr lang="sv-SE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sonraki dönem – biyoteknoloji devrimi ve</a:t>
            </a: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 sonuçları</a:t>
            </a:r>
          </a:p>
          <a:p>
            <a:pPr marL="539354" indent="-204788">
              <a:buFont typeface="Wingdings" panose="05000000000000000000" pitchFamily="2" charset="2"/>
              <a:buChar char="§"/>
            </a:pPr>
            <a:r>
              <a:rPr lang="tr-TR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ArialMT"/>
              </a:rPr>
              <a:t>Çok amaçlı arazi kullanımı ve sonuçları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580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  <a:latin typeface="Arial"/>
              </a:rPr>
              <a:t>KAYNAKLAR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 smtClean="0">
                <a:solidFill>
                  <a:prstClr val="black"/>
                </a:solidFill>
                <a:latin typeface="Arial"/>
              </a:rPr>
              <a:t>Çevre </a:t>
            </a:r>
            <a:r>
              <a:rPr lang="tr-TR" sz="1500" dirty="0">
                <a:solidFill>
                  <a:prstClr val="black"/>
                </a:solidFill>
                <a:latin typeface="Arial"/>
              </a:rPr>
              <a:t>ve Orman Bakanlığı Korunan Alan Planlaması ve Yönetimi, Biyolojik çeşitlilik ve Doğal Kaynak Yönetimi Projesi Deneyimi, Ankara,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Ekolojik Sorunlar ve Çözümleri, N. Çepel, TÜBİTAK Popüler Bilim Kitapları, Ankara,2003.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Kuş Araştırmaları Derneği, Doğa Korumacının El Kitabı. Editör: Tansu Gürpınar,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Kültür ve Turizm Bakanlığı-Teftiş Kurulu Başkanlığı, Bakanlık Mevzuatı, Kültür Varlıkları ve Müzeler Genel Müdürlüğü İle İlgili Mevzuat, İlke Kararları, 2012.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Orman’da Doğa Koruma A.H. Çolak, Milli Parklar ve Av-Yaban Hayatı Genel Müdürlüğü Yayını, Ankara, 2001.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2" name="Altbilgi Yer Tutucusu 1">
            <a:extLst>
              <a:ext uri="{FF2B5EF4-FFF2-40B4-BE49-F238E27FC236}">
                <a16:creationId xmlns:a16="http://schemas.microsoft.com/office/drawing/2014/main" id="{B6477F57-3F59-417D-BE18-5CBA26DCF964}"/>
              </a:ext>
            </a:extLst>
          </p:cNvPr>
          <p:cNvSpPr txBox="1">
            <a:spLocks/>
          </p:cNvSpPr>
          <p:nvPr/>
        </p:nvSpPr>
        <p:spPr>
          <a:xfrm>
            <a:off x="4747980" y="5618203"/>
            <a:ext cx="3994184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750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0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12491</TotalTime>
  <Words>774</Words>
  <Application>Microsoft Office PowerPoint</Application>
  <PresentationFormat>Ekran Gösterisi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ArialMT</vt:lpstr>
      <vt:lpstr>Calibri</vt:lpstr>
      <vt:lpstr>Century Gothic</vt:lpstr>
      <vt:lpstr>Times New Roman</vt:lpstr>
      <vt:lpstr>Wingdings</vt:lpstr>
      <vt:lpstr>ekonomi</vt:lpstr>
      <vt:lpstr>1_Rics</vt:lpstr>
      <vt:lpstr>h.t.</vt:lpstr>
      <vt:lpstr>PowerPoint Sunusu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ARAZİ MÜLKİYETİ DÜZENİNİN EVRİMİ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816</cp:revision>
  <cp:lastPrinted>2016-10-24T07:53:35Z</cp:lastPrinted>
  <dcterms:created xsi:type="dcterms:W3CDTF">2016-09-18T09:35:24Z</dcterms:created>
  <dcterms:modified xsi:type="dcterms:W3CDTF">2020-02-25T14:39:55Z</dcterms:modified>
</cp:coreProperties>
</file>