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0F838-D355-4ACF-A395-99A143B945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Fordism in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818D67-A99F-48FA-8322-4EBA3BCF00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Ethics in Action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7FD13A-708C-4C99-9218-D3393DD91800}"/>
              </a:ext>
            </a:extLst>
          </p:cNvPr>
          <p:cNvSpPr/>
          <p:nvPr/>
        </p:nvSpPr>
        <p:spPr>
          <a:xfrm>
            <a:off x="1154955" y="164513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>
                <a:solidFill>
                  <a:srgbClr val="C00000"/>
                </a:solidFill>
              </a:rPr>
              <a:t>FDE 210 </a:t>
            </a:r>
            <a:r>
              <a:rPr lang="en-US" sz="4000" dirty="0">
                <a:solidFill>
                  <a:srgbClr val="C00000"/>
                </a:solidFill>
              </a:rPr>
              <a:t>Business Management </a:t>
            </a:r>
            <a:br>
              <a:rPr lang="en-US" sz="4000"/>
            </a:br>
            <a:r>
              <a:rPr lang="en-US" sz="4000">
                <a:solidFill>
                  <a:srgbClr val="FFFF00"/>
                </a:solidFill>
              </a:rPr>
              <a:t>Food </a:t>
            </a:r>
            <a:r>
              <a:rPr lang="en-US" sz="4000" dirty="0">
                <a:solidFill>
                  <a:srgbClr val="FFFF00"/>
                </a:solidFill>
              </a:rPr>
              <a:t>Engineering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013723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497B1-9C9B-4FB8-B9B3-223E08CC64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Henry Ford’s team of production managers pioneered the development of the moving conveyor belt and thus changed  manufacturing practices forever.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AE406B-B379-4733-8D75-764EF0DBFB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Millions of </a:t>
            </a:r>
            <a:r>
              <a:rPr lang="en-US" dirty="0" err="1"/>
              <a:t>americans</a:t>
            </a:r>
            <a:r>
              <a:rPr lang="en-US" dirty="0"/>
              <a:t> now could afford cars.</a:t>
            </a:r>
          </a:p>
          <a:p>
            <a:r>
              <a:rPr lang="en-US" dirty="0"/>
              <a:t>YET – for workers many human &amp; social problems resulted.</a:t>
            </a:r>
          </a:p>
        </p:txBody>
      </p:sp>
    </p:spTree>
    <p:extLst>
      <p:ext uri="{BB962C8B-B14F-4D97-AF65-F5344CB8AC3E}">
        <p14:creationId xmlns:p14="http://schemas.microsoft.com/office/powerpoint/2010/main" val="289114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69EDD-154D-4F88-8075-4B001892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/>
              <a:t>By 1914; Ford’s car plants were experiencing huge employee turnover – 300-400%.</a:t>
            </a:r>
            <a:br>
              <a:rPr lang="en-US" sz="3200" dirty="0"/>
            </a:br>
            <a:r>
              <a:rPr lang="en-US" sz="3200" dirty="0"/>
              <a:t>Workers left because they could not handle WORK INDUCED STRESS.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DD264B-B23A-483B-BA4C-1B7952CB6B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5439" y="2756070"/>
            <a:ext cx="3187817" cy="4009939"/>
          </a:xfrm>
        </p:spPr>
      </p:pic>
    </p:spTree>
    <p:extLst>
      <p:ext uri="{BB962C8B-B14F-4D97-AF65-F5344CB8AC3E}">
        <p14:creationId xmlns:p14="http://schemas.microsoft.com/office/powerpoint/2010/main" val="417196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D1315-8C08-4B73-8CDF-D11046912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78" y="444329"/>
            <a:ext cx="9404723" cy="1400530"/>
          </a:xfrm>
        </p:spPr>
        <p:txBody>
          <a:bodyPr/>
          <a:lstStyle/>
          <a:p>
            <a:pPr algn="ctr"/>
            <a:r>
              <a:rPr lang="en-US" sz="3600" dirty="0"/>
              <a:t>To motivate his workforce- reduce workday from 9hrs-8hrs</a:t>
            </a:r>
            <a:br>
              <a:rPr lang="en-US" sz="3600" dirty="0"/>
            </a:br>
            <a:r>
              <a:rPr lang="en-US" sz="3600" dirty="0"/>
              <a:t>&amp; doubled the basic $2.50 to $5.00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287268E-9C39-4370-8A10-8A3CEC4082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0492" y="2390185"/>
            <a:ext cx="7996781" cy="4170006"/>
          </a:xfrm>
        </p:spPr>
      </p:pic>
    </p:spTree>
    <p:extLst>
      <p:ext uri="{BB962C8B-B14F-4D97-AF65-F5344CB8AC3E}">
        <p14:creationId xmlns:p14="http://schemas.microsoft.com/office/powerpoint/2010/main" val="3442112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23D5-6F4A-4E94-B561-D0AF95AEB9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Ford’s apparent generosity was matched by an intense effort to control the resources – both HUMAN &amp; Material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BE55B-A55E-4D91-BC2B-5A11F53C3A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Employed hundreds of inspectors to check up on employees, both inside and outside his factories.</a:t>
            </a:r>
          </a:p>
        </p:txBody>
      </p:sp>
    </p:spTree>
    <p:extLst>
      <p:ext uri="{BB962C8B-B14F-4D97-AF65-F5344CB8AC3E}">
        <p14:creationId xmlns:p14="http://schemas.microsoft.com/office/powerpoint/2010/main" val="1939984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1E35-D975-48CE-A8F3-C3922874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Employees were not allowed to talk to one another – adapted a system like ventriloquists, “FORD LISP”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929345-3DB1-48B3-A4ED-54E8530513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6439" y="2431996"/>
            <a:ext cx="2976795" cy="3816404"/>
          </a:xfrm>
        </p:spPr>
      </p:pic>
    </p:spTree>
    <p:extLst>
      <p:ext uri="{BB962C8B-B14F-4D97-AF65-F5344CB8AC3E}">
        <p14:creationId xmlns:p14="http://schemas.microsoft.com/office/powerpoint/2010/main" val="1125373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DD13C-7F1B-420E-BC68-79CD1B7655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Ford’s obsessed with control – inspectors visited homes, checked habits and problems.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695046-E869-428E-B114-3749A2E83A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Employees who exhibited behaviors contrary to ford’s standards were fired.</a:t>
            </a:r>
          </a:p>
        </p:txBody>
      </p:sp>
    </p:spTree>
    <p:extLst>
      <p:ext uri="{BB962C8B-B14F-4D97-AF65-F5344CB8AC3E}">
        <p14:creationId xmlns:p14="http://schemas.microsoft.com/office/powerpoint/2010/main" val="3274182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</TotalTime>
  <Words>177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Fordism in Practice</vt:lpstr>
      <vt:lpstr>Henry Ford’s team of production managers pioneered the development of the moving conveyor belt and thus changed  manufacturing practices forever.</vt:lpstr>
      <vt:lpstr>By 1914; Ford’s car plants were experiencing huge employee turnover – 300-400%. Workers left because they could not handle WORK INDUCED STRESS.</vt:lpstr>
      <vt:lpstr>To motivate his workforce- reduce workday from 9hrs-8hrs &amp; doubled the basic $2.50 to $5.00</vt:lpstr>
      <vt:lpstr>Ford’s apparent generosity was matched by an intense effort to control the resources – both HUMAN &amp; Material</vt:lpstr>
      <vt:lpstr>Employees were not allowed to talk to one another – adapted a system like ventriloquists, “FORD LISP”</vt:lpstr>
      <vt:lpstr>Ford’s obsessed with control – inspectors visited homes, checked habits and problems.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Fordism in Practice</dc:title>
  <dc:creator>Ozgur</dc:creator>
  <cp:lastModifiedBy>Author 2</cp:lastModifiedBy>
  <cp:revision>8</cp:revision>
  <dcterms:created xsi:type="dcterms:W3CDTF">2018-01-21T12:46:18Z</dcterms:created>
  <dcterms:modified xsi:type="dcterms:W3CDTF">2020-05-13T09:35:37Z</dcterms:modified>
</cp:coreProperties>
</file>