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3" r:id="rId2"/>
    <p:sldId id="257" r:id="rId3"/>
    <p:sldId id="294" r:id="rId4"/>
    <p:sldId id="271" r:id="rId5"/>
    <p:sldId id="273" r:id="rId6"/>
    <p:sldId id="274" r:id="rId7"/>
    <p:sldId id="295" r:id="rId8"/>
    <p:sldId id="296" r:id="rId9"/>
    <p:sldId id="297" r:id="rId1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A568B-86FF-434C-993F-0FF9C7BF58EC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CC1D8-403D-420C-9917-24F7A3F10D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915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https://en.wikipedia.org/wiki/Lunar_phase#/media/File:Lunar_libration_with_phase_Oct_2007_450px.gif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CC1D8-403D-420C-9917-24F7A3F10DA7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295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https://steemit.com/science/@danyalqureshi/why-we-can-t-see-far-side-of-the-moon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CC1D8-403D-420C-9917-24F7A3F10DA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04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Thomas T. Arny «Exploration and Introduction to Astronomy»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CC1D8-403D-420C-9917-24F7A3F10DA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6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075EE-BE72-4DB6-8835-800164BD97C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4359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18565-953F-4354-B6A3-089D44DE865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8397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9CEFA-C022-4DFD-91FF-9AB363150B3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100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ECFBB-67E6-445B-8670-4C95737FB54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6134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6003C-1183-47AF-BB6E-8368BCC08BD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6569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B7DFD-C23B-4F1B-BDB2-CF10763E064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3627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25E78-9D00-4909-87D7-7AE64AADCE9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9747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45DF2-46EB-4178-8F41-6F3A508351B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3068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4E144-3B9F-4BF1-93D2-1E022ED748D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2963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A0CF8-5E77-417E-926C-FED4F5465FF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3728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1E1A4-7D34-495A-9D51-D468E870126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5637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 alt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C22515-B628-4E5C-972A-57CA54F4717F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asli\astronomi%20I\1\animasyonlar\2_20.avi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 descr="https://upload.wikimedia.org/wikipedia/commons/thumb/b/ba/Lunar_libration_with_phase_Oct_2007_450px.gif/200px-Lunar_libration_with_phase_Oct_2007_450p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27784" y="908720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600" dirty="0" smtClean="0">
                <a:cs typeface="Arial" panose="020B0604020202020204" pitchFamily="34" charset="0"/>
              </a:rPr>
              <a:t>Phases of the Moon</a:t>
            </a:r>
            <a:endParaRPr lang="tr-TR" alt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5" name="Picture 7" descr="https://steemitimages.com/DQmeSmfAQs2UrhkriKj8fdTqWuqn9YC49uMs4vcHXkdWee9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388495" cy="39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_20.avi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49375"/>
            <a:ext cx="6477000" cy="411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3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5" name="Picture 3" descr="sdhor70307_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90588"/>
            <a:ext cx="7162800" cy="562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3851920" y="4333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Moon Eclipse</a:t>
            </a:r>
            <a:endParaRPr lang="tr-TR" alt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7" name="Picture 3" descr="TLE2003May-XX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17538"/>
            <a:ext cx="8343900" cy="608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63888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Moon Eclipse</a:t>
            </a:r>
            <a:endParaRPr lang="tr-TR" alt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3" name="Picture 3" descr="TLE2000umbra2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389188"/>
            <a:ext cx="89344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51920" y="4333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Moon Eclipse</a:t>
            </a:r>
            <a:endParaRPr lang="tr-TR" alt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1029"/>
          <p:cNvSpPr txBox="1">
            <a:spLocks noChangeArrowheads="1"/>
          </p:cNvSpPr>
          <p:nvPr/>
        </p:nvSpPr>
        <p:spPr bwMode="auto">
          <a:xfrm>
            <a:off x="3108325" y="2474913"/>
            <a:ext cx="3902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altLang="tr-TR" sz="1800">
              <a:latin typeface="Arial" panose="020B0604020202020204" pitchFamily="34" charset="0"/>
            </a:endParaRPr>
          </a:p>
        </p:txBody>
      </p:sp>
      <p:pic>
        <p:nvPicPr>
          <p:cNvPr id="50182" name="Picture 1030" descr="TLE2000Anim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1031" descr="TLE2000matrix2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71157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31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09600" y="1524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tr-TR" altLang="tr-TR" sz="4400" dirty="0" smtClean="0">
                <a:solidFill>
                  <a:schemeClr val="tx2"/>
                </a:solidFill>
              </a:rPr>
              <a:t>Geometry of the Moon Eclipse</a:t>
            </a:r>
            <a:endParaRPr lang="en-US" altLang="tr-TR" sz="4400" dirty="0">
              <a:solidFill>
                <a:schemeClr val="tx2"/>
              </a:solidFill>
            </a:endParaRPr>
          </a:p>
        </p:txBody>
      </p:sp>
      <p:pic>
        <p:nvPicPr>
          <p:cNvPr id="43011" name="Picture 3" descr="bbtlf0222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9150"/>
            <a:ext cx="9144000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68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bbtlf0223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58838"/>
            <a:ext cx="61722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1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39</Words>
  <Application>Microsoft Office PowerPoint</Application>
  <PresentationFormat>On-screen Show (4:3)</PresentationFormat>
  <Paragraphs>11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astro-202</dc:creator>
  <cp:lastModifiedBy>unicorn</cp:lastModifiedBy>
  <cp:revision>98</cp:revision>
  <dcterms:created xsi:type="dcterms:W3CDTF">2006-11-04T13:55:09Z</dcterms:created>
  <dcterms:modified xsi:type="dcterms:W3CDTF">2019-11-15T12:58:20Z</dcterms:modified>
</cp:coreProperties>
</file>