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66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temelelektronik.info/ders/download/1Anahtarlama%20Elemanlar%C4%B1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Tetikleme yöntemleri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205 GÜÇ ELEKTRONİĞİ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TRİSTÖRÜN TETİKLEME YÖNTEMLERİ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Ayrı bir DC üretecinden tetikleme akımı sağlama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Ana </a:t>
            </a:r>
            <a:r>
              <a:rPr lang="tr-TR" dirty="0"/>
              <a:t>besleme kaynağından tetikleme akımı </a:t>
            </a:r>
            <a:r>
              <a:rPr lang="tr-TR" dirty="0" smtClean="0"/>
              <a:t>sağlama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İzolasyon </a:t>
            </a:r>
            <a:r>
              <a:rPr lang="tr-TR" dirty="0"/>
              <a:t>trafosuyla tetikleme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Optokuplör</a:t>
            </a:r>
            <a:r>
              <a:rPr lang="tr-TR" dirty="0" smtClean="0"/>
              <a:t> </a:t>
            </a:r>
            <a:r>
              <a:rPr lang="tr-TR" dirty="0"/>
              <a:t>ile </a:t>
            </a:r>
            <a:r>
              <a:rPr lang="tr-TR" dirty="0" err="1"/>
              <a:t>tristörün</a:t>
            </a:r>
            <a:r>
              <a:rPr lang="tr-TR" dirty="0"/>
              <a:t> </a:t>
            </a:r>
            <a:r>
              <a:rPr lang="tr-TR" dirty="0" smtClean="0"/>
              <a:t>tetiklenmesi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Tristörün</a:t>
            </a:r>
            <a:r>
              <a:rPr lang="tr-TR" dirty="0" smtClean="0"/>
              <a:t> </a:t>
            </a:r>
            <a:r>
              <a:rPr lang="tr-TR" dirty="0"/>
              <a:t>anot–katot arasına yüksek gerilim uygulamak ile tetikleme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Yüksek </a:t>
            </a:r>
            <a:r>
              <a:rPr lang="tr-TR" dirty="0"/>
              <a:t>sıcaklık ile tetikleme </a:t>
            </a:r>
          </a:p>
        </p:txBody>
      </p:sp>
    </p:spTree>
    <p:extLst>
      <p:ext uri="{BB962C8B-B14F-4D97-AF65-F5344CB8AC3E}">
        <p14:creationId xmlns:p14="http://schemas.microsoft.com/office/powerpoint/2010/main" val="938304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AYRI BİR DC ÜRETECİNDEN TETİKLEME AKIMI SAĞLAMA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63963" y="2657475"/>
            <a:ext cx="4724400" cy="240030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646583" y="5365214"/>
            <a:ext cx="5144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  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Ayrı üreteç tetikleme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akımı[1]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178805" y="2126255"/>
            <a:ext cx="28643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geyt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bacağından tetikleme akımı vermediğiniz sürece lambanız yanmayacaktır.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24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ANA BESLEME KAYNAĞINDAN TETİKLEME AKIMI SAĞLAMA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4888" y="2466975"/>
            <a:ext cx="5162550" cy="27813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544888" y="5436691"/>
            <a:ext cx="58581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Ana besleme kaynağından tetikleme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akımı[1]</a:t>
            </a:r>
            <a:endParaRPr lang="tr-TR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9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İZOLASYON TRAFOSUYLA TETİKLEME 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544888" y="5436691"/>
            <a:ext cx="58581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İzolasyon trafosuyla tetikleme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1]</a:t>
            </a:r>
            <a:endParaRPr lang="tr-TR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3832" y="2398006"/>
            <a:ext cx="5397454" cy="2124000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1097279" y="2247440"/>
            <a:ext cx="18111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Tetikleme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akımını manyetik yolla elde ederiz.</a:t>
            </a:r>
            <a:endParaRPr lang="tr-TR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42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OPTOKUPLÖR İLE TRİSTÖRÜN TETİKLENMESİ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544888" y="5436691"/>
            <a:ext cx="58581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Optokuplör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tristörün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tetiklenmesi[1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tr-TR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5736" y="2246395"/>
            <a:ext cx="4680316" cy="24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833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OPTOKUPLÖR İLE TRİSTÖRÜN TETİKLENMESİ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544888" y="5436691"/>
            <a:ext cx="58581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tr-TR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ristörün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UJT ile tetiklenmesi[1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tr-TR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1056" y="2050629"/>
            <a:ext cx="4064039" cy="27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849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temelelektronik.info/ders/download/1Anahtarlama%20Elemanlar%C4%B1.pdf</a:t>
            </a:r>
            <a:r>
              <a:rPr lang="tr-TR" dirty="0" smtClean="0"/>
              <a:t> (</a:t>
            </a:r>
            <a:r>
              <a:rPr lang="tr-TR" dirty="0"/>
              <a:t>Erişim </a:t>
            </a:r>
            <a:r>
              <a:rPr lang="tr-TR" dirty="0"/>
              <a:t>tar: </a:t>
            </a:r>
            <a:r>
              <a:rPr lang="tr-TR" dirty="0" smtClean="0"/>
              <a:t>21.11.2017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1516</TotalTime>
  <Words>129</Words>
  <Application>Microsoft Office PowerPoint</Application>
  <PresentationFormat>Geniş ekran</PresentationFormat>
  <Paragraphs>27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Times New Roman</vt:lpstr>
      <vt:lpstr>Wingdings</vt:lpstr>
      <vt:lpstr>Geçmişe bakış</vt:lpstr>
      <vt:lpstr>Tetikleme yöntemleri</vt:lpstr>
      <vt:lpstr>TRİSTÖRÜN TETİKLEME YÖNTEMLERİ</vt:lpstr>
      <vt:lpstr>              AYRI BİR DC ÜRETECİNDEN TETİKLEME AKIMI SAĞLAMA</vt:lpstr>
      <vt:lpstr> ANA BESLEME KAYNAĞINDAN TETİKLEME AKIMI SAĞLAMA</vt:lpstr>
      <vt:lpstr> İZOLASYON TRAFOSUYLA TETİKLEME </vt:lpstr>
      <vt:lpstr>  OPTOKUPLÖR İLE TRİSTÖRÜN TETİKLENMESİ</vt:lpstr>
      <vt:lpstr>  OPTOKUPLÖR İLE TRİSTÖRÜN TETİKLENMESİ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89</cp:revision>
  <dcterms:created xsi:type="dcterms:W3CDTF">2017-11-14T11:12:27Z</dcterms:created>
  <dcterms:modified xsi:type="dcterms:W3CDTF">2017-11-21T17:47:48Z</dcterms:modified>
</cp:coreProperties>
</file>