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7" r:id="rId7"/>
    <p:sldId id="261" r:id="rId8"/>
    <p:sldId id="262" r:id="rId9"/>
    <p:sldId id="263" r:id="rId10"/>
    <p:sldId id="264" r:id="rId11"/>
    <p:sldId id="265" r:id="rId12"/>
    <p:sldId id="268"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en-US"/>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a:p>
        </p:txBody>
      </p:sp>
      <p:sp>
        <p:nvSpPr>
          <p:cNvPr id="4" name="3 Veri Yer Tutucusu"/>
          <p:cNvSpPr>
            <a:spLocks noGrp="1"/>
          </p:cNvSpPr>
          <p:nvPr>
            <p:ph type="dt" sz="half" idx="10"/>
          </p:nvPr>
        </p:nvSpPr>
        <p:spPr/>
        <p:txBody>
          <a:bodyPr/>
          <a:lstStyle/>
          <a:p>
            <a:fld id="{755E346A-738A-4426-BADF-61F4B7649C02}" type="datetimeFigureOut">
              <a:rPr lang="en-US" smtClean="0"/>
              <a:t>3/1/2020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5B674CC7-A297-41CF-A523-60605D830D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755E346A-738A-4426-BADF-61F4B7649C02}" type="datetimeFigureOut">
              <a:rPr lang="en-US" smtClean="0"/>
              <a:t>3/1/2020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5B674CC7-A297-41CF-A523-60605D830D2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755E346A-738A-4426-BADF-61F4B7649C02}" type="datetimeFigureOut">
              <a:rPr lang="en-US" smtClean="0"/>
              <a:t>3/1/2020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5B674CC7-A297-41CF-A523-60605D830D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755E346A-738A-4426-BADF-61F4B7649C02}" type="datetimeFigureOut">
              <a:rPr lang="en-US" smtClean="0"/>
              <a:t>3/1/2020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5B674CC7-A297-41CF-A523-60605D830D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en-US"/>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755E346A-738A-4426-BADF-61F4B7649C02}" type="datetimeFigureOut">
              <a:rPr lang="en-US" smtClean="0"/>
              <a:t>3/1/2020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5B674CC7-A297-41CF-A523-60605D830D2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Veri Yer Tutucusu"/>
          <p:cNvSpPr>
            <a:spLocks noGrp="1"/>
          </p:cNvSpPr>
          <p:nvPr>
            <p:ph type="dt" sz="half" idx="10"/>
          </p:nvPr>
        </p:nvSpPr>
        <p:spPr/>
        <p:txBody>
          <a:bodyPr/>
          <a:lstStyle/>
          <a:p>
            <a:fld id="{755E346A-738A-4426-BADF-61F4B7649C02}" type="datetimeFigureOut">
              <a:rPr lang="en-US" smtClean="0"/>
              <a:t>3/1/2020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5B674CC7-A297-41CF-A523-60605D830D2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6 Veri Yer Tutucusu"/>
          <p:cNvSpPr>
            <a:spLocks noGrp="1"/>
          </p:cNvSpPr>
          <p:nvPr>
            <p:ph type="dt" sz="half" idx="10"/>
          </p:nvPr>
        </p:nvSpPr>
        <p:spPr/>
        <p:txBody>
          <a:bodyPr/>
          <a:lstStyle/>
          <a:p>
            <a:fld id="{755E346A-738A-4426-BADF-61F4B7649C02}" type="datetimeFigureOut">
              <a:rPr lang="en-US" smtClean="0"/>
              <a:t>3/1/2020</a:t>
            </a:fld>
            <a:endParaRPr lang="en-US"/>
          </a:p>
        </p:txBody>
      </p:sp>
      <p:sp>
        <p:nvSpPr>
          <p:cNvPr id="8" name="7 Altbilgi Yer Tutucusu"/>
          <p:cNvSpPr>
            <a:spLocks noGrp="1"/>
          </p:cNvSpPr>
          <p:nvPr>
            <p:ph type="ftr" sz="quarter" idx="11"/>
          </p:nvPr>
        </p:nvSpPr>
        <p:spPr/>
        <p:txBody>
          <a:bodyPr/>
          <a:lstStyle/>
          <a:p>
            <a:endParaRPr lang="en-US"/>
          </a:p>
        </p:txBody>
      </p:sp>
      <p:sp>
        <p:nvSpPr>
          <p:cNvPr id="9" name="8 Slayt Numarası Yer Tutucusu"/>
          <p:cNvSpPr>
            <a:spLocks noGrp="1"/>
          </p:cNvSpPr>
          <p:nvPr>
            <p:ph type="sldNum" sz="quarter" idx="12"/>
          </p:nvPr>
        </p:nvSpPr>
        <p:spPr/>
        <p:txBody>
          <a:bodyPr/>
          <a:lstStyle/>
          <a:p>
            <a:fld id="{5B674CC7-A297-41CF-A523-60605D830D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Veri Yer Tutucusu"/>
          <p:cNvSpPr>
            <a:spLocks noGrp="1"/>
          </p:cNvSpPr>
          <p:nvPr>
            <p:ph type="dt" sz="half" idx="10"/>
          </p:nvPr>
        </p:nvSpPr>
        <p:spPr/>
        <p:txBody>
          <a:bodyPr/>
          <a:lstStyle/>
          <a:p>
            <a:fld id="{755E346A-738A-4426-BADF-61F4B7649C02}" type="datetimeFigureOut">
              <a:rPr lang="en-US" smtClean="0"/>
              <a:t>3/1/2020</a:t>
            </a:fld>
            <a:endParaRPr lang="en-US"/>
          </a:p>
        </p:txBody>
      </p:sp>
      <p:sp>
        <p:nvSpPr>
          <p:cNvPr id="4" name="3 Altbilgi Yer Tutucusu"/>
          <p:cNvSpPr>
            <a:spLocks noGrp="1"/>
          </p:cNvSpPr>
          <p:nvPr>
            <p:ph type="ftr" sz="quarter" idx="11"/>
          </p:nvPr>
        </p:nvSpPr>
        <p:spPr/>
        <p:txBody>
          <a:bodyPr/>
          <a:lstStyle/>
          <a:p>
            <a:endParaRPr lang="en-US"/>
          </a:p>
        </p:txBody>
      </p:sp>
      <p:sp>
        <p:nvSpPr>
          <p:cNvPr id="5" name="4 Slayt Numarası Yer Tutucusu"/>
          <p:cNvSpPr>
            <a:spLocks noGrp="1"/>
          </p:cNvSpPr>
          <p:nvPr>
            <p:ph type="sldNum" sz="quarter" idx="12"/>
          </p:nvPr>
        </p:nvSpPr>
        <p:spPr/>
        <p:txBody>
          <a:bodyPr/>
          <a:lstStyle/>
          <a:p>
            <a:fld id="{5B674CC7-A297-41CF-A523-60605D830D2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755E346A-738A-4426-BADF-61F4B7649C02}" type="datetimeFigureOut">
              <a:rPr lang="en-US" smtClean="0"/>
              <a:t>3/1/2020</a:t>
            </a:fld>
            <a:endParaRPr lang="en-US"/>
          </a:p>
        </p:txBody>
      </p:sp>
      <p:sp>
        <p:nvSpPr>
          <p:cNvPr id="3" name="2 Altbilgi Yer Tutucusu"/>
          <p:cNvSpPr>
            <a:spLocks noGrp="1"/>
          </p:cNvSpPr>
          <p:nvPr>
            <p:ph type="ftr" sz="quarter" idx="11"/>
          </p:nvPr>
        </p:nvSpPr>
        <p:spPr/>
        <p:txBody>
          <a:bodyPr/>
          <a:lstStyle/>
          <a:p>
            <a:endParaRPr lang="en-US"/>
          </a:p>
        </p:txBody>
      </p:sp>
      <p:sp>
        <p:nvSpPr>
          <p:cNvPr id="4" name="3 Slayt Numarası Yer Tutucusu"/>
          <p:cNvSpPr>
            <a:spLocks noGrp="1"/>
          </p:cNvSpPr>
          <p:nvPr>
            <p:ph type="sldNum" sz="quarter" idx="12"/>
          </p:nvPr>
        </p:nvSpPr>
        <p:spPr/>
        <p:txBody>
          <a:bodyPr/>
          <a:lstStyle/>
          <a:p>
            <a:fld id="{5B674CC7-A297-41CF-A523-60605D830D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en-US"/>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755E346A-738A-4426-BADF-61F4B7649C02}" type="datetimeFigureOut">
              <a:rPr lang="en-US" smtClean="0"/>
              <a:t>3/1/2020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5B674CC7-A297-41CF-A523-60605D830D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en-US"/>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755E346A-738A-4426-BADF-61F4B7649C02}" type="datetimeFigureOut">
              <a:rPr lang="en-US" smtClean="0"/>
              <a:t>3/1/2020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5B674CC7-A297-41CF-A523-60605D830D2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5E346A-738A-4426-BADF-61F4B7649C02}" type="datetimeFigureOut">
              <a:rPr lang="en-US" smtClean="0"/>
              <a:t>3/1/2020</a:t>
            </a:fld>
            <a:endParaRPr lang="en-US"/>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674CC7-A297-41CF-A523-60605D830D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19th </a:t>
            </a:r>
            <a:r>
              <a:rPr lang="tr-TR" dirty="0" err="1" smtClean="0"/>
              <a:t>Century</a:t>
            </a:r>
            <a:r>
              <a:rPr lang="tr-TR" dirty="0" smtClean="0"/>
              <a:t> </a:t>
            </a:r>
            <a:r>
              <a:rPr lang="tr-TR" dirty="0" err="1" smtClean="0"/>
              <a:t>Fiction</a:t>
            </a:r>
            <a:r>
              <a:rPr lang="tr-TR" dirty="0" smtClean="0"/>
              <a:t> II</a:t>
            </a:r>
            <a:endParaRPr lang="en-US" dirty="0"/>
          </a:p>
        </p:txBody>
      </p:sp>
      <p:sp>
        <p:nvSpPr>
          <p:cNvPr id="3" name="2 Alt Başlık"/>
          <p:cNvSpPr>
            <a:spLocks noGrp="1"/>
          </p:cNvSpPr>
          <p:nvPr>
            <p:ph type="subTitle" idx="1"/>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r>
              <a:rPr lang="tr-TR" dirty="0" smtClean="0"/>
              <a:t> 3</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normAutofit fontScale="47500" lnSpcReduction="20000"/>
          </a:bodyPr>
          <a:lstStyle/>
          <a:p>
            <a:r>
              <a:rPr lang="en-US" dirty="0"/>
              <a:t>“Ma’am,” she said, suddenly, “have you ever lost a child?” </a:t>
            </a:r>
          </a:p>
          <a:p>
            <a:r>
              <a:rPr lang="en-US" dirty="0"/>
              <a:t>The question was unexpected, and it was thrust on a new wound; for it was only a month since a darling child of the family had been laid in the grave. </a:t>
            </a:r>
          </a:p>
          <a:p>
            <a:r>
              <a:rPr lang="en-US" dirty="0"/>
              <a:t>Mr. Bird turned around and walked to the window, and Mrs. Bird burst into tears; but, recovering her voice, she said, </a:t>
            </a:r>
          </a:p>
          <a:p>
            <a:r>
              <a:rPr lang="en-US" dirty="0"/>
              <a:t>“Why do you ask that? I have lost a little one.” </a:t>
            </a:r>
          </a:p>
          <a:p>
            <a:r>
              <a:rPr lang="en-US" dirty="0"/>
              <a:t>“Then you will feel for me. I have lost two, one after another,—left ’</a:t>
            </a:r>
            <a:r>
              <a:rPr lang="en-US" dirty="0" err="1"/>
              <a:t>em</a:t>
            </a:r>
            <a:r>
              <a:rPr lang="en-US" dirty="0"/>
              <a:t> buried there when I came away; and I had only this one left. I never slept a night without him; he was all I had. He was my comfort and pride, day and night; and, ma’am, they were going to take him away from me,—to </a:t>
            </a:r>
            <a:r>
              <a:rPr lang="en-US" i="1" dirty="0"/>
              <a:t>sell</a:t>
            </a:r>
            <a:r>
              <a:rPr lang="en-US" dirty="0"/>
              <a:t> him,—sell him down south, ma’am, to go all alone,—a baby that had never been away from his mother in his life! I couldn’t stand it, ma’am. I knew I never should be good for anything, if they did; and when I knew the papers the papers were signed, and he was sold, I took him and came off in the night; and they chased me,—the man that bought him, and some of </a:t>
            </a:r>
            <a:r>
              <a:rPr lang="en-US" dirty="0" err="1"/>
              <a:t>Mas’r’s</a:t>
            </a:r>
            <a:r>
              <a:rPr lang="en-US" dirty="0"/>
              <a:t> folks,—and they were coming down right behind me, and I heard ’</a:t>
            </a:r>
            <a:r>
              <a:rPr lang="en-US" dirty="0" err="1"/>
              <a:t>em</a:t>
            </a:r>
            <a:r>
              <a:rPr lang="en-US" dirty="0"/>
              <a:t>. I jumped right on to the ice; and how I got across, I don’t know,—but, first I knew, a man was helping me up the bank.” </a:t>
            </a:r>
          </a:p>
          <a:p>
            <a:r>
              <a:rPr lang="en-US" dirty="0"/>
              <a:t>The woman did not sob nor weep. She had gone to a place where tears are dry; but every one around her was, in some way characteristic of themselves, showing signs of hearty sympathy. </a:t>
            </a:r>
          </a:p>
          <a:p>
            <a:endParaRPr lang="tr-TR" dirty="0" smtClean="0"/>
          </a:p>
          <a:p>
            <a:r>
              <a:rPr lang="tr-TR" sz="4200" dirty="0" err="1" smtClean="0"/>
              <a:t>Read</a:t>
            </a:r>
            <a:r>
              <a:rPr lang="tr-TR" sz="4200" dirty="0" smtClean="0"/>
              <a:t> </a:t>
            </a:r>
            <a:r>
              <a:rPr lang="tr-TR" sz="4200" dirty="0" err="1" smtClean="0"/>
              <a:t>the</a:t>
            </a:r>
            <a:r>
              <a:rPr lang="tr-TR" sz="4200" dirty="0" smtClean="0"/>
              <a:t> </a:t>
            </a:r>
            <a:r>
              <a:rPr lang="tr-TR" sz="4200" dirty="0" err="1" smtClean="0"/>
              <a:t>section</a:t>
            </a:r>
            <a:r>
              <a:rPr lang="tr-TR" sz="4200" dirty="0" smtClean="0"/>
              <a:t> </a:t>
            </a:r>
            <a:r>
              <a:rPr lang="tr-TR" sz="4200" dirty="0" err="1" smtClean="0"/>
              <a:t>with</a:t>
            </a:r>
            <a:r>
              <a:rPr lang="tr-TR" sz="4200" dirty="0" smtClean="0"/>
              <a:t> </a:t>
            </a:r>
            <a:r>
              <a:rPr lang="tr-TR" sz="4200" dirty="0" err="1" smtClean="0"/>
              <a:t>the</a:t>
            </a:r>
            <a:r>
              <a:rPr lang="tr-TR" sz="4200" dirty="0" smtClean="0"/>
              <a:t> idea of </a:t>
            </a:r>
            <a:r>
              <a:rPr lang="tr-TR" sz="4200" dirty="0" err="1" smtClean="0"/>
              <a:t>sympathy</a:t>
            </a:r>
            <a:r>
              <a:rPr lang="tr-TR" sz="4200" dirty="0" smtClean="0"/>
              <a:t> in </a:t>
            </a:r>
            <a:r>
              <a:rPr lang="tr-TR" sz="4200" dirty="0" err="1" smtClean="0"/>
              <a:t>mind</a:t>
            </a:r>
            <a:r>
              <a:rPr lang="tr-TR" sz="4200" dirty="0" smtClean="0"/>
              <a:t>. </a:t>
            </a:r>
            <a:r>
              <a:rPr lang="tr-TR" sz="4200" dirty="0" err="1" smtClean="0"/>
              <a:t>Note</a:t>
            </a:r>
            <a:r>
              <a:rPr lang="tr-TR" sz="4200" dirty="0" smtClean="0"/>
              <a:t> Eliza </a:t>
            </a:r>
            <a:r>
              <a:rPr lang="tr-TR" sz="4200" dirty="0" err="1" smtClean="0"/>
              <a:t>saying</a:t>
            </a:r>
            <a:r>
              <a:rPr lang="tr-TR" sz="4200" dirty="0" smtClean="0"/>
              <a:t> “</a:t>
            </a:r>
            <a:r>
              <a:rPr lang="tr-TR" sz="4200" dirty="0" err="1" smtClean="0"/>
              <a:t>Then</a:t>
            </a:r>
            <a:r>
              <a:rPr lang="tr-TR" sz="4200" dirty="0" smtClean="0"/>
              <a:t> </a:t>
            </a:r>
            <a:r>
              <a:rPr lang="tr-TR" sz="4200" dirty="0" err="1" smtClean="0"/>
              <a:t>you</a:t>
            </a:r>
            <a:r>
              <a:rPr lang="tr-TR" sz="4200" dirty="0" smtClean="0"/>
              <a:t> </a:t>
            </a:r>
            <a:r>
              <a:rPr lang="tr-TR" sz="4200" dirty="0" err="1" smtClean="0"/>
              <a:t>will</a:t>
            </a:r>
            <a:r>
              <a:rPr lang="tr-TR" sz="4200" dirty="0" smtClean="0"/>
              <a:t> </a:t>
            </a:r>
            <a:r>
              <a:rPr lang="tr-TR" sz="4200" dirty="0" err="1" smtClean="0"/>
              <a:t>feel</a:t>
            </a:r>
            <a:r>
              <a:rPr lang="tr-TR" sz="4200" dirty="0" smtClean="0"/>
              <a:t> </a:t>
            </a:r>
            <a:r>
              <a:rPr lang="tr-TR" sz="4200" dirty="0" err="1" smtClean="0"/>
              <a:t>for</a:t>
            </a:r>
            <a:r>
              <a:rPr lang="tr-TR" sz="4200" dirty="0" smtClean="0"/>
              <a:t> </a:t>
            </a:r>
            <a:r>
              <a:rPr lang="tr-TR" sz="4200" dirty="0" err="1" smtClean="0"/>
              <a:t>me</a:t>
            </a:r>
            <a:r>
              <a:rPr lang="tr-TR" sz="4200" dirty="0" smtClean="0"/>
              <a:t>.”</a:t>
            </a:r>
            <a:endParaRPr lang="en-US" sz="4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normAutofit fontScale="32500" lnSpcReduction="20000"/>
          </a:bodyPr>
          <a:lstStyle/>
          <a:p>
            <a:pPr>
              <a:buNone/>
            </a:pPr>
            <a:r>
              <a:rPr lang="tr-TR" dirty="0" err="1" smtClean="0"/>
              <a:t>Chapter</a:t>
            </a:r>
            <a:r>
              <a:rPr lang="tr-TR" dirty="0" smtClean="0"/>
              <a:t> 13</a:t>
            </a:r>
          </a:p>
          <a:p>
            <a:endParaRPr lang="tr-TR" dirty="0" smtClean="0"/>
          </a:p>
          <a:p>
            <a:r>
              <a:rPr lang="en-US" dirty="0" smtClean="0"/>
              <a:t>A </a:t>
            </a:r>
            <a:r>
              <a:rPr lang="en-US" dirty="0"/>
              <a:t>quiet scene now rises before us. A large, roomy, neatly-painted kitchen, its yellow floor glossy and smooth, and without a particle of dust; a neat, well-blacked cooking-stove; rows of shining tin, suggestive of unmentionable good things to the appetite; glossy green wood chairs, old and firm; a small flag-bottomed rocking-chair, with a patch-work cushion in it, neatly contrived out of small pieces of different colored </a:t>
            </a:r>
            <a:r>
              <a:rPr lang="en-US" dirty="0" err="1"/>
              <a:t>woollen</a:t>
            </a:r>
            <a:r>
              <a:rPr lang="en-US" dirty="0"/>
              <a:t> goods, and a larger sized one, motherly and old, whose wide arms breathed hospitable invitation, seconded by the solicitation of its feather cushions,—a real comfortable, persuasive old chair, and worth, in the way of honest, homely enjoyment, a dozen of your plush or </a:t>
            </a:r>
            <a:r>
              <a:rPr lang="en-US" i="1" dirty="0" err="1"/>
              <a:t>brochetelle</a:t>
            </a:r>
            <a:r>
              <a:rPr lang="en-US" dirty="0"/>
              <a:t> drawing-room gentry; and in the chair, gently swaying back and forward, her eyes bent on some fine sewing, sat our fine old friend Eliza. Yes, there she is, paler and thinner than in her Kentucky home, with a world of quiet sorrow lying under the shadow of her long eyelashes, and marking the outline of her gentle mouth! It was plain to see how old and firm the girlish heart was grown under the discipline of heavy sorrow; and when, anon, her large dark eye was raised to follow the gambols of her little Harry, who was sporting, like some tropical butterfly, hither and thither over the floor, she showed a depth of firmness and steady resolve that was never there in her earlier and happier days. </a:t>
            </a:r>
          </a:p>
          <a:p>
            <a:r>
              <a:rPr lang="en-US" dirty="0"/>
              <a:t>By her side sat a woman with a bright tin pan in her lap, into which she was carefully sorting some dried peaches. She might be fifty-five or sixty; but hers was one of those faces that time seems to touch only to brighten and adorn. The snowy </a:t>
            </a:r>
            <a:r>
              <a:rPr lang="en-US" dirty="0" err="1"/>
              <a:t>lisse</a:t>
            </a:r>
            <a:r>
              <a:rPr lang="en-US" dirty="0"/>
              <a:t> crape cap, made after the strait Quaker pattern,—the plain white muslin handkerchief, lying in placid folds across her bosom,—the drab shawl and dress,—showed at once the community to which she belonged. Her face was round and rosy, with a healthful downy softness, suggestive of a ripe peach. Her hair, partially silvered by age, was parted smoothly back from a high placid forehead, on which time had written no inscription, except peace on earth, good will to men, and beneath shone a large pair of clear, honest, loving brown eyes; you only needed to look straight into them, to feel that you saw to the bottom of a heart as good and true as ever throbbed in woman’s bosom. So much has been said and sung of beautiful young girls, why don’t somebody wake up to the beauty of old women? If any want to get up an inspiration under this head, we refer them to our good friend Rachel </a:t>
            </a:r>
            <a:r>
              <a:rPr lang="en-US" dirty="0" err="1"/>
              <a:t>Halliday</a:t>
            </a:r>
            <a:r>
              <a:rPr lang="en-US" dirty="0"/>
              <a:t>, just as she sits there in her little rocking-chair. It had a turn for quacking and squeaking,—that chair had,—either from having taken cold in early life, or from some asthmatic affection, or perhaps from nervous derangement; but, as she gently swung backward and forward, the chair kept up a kind of subdued “</a:t>
            </a:r>
            <a:r>
              <a:rPr lang="en-US" dirty="0" err="1"/>
              <a:t>creechy</a:t>
            </a:r>
            <a:r>
              <a:rPr lang="en-US" dirty="0"/>
              <a:t> </a:t>
            </a:r>
            <a:r>
              <a:rPr lang="en-US" dirty="0" err="1"/>
              <a:t>crawchy</a:t>
            </a:r>
            <a:r>
              <a:rPr lang="en-US" dirty="0"/>
              <a:t>,” that would have been intolerable in any other chair. But old Simeon </a:t>
            </a:r>
            <a:r>
              <a:rPr lang="en-US" dirty="0" err="1"/>
              <a:t>Halliday</a:t>
            </a:r>
            <a:r>
              <a:rPr lang="en-US" dirty="0"/>
              <a:t> often declared it was as good as any music to him, and the children all avowed that they wouldn’t miss of hearing mother’s chair for anything in the world. For why? for twenty years or more, nothing but loving words, and gentle moralities, and motherly loving kindness, had come from that chair;—head-aches and heart-aches innumerable had been cured there,—difficulties spiritual and temporal solved there,—all by one good, loving woman, God bless her! </a:t>
            </a:r>
          </a:p>
          <a:p>
            <a:r>
              <a:rPr lang="en-US" dirty="0"/>
              <a:t>“And so thee still thinks of going to Canada, Eliza?” she said, as she was quietly looking over her peaches.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lstStyle/>
          <a:p>
            <a:r>
              <a:rPr lang="tr-TR" dirty="0" err="1" smtClean="0"/>
              <a:t>How</a:t>
            </a:r>
            <a:r>
              <a:rPr lang="tr-TR" dirty="0" smtClean="0"/>
              <a:t> is </a:t>
            </a:r>
            <a:r>
              <a:rPr lang="tr-TR" dirty="0" err="1" smtClean="0"/>
              <a:t>the</a:t>
            </a:r>
            <a:r>
              <a:rPr lang="tr-TR" dirty="0" smtClean="0"/>
              <a:t> </a:t>
            </a:r>
            <a:r>
              <a:rPr lang="tr-TR" dirty="0" err="1" smtClean="0"/>
              <a:t>Quaker</a:t>
            </a:r>
            <a:r>
              <a:rPr lang="tr-TR" dirty="0" smtClean="0"/>
              <a:t> </a:t>
            </a:r>
            <a:r>
              <a:rPr lang="tr-TR" dirty="0" err="1" smtClean="0"/>
              <a:t>home</a:t>
            </a:r>
            <a:r>
              <a:rPr lang="tr-TR" dirty="0" smtClean="0"/>
              <a:t> </a:t>
            </a:r>
            <a:r>
              <a:rPr lang="tr-TR" dirty="0" err="1" smtClean="0"/>
              <a:t>characterised</a:t>
            </a:r>
            <a:r>
              <a:rPr lang="tr-TR" dirty="0" smtClean="0"/>
              <a:t> in </a:t>
            </a:r>
            <a:r>
              <a:rPr lang="tr-TR" dirty="0" err="1" smtClean="0"/>
              <a:t>the</a:t>
            </a:r>
            <a:r>
              <a:rPr lang="tr-TR" dirty="0" smtClean="0"/>
              <a:t> </a:t>
            </a:r>
            <a:r>
              <a:rPr lang="tr-TR" dirty="0" err="1" smtClean="0"/>
              <a:t>previous</a:t>
            </a:r>
            <a:r>
              <a:rPr lang="tr-TR" dirty="0" smtClean="0"/>
              <a:t> </a:t>
            </a:r>
            <a:r>
              <a:rPr lang="tr-TR" dirty="0" err="1" smtClean="0"/>
              <a:t>quote</a:t>
            </a:r>
            <a:r>
              <a:rPr lang="tr-TR" dirty="0" smtClean="0"/>
              <a:t>?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a:xfrm>
            <a:off x="457200" y="1268760"/>
            <a:ext cx="8229600" cy="4857403"/>
          </a:xfrm>
        </p:spPr>
        <p:txBody>
          <a:bodyPr>
            <a:noAutofit/>
          </a:bodyPr>
          <a:lstStyle/>
          <a:p>
            <a:r>
              <a:rPr lang="tr-TR" sz="1100" dirty="0" err="1" smtClean="0"/>
              <a:t>Chapter</a:t>
            </a:r>
            <a:r>
              <a:rPr lang="tr-TR" sz="1100" dirty="0" smtClean="0"/>
              <a:t> 5</a:t>
            </a:r>
          </a:p>
          <a:p>
            <a:endParaRPr lang="tr-TR" sz="1100" dirty="0"/>
          </a:p>
          <a:p>
            <a:r>
              <a:rPr lang="en-US" sz="1100" dirty="0" smtClean="0"/>
              <a:t>“</a:t>
            </a:r>
            <a:r>
              <a:rPr lang="en-US" sz="1100" dirty="0"/>
              <a:t>I’m running away—Uncle Tom and Aunt Chloe—carrying off my child—Master sold him!” </a:t>
            </a:r>
          </a:p>
          <a:p>
            <a:r>
              <a:rPr lang="en-US" sz="1100" dirty="0"/>
              <a:t>“Sold him?” echoed both, lifting up their hands in dismay. </a:t>
            </a:r>
          </a:p>
          <a:p>
            <a:r>
              <a:rPr lang="en-US" sz="1100" dirty="0"/>
              <a:t>“Yes, sold him!” said Eliza, firmly; “I crept into the closet by Mistress’ door tonight, and I heard Master tell Missis that he had sold my Harry, and you, Uncle Tom, both, to a trader; and that he was going off this morning on his horse, and that the man was to take possession today.” </a:t>
            </a:r>
          </a:p>
          <a:p>
            <a:r>
              <a:rPr lang="en-US" sz="1100" dirty="0"/>
              <a:t>Tom had stood, during this speech, with his hands raised, and his eyes dilated, like a man in a dream. Slowly and gradually, as its meaning came over him, he collapsed, rather than seated himself, on his old chair, and sunk his head down upon his knees. </a:t>
            </a:r>
          </a:p>
          <a:p>
            <a:r>
              <a:rPr lang="en-US" sz="1100" dirty="0"/>
              <a:t>“The good Lord have pity on us!” said Aunt Chloe. “O! it don’t seem as if it was true! What has he done, that </a:t>
            </a:r>
            <a:r>
              <a:rPr lang="en-US" sz="1100" dirty="0" err="1"/>
              <a:t>Mas’r</a:t>
            </a:r>
            <a:r>
              <a:rPr lang="en-US" sz="1100" dirty="0"/>
              <a:t> should sell </a:t>
            </a:r>
            <a:r>
              <a:rPr lang="en-US" sz="1100" i="1" dirty="0"/>
              <a:t>him</a:t>
            </a:r>
            <a:r>
              <a:rPr lang="en-US" sz="1100" dirty="0"/>
              <a:t>?” </a:t>
            </a:r>
          </a:p>
          <a:p>
            <a:r>
              <a:rPr lang="en-US" sz="1100" dirty="0"/>
              <a:t>“He hasn’t done anything,—it isn’t for that. Master don’t want to sell, and Missis she’s always good. I heard her plead and beg for us; but he told her ’t was no use; that he was in this man’s debt, and that this man had got the power over him; and that if he didn’t pay him off clear, it would end in his having to sell the place and all the people, and move off. Yes, I heard him say there was no choice between selling these two and selling all, the man was driving him so hard. Master said he was sorry; but oh, Missis—you ought to have heard her talk! If she </a:t>
            </a:r>
            <a:r>
              <a:rPr lang="en-US" sz="1100" dirty="0" err="1"/>
              <a:t>an’t</a:t>
            </a:r>
            <a:r>
              <a:rPr lang="en-US" sz="1100" dirty="0"/>
              <a:t> a Christian and an angel, there never was one. I’m a wicked girl to leave her so; but, then, I can’t help it. She said, herself, one soul was worth more than the world; and this boy has a soul, and if I let him be carried off, who knows what’ll become of it? It must be right: but, if it </a:t>
            </a:r>
            <a:r>
              <a:rPr lang="en-US" sz="1100" dirty="0" err="1"/>
              <a:t>an’t</a:t>
            </a:r>
            <a:r>
              <a:rPr lang="en-US" sz="1100" dirty="0"/>
              <a:t> right, the Lord forgive me, for I can’t help doing it!” </a:t>
            </a:r>
          </a:p>
          <a:p>
            <a:r>
              <a:rPr lang="en-US" sz="1100" dirty="0"/>
              <a:t>“Well, old man!” said Aunt Chloe, “why don’t you go, too? Will you wait to be toted down river, where they kill niggers with hard work and starving? I’d a heap rather die than go there, any day! There’s time for ye,—be off with </a:t>
            </a:r>
            <a:r>
              <a:rPr lang="en-US" sz="1100" dirty="0" err="1"/>
              <a:t>Lizy</a:t>
            </a:r>
            <a:r>
              <a:rPr lang="en-US" sz="1100" dirty="0"/>
              <a:t>,—you’ve got a pass to come and go any time. Come, bustle up, and I’ll get your things together.” </a:t>
            </a:r>
          </a:p>
          <a:p>
            <a:r>
              <a:rPr lang="en-US" sz="1100" dirty="0"/>
              <a:t>Tom slowly raised his head, and looked sorrowfully but quietly around, and said, </a:t>
            </a:r>
          </a:p>
          <a:p>
            <a:r>
              <a:rPr lang="en-US" sz="1100" dirty="0"/>
              <a:t>“No, no—I </a:t>
            </a:r>
            <a:r>
              <a:rPr lang="en-US" sz="1100" dirty="0" err="1"/>
              <a:t>an’t</a:t>
            </a:r>
            <a:r>
              <a:rPr lang="en-US" sz="1100" dirty="0"/>
              <a:t> going. Let Eliza go—it’s her right! I wouldn’t be the one to say no—‘</a:t>
            </a:r>
            <a:r>
              <a:rPr lang="en-US" sz="1100" dirty="0" err="1"/>
              <a:t>tan’t</a:t>
            </a:r>
            <a:r>
              <a:rPr lang="en-US" sz="1100" dirty="0"/>
              <a:t> in </a:t>
            </a:r>
            <a:r>
              <a:rPr lang="en-US" sz="1100" i="1" dirty="0" err="1"/>
              <a:t>natur</a:t>
            </a:r>
            <a:r>
              <a:rPr lang="en-US" sz="1100" dirty="0"/>
              <a:t> for her to stay; but you heard what she said! If I must be sold, or all the people on the place, and everything go to rack, why, let me be sold. I </a:t>
            </a:r>
            <a:r>
              <a:rPr lang="en-US" sz="1100" dirty="0" err="1"/>
              <a:t>s’pose</a:t>
            </a:r>
            <a:r>
              <a:rPr lang="en-US" sz="1100" dirty="0"/>
              <a:t> I can bar it as well as any on ’</a:t>
            </a:r>
            <a:r>
              <a:rPr lang="en-US" sz="1100" dirty="0" err="1"/>
              <a:t>em</a:t>
            </a:r>
            <a:r>
              <a:rPr lang="en-US" sz="1100" dirty="0"/>
              <a:t>,” he added, while something like a sob and a sigh shook his broad, rough chest convulsively. “</a:t>
            </a:r>
            <a:r>
              <a:rPr lang="en-US" sz="1100" dirty="0" err="1"/>
              <a:t>Mas’r</a:t>
            </a:r>
            <a:r>
              <a:rPr lang="en-US" sz="1100" dirty="0"/>
              <a:t> always found me on the spot—he always will. I never have broke trust, nor used my pass no ways contrary to my word, and I never will. It’s better for me alone to go, than to break up the place and sell all. </a:t>
            </a:r>
            <a:r>
              <a:rPr lang="en-US" sz="1100" dirty="0" err="1"/>
              <a:t>Mas’r</a:t>
            </a:r>
            <a:r>
              <a:rPr lang="en-US" sz="1100" dirty="0"/>
              <a:t> </a:t>
            </a:r>
            <a:r>
              <a:rPr lang="en-US" sz="1100" dirty="0" err="1"/>
              <a:t>an’t</a:t>
            </a:r>
            <a:r>
              <a:rPr lang="en-US" sz="1100" dirty="0"/>
              <a:t> to blame, Chloe, and he’ll take care of you and the poor—” </a:t>
            </a:r>
          </a:p>
          <a:p>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lstStyle/>
          <a:p>
            <a:r>
              <a:rPr lang="tr-TR" dirty="0" smtClean="0"/>
              <a:t>At </a:t>
            </a:r>
            <a:r>
              <a:rPr lang="tr-TR" dirty="0" err="1" smtClean="0"/>
              <a:t>the</a:t>
            </a:r>
            <a:r>
              <a:rPr lang="tr-TR" dirty="0" smtClean="0"/>
              <a:t> </a:t>
            </a:r>
            <a:r>
              <a:rPr lang="tr-TR" dirty="0" err="1" smtClean="0"/>
              <a:t>end</a:t>
            </a:r>
            <a:r>
              <a:rPr lang="tr-TR" dirty="0" smtClean="0"/>
              <a:t> of </a:t>
            </a:r>
            <a:r>
              <a:rPr lang="tr-TR" dirty="0" err="1" smtClean="0"/>
              <a:t>Chapter</a:t>
            </a:r>
            <a:r>
              <a:rPr lang="tr-TR" dirty="0" smtClean="0"/>
              <a:t> </a:t>
            </a:r>
            <a:r>
              <a:rPr lang="tr-TR" dirty="0" err="1" smtClean="0"/>
              <a:t>five</a:t>
            </a:r>
            <a:r>
              <a:rPr lang="tr-TR" dirty="0" smtClean="0"/>
              <a:t>, </a:t>
            </a:r>
            <a:r>
              <a:rPr lang="tr-TR" dirty="0" err="1" smtClean="0"/>
              <a:t>we</a:t>
            </a:r>
            <a:r>
              <a:rPr lang="tr-TR" dirty="0" smtClean="0"/>
              <a:t> </a:t>
            </a:r>
            <a:r>
              <a:rPr lang="tr-TR" dirty="0" err="1" smtClean="0"/>
              <a:t>see</a:t>
            </a:r>
            <a:r>
              <a:rPr lang="tr-TR" dirty="0" smtClean="0"/>
              <a:t> Eliza </a:t>
            </a:r>
            <a:r>
              <a:rPr lang="tr-TR" dirty="0" err="1" smtClean="0"/>
              <a:t>going</a:t>
            </a:r>
            <a:r>
              <a:rPr lang="tr-TR" dirty="0" smtClean="0"/>
              <a:t> </a:t>
            </a:r>
            <a:r>
              <a:rPr lang="tr-TR" dirty="0" err="1" smtClean="0"/>
              <a:t>to</a:t>
            </a:r>
            <a:r>
              <a:rPr lang="tr-TR" dirty="0" smtClean="0"/>
              <a:t> </a:t>
            </a:r>
            <a:r>
              <a:rPr lang="tr-TR" dirty="0" err="1" smtClean="0"/>
              <a:t>Uncle</a:t>
            </a:r>
            <a:r>
              <a:rPr lang="tr-TR" dirty="0" smtClean="0"/>
              <a:t> </a:t>
            </a:r>
            <a:r>
              <a:rPr lang="tr-TR" dirty="0" err="1" smtClean="0"/>
              <a:t>Tom’s</a:t>
            </a:r>
            <a:r>
              <a:rPr lang="tr-TR" dirty="0" smtClean="0"/>
              <a:t> </a:t>
            </a:r>
            <a:r>
              <a:rPr lang="tr-TR" dirty="0" err="1" smtClean="0"/>
              <a:t>cabin</a:t>
            </a:r>
            <a:r>
              <a:rPr lang="tr-TR" dirty="0" smtClean="0"/>
              <a:t> </a:t>
            </a:r>
            <a:r>
              <a:rPr lang="tr-TR" dirty="0" err="1" smtClean="0"/>
              <a:t>to</a:t>
            </a:r>
            <a:r>
              <a:rPr lang="tr-TR" dirty="0" smtClean="0"/>
              <a:t> break </a:t>
            </a:r>
            <a:r>
              <a:rPr lang="tr-TR" dirty="0" err="1" smtClean="0"/>
              <a:t>the</a:t>
            </a:r>
            <a:r>
              <a:rPr lang="tr-TR" dirty="0" smtClean="0"/>
              <a:t> </a:t>
            </a:r>
            <a:r>
              <a:rPr lang="tr-TR" dirty="0" err="1" smtClean="0"/>
              <a:t>news</a:t>
            </a:r>
            <a:r>
              <a:rPr lang="tr-TR" dirty="0" smtClean="0"/>
              <a:t>. </a:t>
            </a:r>
            <a:r>
              <a:rPr lang="tr-TR" dirty="0" err="1" smtClean="0"/>
              <a:t>We</a:t>
            </a:r>
            <a:r>
              <a:rPr lang="tr-TR" dirty="0" smtClean="0"/>
              <a:t> </a:t>
            </a:r>
            <a:r>
              <a:rPr lang="tr-TR" dirty="0" err="1" smtClean="0"/>
              <a:t>have</a:t>
            </a:r>
            <a:r>
              <a:rPr lang="tr-TR" dirty="0" smtClean="0"/>
              <a:t> </a:t>
            </a:r>
            <a:r>
              <a:rPr lang="tr-TR" dirty="0" err="1" smtClean="0"/>
              <a:t>three</a:t>
            </a:r>
            <a:r>
              <a:rPr lang="tr-TR" dirty="0" smtClean="0"/>
              <a:t> </a:t>
            </a:r>
            <a:r>
              <a:rPr lang="tr-TR" dirty="0" err="1" smtClean="0"/>
              <a:t>people’s</a:t>
            </a:r>
            <a:r>
              <a:rPr lang="tr-TR" dirty="0" smtClean="0"/>
              <a:t> </a:t>
            </a:r>
            <a:r>
              <a:rPr lang="tr-TR" dirty="0" err="1" smtClean="0"/>
              <a:t>reactions</a:t>
            </a:r>
            <a:r>
              <a:rPr lang="tr-TR" dirty="0" smtClean="0"/>
              <a:t> </a:t>
            </a:r>
            <a:r>
              <a:rPr lang="tr-TR" dirty="0" err="1" smtClean="0"/>
              <a:t>to</a:t>
            </a:r>
            <a:r>
              <a:rPr lang="tr-TR" dirty="0" smtClean="0"/>
              <a:t> </a:t>
            </a:r>
            <a:r>
              <a:rPr lang="tr-TR" dirty="0" err="1" smtClean="0"/>
              <a:t>the</a:t>
            </a:r>
            <a:r>
              <a:rPr lang="tr-TR" dirty="0" smtClean="0"/>
              <a:t> </a:t>
            </a:r>
            <a:r>
              <a:rPr lang="tr-TR" dirty="0" err="1" smtClean="0"/>
              <a:t>case</a:t>
            </a:r>
            <a:r>
              <a:rPr lang="tr-TR" dirty="0" smtClean="0"/>
              <a:t> </a:t>
            </a:r>
            <a:r>
              <a:rPr lang="tr-TR" dirty="0" err="1" smtClean="0"/>
              <a:t>and</a:t>
            </a:r>
            <a:r>
              <a:rPr lang="tr-TR" dirty="0" smtClean="0"/>
              <a:t> </a:t>
            </a:r>
            <a:r>
              <a:rPr lang="tr-TR" dirty="0" err="1" smtClean="0"/>
              <a:t>to</a:t>
            </a:r>
            <a:r>
              <a:rPr lang="tr-TR" dirty="0" smtClean="0"/>
              <a:t> </a:t>
            </a:r>
            <a:r>
              <a:rPr lang="tr-TR" dirty="0" err="1" smtClean="0"/>
              <a:t>Mr</a:t>
            </a:r>
            <a:r>
              <a:rPr lang="tr-TR" dirty="0" smtClean="0"/>
              <a:t> </a:t>
            </a:r>
            <a:r>
              <a:rPr lang="tr-TR" dirty="0" err="1" smtClean="0"/>
              <a:t>Shelby</a:t>
            </a:r>
            <a:r>
              <a:rPr lang="tr-TR" dirty="0" smtClean="0"/>
              <a:t>: </a:t>
            </a:r>
            <a:r>
              <a:rPr lang="tr-TR" dirty="0" err="1" smtClean="0"/>
              <a:t>that</a:t>
            </a:r>
            <a:r>
              <a:rPr lang="tr-TR" dirty="0" smtClean="0"/>
              <a:t> of </a:t>
            </a:r>
            <a:r>
              <a:rPr lang="tr-TR" dirty="0" err="1" smtClean="0"/>
              <a:t>Aunt</a:t>
            </a:r>
            <a:r>
              <a:rPr lang="tr-TR" dirty="0" smtClean="0"/>
              <a:t> </a:t>
            </a:r>
            <a:r>
              <a:rPr lang="tr-TR" dirty="0" err="1" smtClean="0"/>
              <a:t>Chloe</a:t>
            </a:r>
            <a:r>
              <a:rPr lang="tr-TR" dirty="0" smtClean="0"/>
              <a:t>, </a:t>
            </a:r>
            <a:r>
              <a:rPr lang="tr-TR" dirty="0" err="1" smtClean="0"/>
              <a:t>Uncle</a:t>
            </a:r>
            <a:r>
              <a:rPr lang="tr-TR" dirty="0" smtClean="0"/>
              <a:t> </a:t>
            </a:r>
            <a:r>
              <a:rPr lang="tr-TR" dirty="0" err="1" smtClean="0"/>
              <a:t>Tom</a:t>
            </a:r>
            <a:r>
              <a:rPr lang="tr-TR" dirty="0" smtClean="0"/>
              <a:t> </a:t>
            </a:r>
            <a:r>
              <a:rPr lang="tr-TR" dirty="0" err="1" smtClean="0"/>
              <a:t>and</a:t>
            </a:r>
            <a:r>
              <a:rPr lang="tr-TR" dirty="0" smtClean="0"/>
              <a:t> Eliza. </a:t>
            </a:r>
            <a:r>
              <a:rPr lang="tr-TR" dirty="0" err="1" smtClean="0"/>
              <a:t>Please</a:t>
            </a:r>
            <a:r>
              <a:rPr lang="tr-TR" dirty="0" smtClean="0"/>
              <a:t> define </a:t>
            </a:r>
            <a:r>
              <a:rPr lang="tr-TR" dirty="0" err="1" smtClean="0"/>
              <a:t>and</a:t>
            </a:r>
            <a:r>
              <a:rPr lang="tr-TR" dirty="0" smtClean="0"/>
              <a:t> </a:t>
            </a:r>
            <a:r>
              <a:rPr lang="tr-TR" dirty="0" err="1" smtClean="0"/>
              <a:t>describe</a:t>
            </a:r>
            <a:r>
              <a:rPr lang="tr-TR" dirty="0" smtClean="0"/>
              <a:t> </a:t>
            </a:r>
            <a:r>
              <a:rPr lang="tr-TR" dirty="0" err="1" smtClean="0"/>
              <a:t>each</a:t>
            </a:r>
            <a:r>
              <a:rPr lang="tr-TR" dirty="0" smtClean="0"/>
              <a:t> </a:t>
            </a:r>
            <a:r>
              <a:rPr lang="tr-TR" dirty="0" err="1" smtClean="0"/>
              <a:t>person’s</a:t>
            </a:r>
            <a:r>
              <a:rPr lang="tr-TR" dirty="0" smtClean="0"/>
              <a:t> </a:t>
            </a:r>
            <a:r>
              <a:rPr lang="tr-TR" dirty="0" err="1" smtClean="0"/>
              <a:t>reaction</a:t>
            </a:r>
            <a:r>
              <a:rPr lang="tr-TR" dirty="0" smtClean="0"/>
              <a:t> </a:t>
            </a:r>
            <a:r>
              <a:rPr lang="tr-TR" dirty="0" err="1" smtClean="0"/>
              <a:t>and</a:t>
            </a:r>
            <a:r>
              <a:rPr lang="tr-TR" dirty="0" smtClean="0"/>
              <a:t> </a:t>
            </a:r>
            <a:r>
              <a:rPr lang="tr-TR" dirty="0" err="1" smtClean="0"/>
              <a:t>discuss</a:t>
            </a:r>
            <a:r>
              <a:rPr lang="tr-TR" dirty="0" smtClean="0"/>
              <a:t> </a:t>
            </a:r>
            <a:r>
              <a:rPr lang="tr-TR" dirty="0" err="1" smtClean="0"/>
              <a:t>whether</a:t>
            </a:r>
            <a:r>
              <a:rPr lang="tr-TR" dirty="0" smtClean="0"/>
              <a:t> </a:t>
            </a:r>
            <a:r>
              <a:rPr lang="tr-TR" dirty="0" err="1" smtClean="0"/>
              <a:t>the</a:t>
            </a:r>
            <a:r>
              <a:rPr lang="tr-TR" dirty="0" smtClean="0"/>
              <a:t> </a:t>
            </a:r>
            <a:r>
              <a:rPr lang="tr-TR" dirty="0" err="1" smtClean="0"/>
              <a:t>reactions</a:t>
            </a:r>
            <a:r>
              <a:rPr lang="tr-TR" dirty="0" smtClean="0"/>
              <a:t> </a:t>
            </a:r>
            <a:r>
              <a:rPr lang="tr-TR" dirty="0" err="1" smtClean="0"/>
              <a:t>are</a:t>
            </a:r>
            <a:r>
              <a:rPr lang="tr-TR" dirty="0" smtClean="0"/>
              <a:t> </a:t>
            </a:r>
            <a:r>
              <a:rPr lang="tr-TR" dirty="0" err="1" smtClean="0"/>
              <a:t>realistic</a:t>
            </a:r>
            <a:r>
              <a:rPr lang="tr-TR"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normAutofit fontScale="77500" lnSpcReduction="20000"/>
          </a:bodyPr>
          <a:lstStyle/>
          <a:p>
            <a:r>
              <a:rPr lang="tr-TR" dirty="0" err="1" smtClean="0"/>
              <a:t>Chapter</a:t>
            </a:r>
            <a:r>
              <a:rPr lang="tr-TR" dirty="0" smtClean="0"/>
              <a:t> 7</a:t>
            </a:r>
          </a:p>
          <a:p>
            <a:r>
              <a:rPr lang="en-US" dirty="0"/>
              <a:t>If it were </a:t>
            </a:r>
            <a:r>
              <a:rPr lang="en-US" i="1" dirty="0"/>
              <a:t>your</a:t>
            </a:r>
            <a:r>
              <a:rPr lang="en-US" dirty="0"/>
              <a:t> Harry, mother, or your Willie, that were going to be torn from you by a brutal trader, tomorrow morning,—if you had seen the man, and heard that the papers were signed and delivered, and you had only from twelve o’clock till morning to make good your escape,—how fast could </a:t>
            </a:r>
            <a:r>
              <a:rPr lang="en-US" i="1" dirty="0"/>
              <a:t>you</a:t>
            </a:r>
            <a:r>
              <a:rPr lang="en-US" dirty="0"/>
              <a:t> walk? How many miles could you make in those few brief hours, with the darling at your bosom,—the little sleepy head on your shoulder,—the small, soft arms trustingly holding on to your neck? </a:t>
            </a:r>
            <a:endParaRPr lang="tr-TR" dirty="0" smtClean="0"/>
          </a:p>
          <a:p>
            <a:r>
              <a:rPr lang="tr-TR" dirty="0" err="1" smtClean="0"/>
              <a:t>This</a:t>
            </a:r>
            <a:r>
              <a:rPr lang="tr-TR" dirty="0" smtClean="0"/>
              <a:t> </a:t>
            </a:r>
            <a:r>
              <a:rPr lang="tr-TR" dirty="0" err="1" smtClean="0"/>
              <a:t>quote</a:t>
            </a:r>
            <a:r>
              <a:rPr lang="tr-TR" dirty="0" smtClean="0"/>
              <a:t> </a:t>
            </a:r>
            <a:r>
              <a:rPr lang="tr-TR" dirty="0" err="1" smtClean="0"/>
              <a:t>from</a:t>
            </a:r>
            <a:r>
              <a:rPr lang="tr-TR" dirty="0" smtClean="0"/>
              <a:t> </a:t>
            </a:r>
            <a:r>
              <a:rPr lang="tr-TR" dirty="0" err="1" smtClean="0"/>
              <a:t>the</a:t>
            </a:r>
            <a:r>
              <a:rPr lang="tr-TR" dirty="0" smtClean="0"/>
              <a:t> 7th </a:t>
            </a:r>
            <a:r>
              <a:rPr lang="tr-TR" dirty="0" err="1" smtClean="0"/>
              <a:t>Chapter</a:t>
            </a:r>
            <a:r>
              <a:rPr lang="tr-TR" dirty="0" smtClean="0"/>
              <a:t> has a </a:t>
            </a:r>
            <a:r>
              <a:rPr lang="tr-TR" dirty="0" err="1" smtClean="0"/>
              <a:t>direct</a:t>
            </a:r>
            <a:r>
              <a:rPr lang="tr-TR" dirty="0" smtClean="0"/>
              <a:t> </a:t>
            </a:r>
            <a:r>
              <a:rPr lang="tr-TR" dirty="0" err="1" smtClean="0"/>
              <a:t>reference</a:t>
            </a:r>
            <a:r>
              <a:rPr lang="tr-TR" dirty="0" smtClean="0"/>
              <a:t> </a:t>
            </a:r>
            <a:r>
              <a:rPr lang="tr-TR" dirty="0" err="1" smtClean="0"/>
              <a:t>to</a:t>
            </a:r>
            <a:r>
              <a:rPr lang="tr-TR" dirty="0" smtClean="0"/>
              <a:t> </a:t>
            </a:r>
            <a:r>
              <a:rPr lang="tr-TR" dirty="0" err="1" smtClean="0"/>
              <a:t>audience</a:t>
            </a:r>
            <a:r>
              <a:rPr lang="tr-TR" dirty="0" smtClean="0"/>
              <a:t>. </a:t>
            </a:r>
            <a:r>
              <a:rPr lang="tr-TR" dirty="0" err="1" smtClean="0"/>
              <a:t>What</a:t>
            </a:r>
            <a:r>
              <a:rPr lang="tr-TR" dirty="0" smtClean="0"/>
              <a:t> is </a:t>
            </a:r>
            <a:r>
              <a:rPr lang="tr-TR" dirty="0" err="1" smtClean="0"/>
              <a:t>the</a:t>
            </a:r>
            <a:r>
              <a:rPr lang="tr-TR" dirty="0" smtClean="0"/>
              <a:t> </a:t>
            </a:r>
            <a:r>
              <a:rPr lang="tr-TR" dirty="0" err="1" smtClean="0"/>
              <a:t>effect</a:t>
            </a:r>
            <a:r>
              <a:rPr lang="tr-TR" dirty="0" smtClean="0"/>
              <a:t> of </a:t>
            </a:r>
            <a:r>
              <a:rPr lang="tr-TR" dirty="0" err="1" smtClean="0"/>
              <a:t>this</a:t>
            </a:r>
            <a:r>
              <a:rPr lang="tr-TR" dirty="0" smtClean="0"/>
              <a:t> </a:t>
            </a:r>
            <a:r>
              <a:rPr lang="tr-TR" dirty="0" err="1" smtClean="0"/>
              <a:t>part</a:t>
            </a:r>
            <a:r>
              <a:rPr lang="tr-TR" dirty="0" smtClean="0"/>
              <a:t> on </a:t>
            </a:r>
            <a:r>
              <a:rPr lang="tr-TR" dirty="0" err="1" smtClean="0"/>
              <a:t>the</a:t>
            </a:r>
            <a:r>
              <a:rPr lang="tr-TR" dirty="0" smtClean="0"/>
              <a:t> </a:t>
            </a:r>
            <a:r>
              <a:rPr lang="tr-TR" dirty="0" err="1" smtClean="0"/>
              <a:t>reader</a:t>
            </a:r>
            <a:r>
              <a:rPr lang="tr-TR" dirty="0" smtClean="0"/>
              <a:t>? </a:t>
            </a:r>
            <a:r>
              <a:rPr lang="tr-TR" dirty="0" err="1" smtClean="0"/>
              <a:t>Why</a:t>
            </a:r>
            <a:r>
              <a:rPr lang="tr-TR" dirty="0" smtClean="0"/>
              <a:t> </a:t>
            </a:r>
            <a:r>
              <a:rPr lang="tr-TR" dirty="0" err="1" smtClean="0"/>
              <a:t>does</a:t>
            </a:r>
            <a:r>
              <a:rPr lang="tr-TR" dirty="0" smtClean="0"/>
              <a:t> </a:t>
            </a:r>
            <a:r>
              <a:rPr lang="tr-TR" dirty="0" err="1" smtClean="0"/>
              <a:t>Stowe</a:t>
            </a:r>
            <a:r>
              <a:rPr lang="tr-TR" dirty="0" smtClean="0"/>
              <a:t> </a:t>
            </a:r>
            <a:r>
              <a:rPr lang="tr-TR" dirty="0" err="1" smtClean="0"/>
              <a:t>choose</a:t>
            </a:r>
            <a:r>
              <a:rPr lang="tr-TR" dirty="0" smtClean="0"/>
              <a:t> </a:t>
            </a:r>
            <a:r>
              <a:rPr lang="tr-TR" dirty="0" err="1" smtClean="0"/>
              <a:t>to</a:t>
            </a:r>
            <a:r>
              <a:rPr lang="tr-TR" dirty="0" smtClean="0"/>
              <a:t> </a:t>
            </a:r>
            <a:r>
              <a:rPr lang="tr-TR" dirty="0" err="1" smtClean="0"/>
              <a:t>address</a:t>
            </a:r>
            <a:r>
              <a:rPr lang="tr-TR" dirty="0" smtClean="0"/>
              <a:t> </a:t>
            </a:r>
            <a:r>
              <a:rPr lang="tr-TR" dirty="0" err="1" smtClean="0"/>
              <a:t>the</a:t>
            </a:r>
            <a:r>
              <a:rPr lang="tr-TR" dirty="0" smtClean="0"/>
              <a:t> </a:t>
            </a:r>
            <a:r>
              <a:rPr lang="tr-TR" dirty="0" err="1" smtClean="0"/>
              <a:t>reader</a:t>
            </a:r>
            <a:r>
              <a:rPr lang="tr-TR" dirty="0" smtClean="0"/>
              <a:t>?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normAutofit fontScale="40000" lnSpcReduction="20000"/>
          </a:bodyPr>
          <a:lstStyle/>
          <a:p>
            <a:r>
              <a:rPr lang="tr-TR" dirty="0" err="1" smtClean="0"/>
              <a:t>Chapter</a:t>
            </a:r>
            <a:r>
              <a:rPr lang="tr-TR" dirty="0" smtClean="0"/>
              <a:t> 7</a:t>
            </a:r>
          </a:p>
          <a:p>
            <a:endParaRPr lang="tr-TR" dirty="0"/>
          </a:p>
          <a:p>
            <a:r>
              <a:rPr lang="tr-TR" dirty="0" smtClean="0"/>
              <a:t>T</a:t>
            </a:r>
            <a:r>
              <a:rPr lang="en-US" dirty="0" err="1" smtClean="0"/>
              <a:t>housand</a:t>
            </a:r>
            <a:r>
              <a:rPr lang="en-US" dirty="0" smtClean="0"/>
              <a:t> </a:t>
            </a:r>
            <a:r>
              <a:rPr lang="en-US" dirty="0"/>
              <a:t>lives seemed to be concentrated in that one moment to Eliza. Her room opened by a side door to the river. She caught her child, and sprang down the steps towards it. The trader caught a full glimpse of her just as she was disappearing down the bank; and throwing himself from his horse, and calling loudly on Sam and Andy, he was after her like a hound after a deer. In that dizzy moment her feet to her scarce seemed to touch the ground, and a moment brought her to the water’s edge. Right on behind they came; and, nerved with strength such as God gives only to the desperate, with one wild cry and flying leap, she vaulted sheer over the turbid current by the shore, on to the raft of ice beyond. It was a desperate leap—impossible to anything but madness and despair; and Haley, Sam, and Andy, instinctively cried out, and lifted up their hands, as she did it. </a:t>
            </a:r>
          </a:p>
          <a:p>
            <a:r>
              <a:rPr lang="en-US" dirty="0"/>
              <a:t>The huge green fragment of ice on which she alighted pitched and creaked as her weight came on it, but she staid there not a moment. With wild cries and desperate energy she leaped to another and still another cake; stumbling—leaping—slipping—springing upwards again! Her shoes are gone—her stockings cut from her feet—while blood marked every step; but she saw nothing, felt nothing, till dimly, as in a dream, she saw the Ohio side, and a man helping her up the bank. </a:t>
            </a:r>
          </a:p>
          <a:p>
            <a:r>
              <a:rPr lang="en-US" dirty="0"/>
              <a:t>“</a:t>
            </a:r>
            <a:r>
              <a:rPr lang="en-US" dirty="0" err="1"/>
              <a:t>Yer</a:t>
            </a:r>
            <a:r>
              <a:rPr lang="en-US" dirty="0"/>
              <a:t> a brave gal, now, whoever ye </a:t>
            </a:r>
            <a:r>
              <a:rPr lang="en-US" dirty="0" err="1"/>
              <a:t>ar</a:t>
            </a:r>
            <a:r>
              <a:rPr lang="en-US" dirty="0"/>
              <a:t>!” said the man, with an oath. </a:t>
            </a:r>
          </a:p>
          <a:p>
            <a:r>
              <a:rPr lang="en-US" dirty="0"/>
              <a:t>Eliza recognized the voice and face for a man who owned a farm not far from her old home. </a:t>
            </a:r>
          </a:p>
          <a:p>
            <a:r>
              <a:rPr lang="en-US" dirty="0"/>
              <a:t>“O, Mr. </a:t>
            </a:r>
            <a:r>
              <a:rPr lang="en-US" dirty="0" err="1"/>
              <a:t>Symmes</a:t>
            </a:r>
            <a:r>
              <a:rPr lang="en-US" dirty="0"/>
              <a:t>!—save me—do save me—do hide me!” said </a:t>
            </a:r>
            <a:r>
              <a:rPr lang="en-US" dirty="0" err="1"/>
              <a:t>Elia</a:t>
            </a:r>
            <a:r>
              <a:rPr lang="en-US" dirty="0"/>
              <a:t>. </a:t>
            </a:r>
          </a:p>
          <a:p>
            <a:r>
              <a:rPr lang="en-US" dirty="0"/>
              <a:t>“Why, what’s this?” said the man. “Why, if ’</a:t>
            </a:r>
            <a:r>
              <a:rPr lang="en-US" dirty="0" err="1"/>
              <a:t>tan’t</a:t>
            </a:r>
            <a:r>
              <a:rPr lang="en-US" dirty="0"/>
              <a:t> Shelby’s gal!” </a:t>
            </a:r>
          </a:p>
          <a:p>
            <a:r>
              <a:rPr lang="en-US" dirty="0"/>
              <a:t>“My child!—this boy!—he’d sold him! There is his </a:t>
            </a:r>
            <a:r>
              <a:rPr lang="en-US" dirty="0" err="1"/>
              <a:t>Mas’r</a:t>
            </a:r>
            <a:r>
              <a:rPr lang="en-US" dirty="0"/>
              <a:t>,” said she, pointing to the Kentucky shore. “O, Mr. </a:t>
            </a:r>
            <a:r>
              <a:rPr lang="en-US" dirty="0" err="1"/>
              <a:t>Symmes</a:t>
            </a:r>
            <a:r>
              <a:rPr lang="en-US" dirty="0"/>
              <a:t>, you’ve got a little boy!” </a:t>
            </a:r>
          </a:p>
          <a:p>
            <a:r>
              <a:rPr lang="en-US" dirty="0"/>
              <a:t>“So I have,” said the man, as he roughly, but kindly, drew her up the steep bank. “Besides, you’re a right brave gal. I like grit, wherever I see it.”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lstStyle/>
          <a:p>
            <a:r>
              <a:rPr lang="tr-TR" dirty="0" err="1" smtClean="0"/>
              <a:t>The</a:t>
            </a:r>
            <a:r>
              <a:rPr lang="tr-TR" dirty="0" smtClean="0"/>
              <a:t> Ohio </a:t>
            </a:r>
            <a:r>
              <a:rPr lang="tr-TR" dirty="0" err="1" smtClean="0"/>
              <a:t>river</a:t>
            </a:r>
            <a:r>
              <a:rPr lang="tr-TR" dirty="0" smtClean="0"/>
              <a:t> </a:t>
            </a:r>
            <a:r>
              <a:rPr lang="tr-TR" dirty="0" err="1" smtClean="0"/>
              <a:t>crossing</a:t>
            </a:r>
            <a:r>
              <a:rPr lang="tr-TR" dirty="0" smtClean="0"/>
              <a:t> is </a:t>
            </a:r>
            <a:r>
              <a:rPr lang="tr-TR" dirty="0" err="1" smtClean="0"/>
              <a:t>one</a:t>
            </a:r>
            <a:r>
              <a:rPr lang="tr-TR" dirty="0" smtClean="0"/>
              <a:t> of </a:t>
            </a:r>
            <a:r>
              <a:rPr lang="tr-TR" dirty="0" err="1" smtClean="0"/>
              <a:t>the</a:t>
            </a:r>
            <a:r>
              <a:rPr lang="tr-TR" dirty="0" smtClean="0"/>
              <a:t> </a:t>
            </a:r>
            <a:r>
              <a:rPr lang="tr-TR" dirty="0" err="1" smtClean="0"/>
              <a:t>most</a:t>
            </a:r>
            <a:r>
              <a:rPr lang="tr-TR" dirty="0" smtClean="0"/>
              <a:t> </a:t>
            </a:r>
            <a:r>
              <a:rPr lang="tr-TR" dirty="0" err="1" smtClean="0"/>
              <a:t>famous</a:t>
            </a:r>
            <a:r>
              <a:rPr lang="tr-TR" dirty="0" smtClean="0"/>
              <a:t> </a:t>
            </a:r>
            <a:r>
              <a:rPr lang="tr-TR" dirty="0" err="1" smtClean="0"/>
              <a:t>scenes</a:t>
            </a:r>
            <a:r>
              <a:rPr lang="tr-TR" dirty="0" smtClean="0"/>
              <a:t> of </a:t>
            </a:r>
            <a:r>
              <a:rPr lang="tr-TR" dirty="0" err="1" smtClean="0"/>
              <a:t>American</a:t>
            </a:r>
            <a:r>
              <a:rPr lang="tr-TR" dirty="0" smtClean="0"/>
              <a:t> </a:t>
            </a:r>
            <a:r>
              <a:rPr lang="tr-TR" dirty="0" err="1" smtClean="0"/>
              <a:t>literature</a:t>
            </a:r>
            <a:r>
              <a:rPr lang="tr-TR" dirty="0" smtClean="0"/>
              <a:t>.</a:t>
            </a:r>
            <a:r>
              <a:rPr lang="tr-TR" dirty="0" err="1" smtClean="0"/>
              <a:t>Please</a:t>
            </a:r>
            <a:r>
              <a:rPr lang="tr-TR" dirty="0" smtClean="0"/>
              <a:t> </a:t>
            </a:r>
            <a:r>
              <a:rPr lang="tr-TR" dirty="0" err="1" smtClean="0"/>
              <a:t>remember</a:t>
            </a:r>
            <a:r>
              <a:rPr lang="tr-TR" dirty="0" smtClean="0"/>
              <a:t> </a:t>
            </a:r>
            <a:r>
              <a:rPr lang="tr-TR" dirty="0" err="1" smtClean="0"/>
              <a:t>the</a:t>
            </a:r>
            <a:r>
              <a:rPr lang="tr-TR" dirty="0" smtClean="0"/>
              <a:t> </a:t>
            </a:r>
            <a:r>
              <a:rPr lang="tr-TR" dirty="0" err="1" smtClean="0"/>
              <a:t>function</a:t>
            </a:r>
            <a:r>
              <a:rPr lang="tr-TR" dirty="0" smtClean="0"/>
              <a:t> </a:t>
            </a:r>
            <a:r>
              <a:rPr lang="tr-TR" dirty="0" err="1" smtClean="0"/>
              <a:t>and</a:t>
            </a:r>
            <a:r>
              <a:rPr lang="tr-TR" dirty="0" smtClean="0"/>
              <a:t> </a:t>
            </a:r>
            <a:r>
              <a:rPr lang="tr-TR" dirty="0" err="1" smtClean="0"/>
              <a:t>purpose</a:t>
            </a:r>
            <a:r>
              <a:rPr lang="tr-TR" dirty="0" smtClean="0"/>
              <a:t> of </a:t>
            </a:r>
            <a:r>
              <a:rPr lang="tr-TR" dirty="0" err="1" smtClean="0"/>
              <a:t>sentimental</a:t>
            </a:r>
            <a:r>
              <a:rPr lang="tr-TR" dirty="0" smtClean="0"/>
              <a:t> </a:t>
            </a:r>
            <a:r>
              <a:rPr lang="tr-TR" dirty="0" err="1" smtClean="0"/>
              <a:t>novel</a:t>
            </a:r>
            <a:r>
              <a:rPr lang="tr-TR" dirty="0" smtClean="0"/>
              <a:t> </a:t>
            </a:r>
            <a:r>
              <a:rPr lang="tr-TR" dirty="0" err="1" smtClean="0"/>
              <a:t>to</a:t>
            </a:r>
            <a:r>
              <a:rPr lang="tr-TR" dirty="0" smtClean="0"/>
              <a:t> </a:t>
            </a:r>
            <a:r>
              <a:rPr lang="tr-TR" dirty="0" err="1" smtClean="0"/>
              <a:t>appreciate</a:t>
            </a:r>
            <a:r>
              <a:rPr lang="tr-TR" dirty="0" smtClean="0"/>
              <a:t> </a:t>
            </a:r>
            <a:r>
              <a:rPr lang="tr-TR" dirty="0" err="1" smtClean="0"/>
              <a:t>this</a:t>
            </a:r>
            <a:r>
              <a:rPr lang="tr-TR" dirty="0" smtClean="0"/>
              <a:t> </a:t>
            </a:r>
            <a:r>
              <a:rPr lang="tr-TR" dirty="0" err="1" smtClean="0"/>
              <a:t>scene</a:t>
            </a:r>
            <a:r>
              <a:rPr lang="tr-TR" dirty="0" smtClean="0"/>
              <a:t>. </a:t>
            </a:r>
            <a:r>
              <a:rPr lang="tr-TR" dirty="0" err="1" smtClean="0"/>
              <a:t>What</a:t>
            </a:r>
            <a:r>
              <a:rPr lang="tr-TR" dirty="0" smtClean="0"/>
              <a:t> </a:t>
            </a:r>
            <a:r>
              <a:rPr lang="tr-TR" dirty="0" err="1" smtClean="0"/>
              <a:t>are</a:t>
            </a:r>
            <a:r>
              <a:rPr lang="tr-TR" dirty="0" smtClean="0"/>
              <a:t> </a:t>
            </a:r>
            <a:r>
              <a:rPr lang="tr-TR" dirty="0" err="1" smtClean="0"/>
              <a:t>religious</a:t>
            </a:r>
            <a:r>
              <a:rPr lang="tr-TR" dirty="0" smtClean="0"/>
              <a:t> </a:t>
            </a:r>
            <a:r>
              <a:rPr lang="tr-TR" dirty="0" err="1" smtClean="0"/>
              <a:t>references</a:t>
            </a:r>
            <a:r>
              <a:rPr lang="tr-TR" dirty="0" smtClean="0"/>
              <a:t> of </a:t>
            </a:r>
            <a:r>
              <a:rPr lang="tr-TR" dirty="0" err="1" smtClean="0"/>
              <a:t>this</a:t>
            </a:r>
            <a:r>
              <a:rPr lang="tr-TR" dirty="0" smtClean="0"/>
              <a:t> </a:t>
            </a:r>
            <a:r>
              <a:rPr lang="tr-TR" dirty="0" err="1" smtClean="0"/>
              <a:t>scene</a:t>
            </a:r>
            <a:r>
              <a:rPr lang="tr-TR" dirty="0" smtClean="0"/>
              <a:t>?</a:t>
            </a:r>
          </a:p>
          <a:p>
            <a:r>
              <a:rPr lang="tr-TR" dirty="0" err="1" smtClean="0"/>
              <a:t>The</a:t>
            </a:r>
            <a:r>
              <a:rPr lang="tr-TR" dirty="0" smtClean="0"/>
              <a:t> </a:t>
            </a:r>
            <a:r>
              <a:rPr lang="tr-TR" dirty="0" err="1" smtClean="0"/>
              <a:t>scene</a:t>
            </a:r>
            <a:r>
              <a:rPr lang="tr-TR" dirty="0" smtClean="0"/>
              <a:t> in </a:t>
            </a:r>
            <a:r>
              <a:rPr lang="tr-TR" dirty="0" err="1" smtClean="0"/>
              <a:t>the</a:t>
            </a:r>
            <a:r>
              <a:rPr lang="tr-TR" dirty="0" smtClean="0"/>
              <a:t> </a:t>
            </a:r>
            <a:r>
              <a:rPr lang="tr-TR" dirty="0" err="1" smtClean="0"/>
              <a:t>previous</a:t>
            </a:r>
            <a:r>
              <a:rPr lang="tr-TR" dirty="0" smtClean="0"/>
              <a:t> </a:t>
            </a:r>
            <a:r>
              <a:rPr lang="tr-TR" dirty="0" err="1" smtClean="0"/>
              <a:t>slide</a:t>
            </a:r>
            <a:r>
              <a:rPr lang="tr-TR" dirty="0" smtClean="0"/>
              <a:t> is not </a:t>
            </a:r>
            <a:r>
              <a:rPr lang="tr-TR" dirty="0" err="1" smtClean="0"/>
              <a:t>really</a:t>
            </a:r>
            <a:r>
              <a:rPr lang="tr-TR" dirty="0" smtClean="0"/>
              <a:t> </a:t>
            </a:r>
            <a:r>
              <a:rPr lang="tr-TR" dirty="0" err="1" smtClean="0"/>
              <a:t>realistic</a:t>
            </a:r>
            <a:r>
              <a:rPr lang="tr-TR" dirty="0" smtClean="0"/>
              <a:t>. </a:t>
            </a:r>
            <a:r>
              <a:rPr lang="tr-TR" dirty="0" err="1" smtClean="0"/>
              <a:t>What</a:t>
            </a:r>
            <a:r>
              <a:rPr lang="tr-TR" dirty="0" smtClean="0"/>
              <a:t> </a:t>
            </a:r>
            <a:r>
              <a:rPr lang="tr-TR" dirty="0" err="1" smtClean="0"/>
              <a:t>marrs</a:t>
            </a:r>
            <a:r>
              <a:rPr lang="tr-TR" dirty="0" smtClean="0"/>
              <a:t> </a:t>
            </a:r>
            <a:r>
              <a:rPr lang="tr-TR" dirty="0" err="1" smtClean="0"/>
              <a:t>realism</a:t>
            </a:r>
            <a:r>
              <a:rPr lang="tr-TR" dirty="0" smtClean="0"/>
              <a:t> of </a:t>
            </a:r>
            <a:r>
              <a:rPr lang="tr-TR" i="1" dirty="0" err="1" smtClean="0"/>
              <a:t>Uncle</a:t>
            </a:r>
            <a:r>
              <a:rPr lang="tr-TR" i="1" dirty="0" smtClean="0"/>
              <a:t> </a:t>
            </a:r>
            <a:r>
              <a:rPr lang="tr-TR" i="1" dirty="0" err="1" smtClean="0"/>
              <a:t>Tom</a:t>
            </a:r>
            <a:r>
              <a:rPr lang="tr-TR" i="1" dirty="0" smtClean="0"/>
              <a:t> </a:t>
            </a:r>
            <a:r>
              <a:rPr lang="tr-TR" dirty="0" err="1" smtClean="0"/>
              <a:t>other</a:t>
            </a:r>
            <a:r>
              <a:rPr lang="tr-TR" dirty="0" smtClean="0"/>
              <a:t> </a:t>
            </a:r>
            <a:r>
              <a:rPr lang="tr-TR" dirty="0" err="1" smtClean="0"/>
              <a:t>than</a:t>
            </a:r>
            <a:r>
              <a:rPr lang="tr-TR" dirty="0" smtClean="0"/>
              <a:t> Eliza </a:t>
            </a:r>
            <a:r>
              <a:rPr lang="tr-TR" dirty="0" err="1" smtClean="0"/>
              <a:t>crossing</a:t>
            </a:r>
            <a:r>
              <a:rPr lang="tr-TR" dirty="0" smtClean="0"/>
              <a:t> </a:t>
            </a:r>
            <a:r>
              <a:rPr lang="tr-TR" dirty="0" err="1" smtClean="0"/>
              <a:t>the</a:t>
            </a:r>
            <a:r>
              <a:rPr lang="tr-TR" dirty="0" smtClean="0"/>
              <a:t> </a:t>
            </a:r>
            <a:r>
              <a:rPr lang="tr-TR" dirty="0" err="1" smtClean="0"/>
              <a:t>river</a:t>
            </a:r>
            <a:r>
              <a:rPr lang="tr-TR" dirty="0" smtClean="0"/>
              <a:t> on </a:t>
            </a:r>
            <a:r>
              <a:rPr lang="tr-TR" dirty="0" err="1" smtClean="0"/>
              <a:t>ice</a:t>
            </a:r>
            <a:r>
              <a:rPr lang="tr-TR" dirty="0" smtClean="0"/>
              <a:t> </a:t>
            </a:r>
            <a:r>
              <a:rPr lang="tr-TR" dirty="0" err="1" smtClean="0"/>
              <a:t>floes</a:t>
            </a:r>
            <a:r>
              <a:rPr lang="tr-TR" dirty="0" smtClean="0"/>
              <a:t>?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normAutofit fontScale="32500" lnSpcReduction="20000"/>
          </a:bodyPr>
          <a:lstStyle/>
          <a:p>
            <a:r>
              <a:rPr lang="tr-TR" dirty="0" err="1" smtClean="0"/>
              <a:t>Chapter</a:t>
            </a:r>
            <a:r>
              <a:rPr lang="tr-TR" dirty="0" smtClean="0"/>
              <a:t> 9</a:t>
            </a:r>
          </a:p>
          <a:p>
            <a:endParaRPr lang="tr-TR" dirty="0" smtClean="0"/>
          </a:p>
          <a:p>
            <a:r>
              <a:rPr lang="en-US" dirty="0" smtClean="0"/>
              <a:t>“</a:t>
            </a:r>
            <a:r>
              <a:rPr lang="en-US" dirty="0"/>
              <a:t>Well,” said his wife, after the business of the tea-table was getting rather slack, “and what have they been doing in the Senate?” </a:t>
            </a:r>
          </a:p>
          <a:p>
            <a:r>
              <a:rPr lang="en-US" dirty="0"/>
              <a:t>Now, it was a very unusual thing for gentle little Mrs. Bird ever to trouble her head with what was going on in the house of the state, very wisely considering that she had enough to do to mind her own. Mr. Bird, therefore, opened his eyes in surprise, and said, </a:t>
            </a:r>
          </a:p>
          <a:p>
            <a:r>
              <a:rPr lang="en-US" dirty="0"/>
              <a:t>“Not very much of importance.” </a:t>
            </a:r>
          </a:p>
          <a:p>
            <a:r>
              <a:rPr lang="en-US" dirty="0"/>
              <a:t>“Well; but is it true that they have been passing a law forbidding people to give meat and drink to those poor colored folks that come along? I heard they were talking of some such law, but I didn’t think any Christian legislature would pass it!” </a:t>
            </a:r>
          </a:p>
          <a:p>
            <a:r>
              <a:rPr lang="en-US" dirty="0"/>
              <a:t>“Why, Mary, you are getting to be a politician, all at once.” </a:t>
            </a:r>
          </a:p>
          <a:p>
            <a:r>
              <a:rPr lang="en-US" dirty="0"/>
              <a:t>“No, nonsense! I wouldn’t give a fig for all your politics, generally, but I think this is something downright cruel and unchristian. I hope, my dear, no such law has been passed.” </a:t>
            </a:r>
          </a:p>
          <a:p>
            <a:r>
              <a:rPr lang="en-US" dirty="0"/>
              <a:t>“There has been a law passed forbidding people to help off the slaves that come over from Kentucky, my dear; so much of that thing has been done by these reckless Abolitionists, that our brethren in Kentucky are very strongly excited, and it seems necessary, and no more than Christian and kind, that something should be done by our state to quiet the excitement.” </a:t>
            </a:r>
          </a:p>
          <a:p>
            <a:r>
              <a:rPr lang="en-US" dirty="0"/>
              <a:t>“And what is the law? It don’t forbid us to shelter those poor creatures a night, does it, and to give ’</a:t>
            </a:r>
            <a:r>
              <a:rPr lang="en-US" dirty="0" err="1"/>
              <a:t>em</a:t>
            </a:r>
            <a:r>
              <a:rPr lang="en-US" dirty="0"/>
              <a:t> something comfortable to eat, and a few old clothes, and send them quietly about their business?” </a:t>
            </a:r>
          </a:p>
          <a:p>
            <a:r>
              <a:rPr lang="en-US" dirty="0"/>
              <a:t>“Why, yes, my dear; that would be aiding and abetting, you know.” </a:t>
            </a:r>
          </a:p>
          <a:p>
            <a:r>
              <a:rPr lang="en-US" dirty="0"/>
              <a:t>Mrs. Bird was a timid, blushing little woman, of about four feet in height, and with mild blue eyes, and a peach-blow complexion, and the gentlest, sweetest voice in the world;—as for courage, a moderate-sized cock-turkey had been known to put her to rout at the very first gobble, and a stout house-dog, of moderate capacity, would bring her into subjection merely by a show of his teeth. Her husband and children were her entire world, and in these she ruled more by entreaty and persuasion than by command or argument. There was only one thing that was capable of arousing her, and that provocation came in on the side of her unusually gentle and sympathetic nature;—anything in the shape of cruelty would throw her into a passion, which was the more alarming and inexplicable in proportion to the general softness of her nature. Generally the most indulgent and easy to be entreated of all mothers, still her boys had a very reverent remembrance of a most vehement chastisement she once bestowed on them, because she found them leagued with several graceless boys of the neighborhood, stoning a </a:t>
            </a:r>
            <a:r>
              <a:rPr lang="en-US" dirty="0" err="1"/>
              <a:t>defenceless</a:t>
            </a:r>
            <a:r>
              <a:rPr lang="en-US" dirty="0"/>
              <a:t> kitten. </a:t>
            </a:r>
          </a:p>
          <a:p>
            <a:r>
              <a:rPr lang="en-US" dirty="0"/>
              <a:t>“I’ll tell you what,” Master Bill used to say, “I was scared that time. Mother came at me so that I thought she was crazy, and I was whipped and tumbled off to bed, without any supper, before I could get over wondering what had come about; and, after that, I heard mother crying outside the door, which made me feel worse than all the rest. I’ll tell you what,” he’d say, “we boys never stoned another kitten!”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normAutofit fontScale="32500" lnSpcReduction="20000"/>
          </a:bodyPr>
          <a:lstStyle/>
          <a:p>
            <a:r>
              <a:rPr lang="en-US" dirty="0" smtClean="0"/>
              <a:t>On the present occasion, Mrs. Bird rose quickly, with very red cheeks, which quite improved her general appearance, and walked up to her husband, with quite a resolute air, and said, in a determined tone, </a:t>
            </a:r>
          </a:p>
          <a:p>
            <a:r>
              <a:rPr lang="en-US" dirty="0" smtClean="0"/>
              <a:t>“Now, John, I want to know if you think such a law as that is right and Christian?” </a:t>
            </a:r>
          </a:p>
          <a:p>
            <a:r>
              <a:rPr lang="en-US" dirty="0" smtClean="0"/>
              <a:t>“You won’t shoot me, now, Mary, if I say I do!” </a:t>
            </a:r>
          </a:p>
          <a:p>
            <a:r>
              <a:rPr lang="en-US" dirty="0" smtClean="0"/>
              <a:t>“I never could have thought it of you, John; you didn’t vote for it?” </a:t>
            </a:r>
          </a:p>
          <a:p>
            <a:r>
              <a:rPr lang="en-US" dirty="0" smtClean="0"/>
              <a:t>“Even so, my fair politician.” </a:t>
            </a:r>
          </a:p>
          <a:p>
            <a:r>
              <a:rPr lang="en-US" dirty="0" smtClean="0"/>
              <a:t>“You ought to be ashamed, John! Poor, homeless, houseless creatures! It’s a shameful, wicked, abominable law, and I’ll break it, for one, the first time I get a chance; and I hope I </a:t>
            </a:r>
            <a:r>
              <a:rPr lang="en-US" i="1" dirty="0" smtClean="0"/>
              <a:t>shall</a:t>
            </a:r>
            <a:r>
              <a:rPr lang="en-US" dirty="0" smtClean="0"/>
              <a:t> have a chance, I do! Things have got to a pretty pass, if a woman can’t give a warm supper and a bed to poor, starving creatures, just because they are slaves, and have been abused and oppressed all their lives, poor things!” </a:t>
            </a:r>
          </a:p>
          <a:p>
            <a:r>
              <a:rPr lang="en-US" dirty="0" smtClean="0"/>
              <a:t>“But, Mary, just listen to me. Your feelings are all quite right, dear, and interesting, and I love you for them; but, then, dear, we mustn’t suffer our feelings to run away with our judgment; you must consider it’s a matter of private feeling,—there are great public interests involved,—there is such a state of public agitation rising, that we must put aside our private feelings.” </a:t>
            </a:r>
          </a:p>
          <a:p>
            <a:r>
              <a:rPr lang="en-US" dirty="0" smtClean="0"/>
              <a:t>“Now, John, I don’t know anything about politics, but I can read my Bible; and there I see that I must feed the hungry, clothe the naked, and comfort the desolate; and that Bible I mean to follow.” </a:t>
            </a:r>
          </a:p>
          <a:p>
            <a:r>
              <a:rPr lang="en-US" dirty="0" smtClean="0"/>
              <a:t>“But in cases where your doing so would involve a great public evil—” </a:t>
            </a:r>
          </a:p>
          <a:p>
            <a:r>
              <a:rPr lang="en-US" dirty="0" smtClean="0"/>
              <a:t>“Obeying God never brings on public evils. I know it can’t. It’s always safest, all round, to </a:t>
            </a:r>
            <a:r>
              <a:rPr lang="en-US" i="1" dirty="0" smtClean="0"/>
              <a:t>do as He</a:t>
            </a:r>
            <a:r>
              <a:rPr lang="en-US" dirty="0" smtClean="0"/>
              <a:t> bids us. </a:t>
            </a:r>
          </a:p>
          <a:p>
            <a:r>
              <a:rPr lang="en-US" dirty="0" smtClean="0"/>
              <a:t>“Now, listen to me, Mary, and I can state to you a very clear argument, to show—” </a:t>
            </a:r>
          </a:p>
          <a:p>
            <a:r>
              <a:rPr lang="en-US" dirty="0" smtClean="0"/>
              <a:t>“O, nonsense, John! you can talk all night, but you wouldn’t do it. I put it to you, John,—would </a:t>
            </a:r>
            <a:r>
              <a:rPr lang="en-US" i="1" dirty="0" smtClean="0"/>
              <a:t>you</a:t>
            </a:r>
            <a:r>
              <a:rPr lang="en-US" dirty="0" smtClean="0"/>
              <a:t> now turn away a poor, shivering, hungry creature from your door, because he was a runaway? </a:t>
            </a:r>
            <a:r>
              <a:rPr lang="en-US" i="1" dirty="0" smtClean="0"/>
              <a:t>Would</a:t>
            </a:r>
            <a:r>
              <a:rPr lang="en-US" dirty="0" smtClean="0"/>
              <a:t> you, now?” </a:t>
            </a:r>
          </a:p>
          <a:p>
            <a:r>
              <a:rPr lang="en-US" dirty="0" smtClean="0"/>
              <a:t>Now, if the truth must be told, our senator had the misfortune to be a man who had a particularly humane and accessible nature, and turning away anybody that was in trouble never had been his forte; and what was worse for him in this particular pinch of the argument was, that his wife knew it, and, of course was making an assault on rather an indefensible point. So he had recourse to the usual means of gaining time for such cases made and provided; he said “ahem,” and coughed several times, took out his pocket-handkerchief, and began to wipe his glasses. Mrs. Bird, seeing the </a:t>
            </a:r>
            <a:r>
              <a:rPr lang="en-US" dirty="0" err="1" smtClean="0"/>
              <a:t>defenceless</a:t>
            </a:r>
            <a:r>
              <a:rPr lang="en-US" dirty="0" smtClean="0"/>
              <a:t> condition of the enemy’s territory, had no more conscience than to push her advantage. </a:t>
            </a:r>
          </a:p>
          <a:p>
            <a:r>
              <a:rPr lang="en-US" dirty="0" smtClean="0"/>
              <a:t>“I should like to see you doing that, John—I really should! Turning a woman out of doors in a snowstorm, for instance; or may be you’d take her up and put her in jail, wouldn’t you? You would make a great hand at that!” </a:t>
            </a:r>
          </a:p>
          <a:p>
            <a:r>
              <a:rPr lang="en-US" dirty="0" smtClean="0"/>
              <a:t>“Of course, it would be a very painful duty,” began Mr. Bird, in a moderate tone</a:t>
            </a:r>
          </a:p>
          <a:p>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lstStyle/>
          <a:p>
            <a:r>
              <a:rPr lang="tr-TR" dirty="0" err="1" smtClean="0"/>
              <a:t>Another</a:t>
            </a:r>
            <a:r>
              <a:rPr lang="tr-TR" dirty="0" smtClean="0"/>
              <a:t> </a:t>
            </a:r>
            <a:r>
              <a:rPr lang="tr-TR" dirty="0" err="1" smtClean="0"/>
              <a:t>scene</a:t>
            </a:r>
            <a:r>
              <a:rPr lang="tr-TR" dirty="0" smtClean="0"/>
              <a:t> in </a:t>
            </a:r>
            <a:r>
              <a:rPr lang="tr-TR" dirty="0" err="1" smtClean="0"/>
              <a:t>which</a:t>
            </a:r>
            <a:r>
              <a:rPr lang="tr-TR" dirty="0" smtClean="0"/>
              <a:t> a </a:t>
            </a:r>
            <a:r>
              <a:rPr lang="tr-TR" dirty="0" err="1" smtClean="0"/>
              <a:t>man</a:t>
            </a:r>
            <a:r>
              <a:rPr lang="tr-TR" dirty="0" smtClean="0"/>
              <a:t> </a:t>
            </a:r>
            <a:r>
              <a:rPr lang="tr-TR" dirty="0" err="1" smtClean="0"/>
              <a:t>and</a:t>
            </a:r>
            <a:r>
              <a:rPr lang="tr-TR" dirty="0" smtClean="0"/>
              <a:t> a </a:t>
            </a:r>
            <a:r>
              <a:rPr lang="tr-TR" dirty="0" err="1" smtClean="0"/>
              <a:t>woman</a:t>
            </a:r>
            <a:r>
              <a:rPr lang="tr-TR" dirty="0" smtClean="0"/>
              <a:t> </a:t>
            </a:r>
            <a:r>
              <a:rPr lang="tr-TR" dirty="0" err="1" smtClean="0"/>
              <a:t>argue</a:t>
            </a:r>
            <a:r>
              <a:rPr lang="tr-TR" dirty="0" smtClean="0"/>
              <a:t>. </a:t>
            </a:r>
            <a:r>
              <a:rPr lang="tr-TR" dirty="0" err="1" smtClean="0"/>
              <a:t>Please</a:t>
            </a:r>
            <a:r>
              <a:rPr lang="tr-TR" dirty="0" smtClean="0"/>
              <a:t> pay </a:t>
            </a:r>
            <a:r>
              <a:rPr lang="tr-TR" dirty="0" err="1" smtClean="0"/>
              <a:t>attention</a:t>
            </a:r>
            <a:r>
              <a:rPr lang="tr-TR" dirty="0" smtClean="0"/>
              <a:t> </a:t>
            </a:r>
            <a:r>
              <a:rPr lang="tr-TR" dirty="0" err="1" smtClean="0"/>
              <a:t>to</a:t>
            </a:r>
            <a:r>
              <a:rPr lang="tr-TR" dirty="0" smtClean="0"/>
              <a:t> </a:t>
            </a:r>
            <a:r>
              <a:rPr lang="tr-TR" dirty="0" err="1" smtClean="0"/>
              <a:t>gender</a:t>
            </a:r>
            <a:r>
              <a:rPr lang="tr-TR" dirty="0" smtClean="0"/>
              <a:t> </a:t>
            </a:r>
            <a:r>
              <a:rPr lang="tr-TR" dirty="0" err="1" smtClean="0"/>
              <a:t>characteristics</a:t>
            </a:r>
            <a:r>
              <a:rPr lang="tr-TR" dirty="0" smtClean="0"/>
              <a:t> </a:t>
            </a:r>
            <a:r>
              <a:rPr lang="tr-TR" dirty="0" err="1" smtClean="0"/>
              <a:t>attributed</a:t>
            </a:r>
            <a:r>
              <a:rPr lang="tr-TR" dirty="0" smtClean="0"/>
              <a:t> </a:t>
            </a:r>
            <a:r>
              <a:rPr lang="tr-TR" dirty="0" err="1" smtClean="0"/>
              <a:t>to</a:t>
            </a:r>
            <a:r>
              <a:rPr lang="tr-TR" dirty="0" smtClean="0"/>
              <a:t> </a:t>
            </a:r>
            <a:r>
              <a:rPr lang="tr-TR" dirty="0" err="1" smtClean="0"/>
              <a:t>Mr</a:t>
            </a:r>
            <a:r>
              <a:rPr lang="tr-TR" dirty="0" smtClean="0"/>
              <a:t>. </a:t>
            </a:r>
            <a:r>
              <a:rPr lang="tr-TR" dirty="0" err="1" smtClean="0"/>
              <a:t>And</a:t>
            </a:r>
            <a:r>
              <a:rPr lang="tr-TR" dirty="0" smtClean="0"/>
              <a:t> </a:t>
            </a:r>
            <a:r>
              <a:rPr lang="tr-TR" dirty="0" err="1" smtClean="0"/>
              <a:t>Mrs</a:t>
            </a:r>
            <a:r>
              <a:rPr lang="tr-TR" dirty="0" smtClean="0"/>
              <a:t>. </a:t>
            </a:r>
            <a:r>
              <a:rPr lang="tr-TR" dirty="0" err="1" smtClean="0"/>
              <a:t>Bird</a:t>
            </a:r>
            <a:r>
              <a:rPr lang="tr-TR" dirty="0" smtClean="0"/>
              <a:t>.</a:t>
            </a:r>
          </a:p>
          <a:p>
            <a:r>
              <a:rPr lang="tr-TR" dirty="0" err="1" smtClean="0"/>
              <a:t>Also</a:t>
            </a:r>
            <a:r>
              <a:rPr lang="tr-TR" dirty="0" smtClean="0"/>
              <a:t> </a:t>
            </a:r>
            <a:r>
              <a:rPr lang="tr-TR" dirty="0" err="1" smtClean="0"/>
              <a:t>consider</a:t>
            </a:r>
            <a:r>
              <a:rPr lang="tr-TR" dirty="0" smtClean="0"/>
              <a:t> </a:t>
            </a:r>
            <a:r>
              <a:rPr lang="tr-TR" dirty="0" err="1" smtClean="0"/>
              <a:t>the</a:t>
            </a:r>
            <a:r>
              <a:rPr lang="tr-TR" dirty="0" smtClean="0"/>
              <a:t> idea of </a:t>
            </a:r>
            <a:r>
              <a:rPr lang="tr-TR" dirty="0" err="1" smtClean="0"/>
              <a:t>sympathy</a:t>
            </a:r>
            <a:r>
              <a:rPr lang="tr-TR" dirty="0" smtClean="0"/>
              <a:t>. </a:t>
            </a:r>
            <a:r>
              <a:rPr lang="tr-TR" dirty="0" err="1" smtClean="0"/>
              <a:t>You</a:t>
            </a:r>
            <a:r>
              <a:rPr lang="tr-TR" dirty="0" smtClean="0"/>
              <a:t> </a:t>
            </a:r>
            <a:r>
              <a:rPr lang="tr-TR" dirty="0" err="1" smtClean="0"/>
              <a:t>will</a:t>
            </a:r>
            <a:r>
              <a:rPr lang="tr-TR" dirty="0" smtClean="0"/>
              <a:t> </a:t>
            </a:r>
            <a:r>
              <a:rPr lang="tr-TR" dirty="0" err="1" smtClean="0"/>
              <a:t>need</a:t>
            </a:r>
            <a:r>
              <a:rPr lang="tr-TR" dirty="0" smtClean="0"/>
              <a:t> it </a:t>
            </a:r>
            <a:r>
              <a:rPr lang="tr-TR" dirty="0" err="1" smtClean="0"/>
              <a:t>soon</a:t>
            </a:r>
            <a:r>
              <a:rPr lang="tr-TR" dirty="0" smtClean="0"/>
              <a:t>.</a:t>
            </a:r>
            <a:endParaRPr lang="en-US"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3870</Words>
  <Application>Microsoft Office PowerPoint</Application>
  <PresentationFormat>Ekran Gösterisi (4:3)</PresentationFormat>
  <Paragraphs>84</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Ofis Teması</vt:lpstr>
      <vt:lpstr>19th Century Fiction II</vt:lpstr>
      <vt:lpstr>Uncle Tom’s Cabin</vt:lpstr>
      <vt:lpstr>Uncle Tom’s Cabin</vt:lpstr>
      <vt:lpstr>Uncle Tom’s Cabin</vt:lpstr>
      <vt:lpstr>Uncle Tom’s Cabin</vt:lpstr>
      <vt:lpstr>Uncle Tom’s Cabin</vt:lpstr>
      <vt:lpstr>Uncle Tom’s Cabin</vt:lpstr>
      <vt:lpstr>Uncle Tom’s Cabin</vt:lpstr>
      <vt:lpstr>Uncle Tom’s Cabin</vt:lpstr>
      <vt:lpstr>Uncle Tom’s Cabin</vt:lpstr>
      <vt:lpstr>Uncle Tom’s Cabin</vt:lpstr>
      <vt:lpstr>Uncle Tom’s Cabin</vt:lpstr>
    </vt:vector>
  </TitlesOfParts>
  <Company>Private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19th Century Fiction II</dc:title>
  <dc:creator>Özel Kullanıcı</dc:creator>
  <cp:lastModifiedBy>Özel Kullanıcı</cp:lastModifiedBy>
  <cp:revision>4</cp:revision>
  <dcterms:created xsi:type="dcterms:W3CDTF">2020-03-01T19:15:03Z</dcterms:created>
  <dcterms:modified xsi:type="dcterms:W3CDTF">2020-03-01T19:37:21Z</dcterms:modified>
</cp:coreProperties>
</file>