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857561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856553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1B32BED-0C29-4864-A15C-AC0F8DFB4FA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53037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1A97CCF-3797-4B57-A8C4-63118DE8CCA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396370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1A97CCF-3797-4B57-A8C4-63118DE8CCA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B32BED-0C29-4864-A15C-AC0F8DFB4FA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26911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1A97CCF-3797-4B57-A8C4-63118DE8CCA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41727972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709978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910451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75174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1A97CCF-3797-4B57-A8C4-63118DE8CCAA}"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88288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1A97CCF-3797-4B57-A8C4-63118DE8CCA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1140942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1A97CCF-3797-4B57-A8C4-63118DE8CCAA}"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617095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1A97CCF-3797-4B57-A8C4-63118DE8CCAA}"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1978361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97CCF-3797-4B57-A8C4-63118DE8CCAA}"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156932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1A97CCF-3797-4B57-A8C4-63118DE8CCA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73639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1A97CCF-3797-4B57-A8C4-63118DE8CCAA}"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1B32BED-0C29-4864-A15C-AC0F8DFB4FA8}" type="slidenum">
              <a:rPr lang="tr-TR" smtClean="0"/>
              <a:t>‹#›</a:t>
            </a:fld>
            <a:endParaRPr lang="tr-TR"/>
          </a:p>
        </p:txBody>
      </p:sp>
    </p:spTree>
    <p:extLst>
      <p:ext uri="{BB962C8B-B14F-4D97-AF65-F5344CB8AC3E}">
        <p14:creationId xmlns:p14="http://schemas.microsoft.com/office/powerpoint/2010/main" val="2849588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1A97CCF-3797-4B57-A8C4-63118DE8CCAA}"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1B32BED-0C29-4864-A15C-AC0F8DFB4FA8}" type="slidenum">
              <a:rPr lang="tr-TR" smtClean="0"/>
              <a:t>‹#›</a:t>
            </a:fld>
            <a:endParaRPr lang="tr-TR"/>
          </a:p>
        </p:txBody>
      </p:sp>
    </p:spTree>
    <p:extLst>
      <p:ext uri="{BB962C8B-B14F-4D97-AF65-F5344CB8AC3E}">
        <p14:creationId xmlns:p14="http://schemas.microsoft.com/office/powerpoint/2010/main" val="5647590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Borç İlişkisinin Hükümleri</a:t>
            </a:r>
            <a:endParaRPr lang="tr-TR" dirty="0"/>
          </a:p>
        </p:txBody>
      </p:sp>
      <p:sp>
        <p:nvSpPr>
          <p:cNvPr id="3" name="İçerik Yer Tutucusu 2"/>
          <p:cNvSpPr>
            <a:spLocks noGrp="1"/>
          </p:cNvSpPr>
          <p:nvPr>
            <p:ph idx="1"/>
          </p:nvPr>
        </p:nvSpPr>
        <p:spPr/>
        <p:txBody>
          <a:bodyPr>
            <a:normAutofit/>
          </a:bodyPr>
          <a:lstStyle/>
          <a:p>
            <a:r>
              <a:rPr lang="tr-TR" dirty="0" smtClean="0"/>
              <a:t>BORÇLARIN İFASI</a:t>
            </a:r>
          </a:p>
          <a:p>
            <a:pPr algn="just"/>
            <a:r>
              <a:rPr lang="tr-TR" dirty="0" smtClean="0"/>
              <a:t>İfa kavramı</a:t>
            </a:r>
          </a:p>
          <a:p>
            <a:pPr algn="just"/>
            <a:r>
              <a:rPr lang="tr-TR" dirty="0" smtClean="0"/>
              <a:t>Ödeme kavramı</a:t>
            </a:r>
          </a:p>
          <a:p>
            <a:pPr algn="just"/>
            <a:r>
              <a:rPr lang="tr-TR" dirty="0" smtClean="0"/>
              <a:t>Hukuki niteliği</a:t>
            </a:r>
          </a:p>
          <a:p>
            <a:pPr algn="just"/>
            <a:r>
              <a:rPr lang="tr-TR" dirty="0" smtClean="0"/>
              <a:t>Parça ve </a:t>
            </a:r>
            <a:r>
              <a:rPr lang="tr-TR" smtClean="0"/>
              <a:t>çeşit borçlarının ifası</a:t>
            </a:r>
            <a:endParaRPr lang="tr-TR" dirty="0" smtClean="0"/>
          </a:p>
        </p:txBody>
      </p:sp>
    </p:spTree>
    <p:extLst>
      <p:ext uri="{BB962C8B-B14F-4D97-AF65-F5344CB8AC3E}">
        <p14:creationId xmlns:p14="http://schemas.microsoft.com/office/powerpoint/2010/main" val="2759951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Borçlunun üçüncü kişiye ifada bulunma hakkı:</a:t>
            </a:r>
          </a:p>
          <a:p>
            <a:r>
              <a:rPr lang="tr-TR" dirty="0" smtClean="0"/>
              <a:t>a) Alacaklının borçluya verdiği yetki gereği</a:t>
            </a:r>
          </a:p>
          <a:p>
            <a:r>
              <a:rPr lang="tr-TR" dirty="0" smtClean="0"/>
              <a:t>b) Kanun gereği (TBK m. </a:t>
            </a:r>
            <a:r>
              <a:rPr lang="tr-TR" smtClean="0"/>
              <a:t>187/III, 107)</a:t>
            </a:r>
            <a:endParaRPr lang="tr-TR" dirty="0"/>
          </a:p>
        </p:txBody>
      </p:sp>
    </p:spTree>
    <p:extLst>
      <p:ext uri="{BB962C8B-B14F-4D97-AF65-F5344CB8AC3E}">
        <p14:creationId xmlns:p14="http://schemas.microsoft.com/office/powerpoint/2010/main" val="1395223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85</a:t>
            </a:r>
          </a:p>
          <a:p>
            <a:pPr algn="just"/>
            <a:r>
              <a:rPr lang="tr-TR" dirty="0"/>
              <a:t>«Bölünemeyen bir borcun birden çok alacaklısı varsa, alacaklılardan her biri, borcun alacaklıların tamamına ifasını isteyebilir. Borçlu, edimini alacaklıların hepsine birden ifa etmek zorundadır. Bölünemeyen borcun birden çok borçlusu varsa, borçlulardan her biri borcun tamamını ifa etmekle yükümlüdür. Durumun gereğinden aksi anlaşılmadıkça, ifada bulunan borçlu, alacaklıya halef olur ve diğer borçlulardan payları oranında alacağını isteyebilir</a:t>
            </a:r>
            <a:r>
              <a:rPr lang="tr-TR" dirty="0" smtClean="0"/>
              <a:t>.»</a:t>
            </a:r>
            <a:endParaRPr lang="tr-TR" dirty="0"/>
          </a:p>
        </p:txBody>
      </p:sp>
    </p:spTree>
    <p:extLst>
      <p:ext uri="{BB962C8B-B14F-4D97-AF65-F5344CB8AC3E}">
        <p14:creationId xmlns:p14="http://schemas.microsoft.com/office/powerpoint/2010/main" val="101789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İfanın Hukuki Niteliği:</a:t>
            </a:r>
          </a:p>
          <a:p>
            <a:r>
              <a:rPr lang="tr-TR" dirty="0" smtClean="0"/>
              <a:t>a) Genel sözleşme görüşü</a:t>
            </a:r>
          </a:p>
          <a:p>
            <a:r>
              <a:rPr lang="tr-TR" dirty="0" smtClean="0"/>
              <a:t>b) Maddi fiil görüşü</a:t>
            </a:r>
          </a:p>
          <a:p>
            <a:r>
              <a:rPr lang="tr-TR" dirty="0" smtClean="0"/>
              <a:t>c) Sınırlı sözleşme görüşü</a:t>
            </a:r>
            <a:endParaRPr lang="tr-TR" dirty="0"/>
          </a:p>
        </p:txBody>
      </p:sp>
    </p:spTree>
    <p:extLst>
      <p:ext uri="{BB962C8B-B14F-4D97-AF65-F5344CB8AC3E}">
        <p14:creationId xmlns:p14="http://schemas.microsoft.com/office/powerpoint/2010/main" val="1751145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İfanın Unsurları:</a:t>
            </a:r>
          </a:p>
          <a:p>
            <a:r>
              <a:rPr lang="tr-TR" dirty="0" smtClean="0"/>
              <a:t>a) İfanın konusu</a:t>
            </a:r>
          </a:p>
          <a:p>
            <a:r>
              <a:rPr lang="tr-TR" dirty="0" smtClean="0"/>
              <a:t>b) İfanın tarafları</a:t>
            </a:r>
          </a:p>
          <a:p>
            <a:r>
              <a:rPr lang="tr-TR" dirty="0" smtClean="0"/>
              <a:t>c) İfa zamanı</a:t>
            </a:r>
          </a:p>
          <a:p>
            <a:r>
              <a:rPr lang="tr-TR" dirty="0" smtClean="0"/>
              <a:t>d) İfa yeri</a:t>
            </a:r>
            <a:endParaRPr lang="tr-TR" dirty="0"/>
          </a:p>
        </p:txBody>
      </p:sp>
    </p:spTree>
    <p:extLst>
      <p:ext uri="{BB962C8B-B14F-4D97-AF65-F5344CB8AC3E}">
        <p14:creationId xmlns:p14="http://schemas.microsoft.com/office/powerpoint/2010/main" val="3171578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 İkameleri</a:t>
            </a:r>
          </a:p>
          <a:p>
            <a:r>
              <a:rPr lang="tr-TR" dirty="0" smtClean="0"/>
              <a:t>a) Seçimlik yetki</a:t>
            </a:r>
          </a:p>
          <a:p>
            <a:r>
              <a:rPr lang="tr-TR" dirty="0" smtClean="0"/>
              <a:t>b) İfa yerine geçen edim</a:t>
            </a:r>
          </a:p>
          <a:p>
            <a:r>
              <a:rPr lang="tr-TR" dirty="0" smtClean="0"/>
              <a:t>c) İfa amacıyla yapılan edim</a:t>
            </a:r>
            <a:endParaRPr lang="tr-TR" dirty="0"/>
          </a:p>
        </p:txBody>
      </p:sp>
    </p:spTree>
    <p:extLst>
      <p:ext uri="{BB962C8B-B14F-4D97-AF65-F5344CB8AC3E}">
        <p14:creationId xmlns:p14="http://schemas.microsoft.com/office/powerpoint/2010/main" val="1056205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Kısmi </a:t>
            </a:r>
            <a:r>
              <a:rPr lang="tr-TR" dirty="0" smtClean="0"/>
              <a:t>ifa</a:t>
            </a:r>
            <a:endParaRPr lang="tr-TR" dirty="0"/>
          </a:p>
          <a:p>
            <a:pPr algn="just"/>
            <a:r>
              <a:rPr lang="tr-TR" b="1" dirty="0" smtClean="0"/>
              <a:t>TBK </a:t>
            </a:r>
            <a:r>
              <a:rPr lang="tr-TR" b="1" dirty="0" smtClean="0"/>
              <a:t>m. 84</a:t>
            </a:r>
          </a:p>
          <a:p>
            <a:pPr algn="just"/>
            <a:r>
              <a:rPr lang="tr-TR" dirty="0" smtClean="0"/>
              <a:t>«Borcun tamamı belli ve muaccel ise, alacaklı kısmen ifayı reddedebilir. Alacaklı kısmen ifayı kabul ederse borçlu, borcun kendisi tarafından ikrar olunan kısmını ifadan kaçınamaz.» </a:t>
            </a:r>
            <a:endParaRPr lang="tr-TR" b="1" dirty="0"/>
          </a:p>
        </p:txBody>
      </p:sp>
    </p:spTree>
    <p:extLst>
      <p:ext uri="{BB962C8B-B14F-4D97-AF65-F5344CB8AC3E}">
        <p14:creationId xmlns:p14="http://schemas.microsoft.com/office/powerpoint/2010/main" val="293745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Alacaklının kısmi ifayı </a:t>
            </a:r>
            <a:r>
              <a:rPr lang="tr-TR" dirty="0" err="1" smtClean="0"/>
              <a:t>red</a:t>
            </a:r>
            <a:r>
              <a:rPr lang="tr-TR" dirty="0" smtClean="0"/>
              <a:t> hakkı:</a:t>
            </a:r>
          </a:p>
          <a:p>
            <a:r>
              <a:rPr lang="tr-TR" dirty="0" smtClean="0"/>
              <a:t>a) Edim bir bütün olarak ifası gereken bir edim olmalıdır.</a:t>
            </a:r>
          </a:p>
          <a:p>
            <a:r>
              <a:rPr lang="tr-TR" dirty="0" smtClean="0"/>
              <a:t>b) Borcun tamamı muaccel olmalıdır.</a:t>
            </a:r>
          </a:p>
          <a:p>
            <a:r>
              <a:rPr lang="tr-TR" dirty="0" smtClean="0"/>
              <a:t>c) Borcun tamamı çekişmesiz olmalıdır.</a:t>
            </a:r>
            <a:endParaRPr lang="tr-TR" dirty="0"/>
          </a:p>
        </p:txBody>
      </p:sp>
    </p:spTree>
    <p:extLst>
      <p:ext uri="{BB962C8B-B14F-4D97-AF65-F5344CB8AC3E}">
        <p14:creationId xmlns:p14="http://schemas.microsoft.com/office/powerpoint/2010/main" val="2727058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Kısmi ifayı kabul yükümlülüğü:</a:t>
            </a:r>
          </a:p>
          <a:p>
            <a:r>
              <a:rPr lang="tr-TR" dirty="0" smtClean="0"/>
              <a:t>a) Sözleşme kısmi ifaya izin veriyorsa</a:t>
            </a:r>
          </a:p>
          <a:p>
            <a:r>
              <a:rPr lang="tr-TR" dirty="0" smtClean="0"/>
              <a:t>b) Edimin niteliği kısmi ifaya elverişli ise</a:t>
            </a:r>
          </a:p>
          <a:p>
            <a:r>
              <a:rPr lang="tr-TR" dirty="0" smtClean="0"/>
              <a:t>c) Dürüstlük kuralı kısmi ifaya izin veriyorsa</a:t>
            </a:r>
          </a:p>
          <a:p>
            <a:r>
              <a:rPr lang="tr-TR" dirty="0" smtClean="0"/>
              <a:t>d) Ticari teamül kısmi ifaya izin veriyorsa</a:t>
            </a:r>
          </a:p>
          <a:p>
            <a:r>
              <a:rPr lang="tr-TR" dirty="0" smtClean="0"/>
              <a:t>e) Borçlu borcun bir kısmına itiraz etmişse, alacaklı kalan kısmını kabul zorundadır.</a:t>
            </a:r>
          </a:p>
          <a:p>
            <a:r>
              <a:rPr lang="tr-TR" dirty="0" smtClean="0"/>
              <a:t>f) İcra ve İflas Kanunu kısmi ifaya izin veriyorsa</a:t>
            </a:r>
          </a:p>
          <a:p>
            <a:r>
              <a:rPr lang="tr-TR" dirty="0" smtClean="0"/>
              <a:t>g) Kefalet hukukuna göre alacaklı kısmi ifayı kabul etmek zorundaysa</a:t>
            </a:r>
          </a:p>
          <a:p>
            <a:r>
              <a:rPr lang="tr-TR" dirty="0" smtClean="0"/>
              <a:t>h) </a:t>
            </a:r>
            <a:r>
              <a:rPr lang="tr-TR" dirty="0" err="1" smtClean="0"/>
              <a:t>TTK’ya</a:t>
            </a:r>
            <a:r>
              <a:rPr lang="tr-TR" dirty="0" smtClean="0"/>
              <a:t> göre de çek ve poliçe alacaklısı kısmi ifayı kabul zorunda bulunmaktadır. </a:t>
            </a:r>
            <a:endParaRPr lang="tr-TR" dirty="0"/>
          </a:p>
        </p:txBody>
      </p:sp>
    </p:spTree>
    <p:extLst>
      <p:ext uri="{BB962C8B-B14F-4D97-AF65-F5344CB8AC3E}">
        <p14:creationId xmlns:p14="http://schemas.microsoft.com/office/powerpoint/2010/main" val="3815317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İfanın gayri şahsiliği ilkesi</a:t>
            </a:r>
          </a:p>
          <a:p>
            <a:r>
              <a:rPr lang="tr-TR" b="1" dirty="0" smtClean="0"/>
              <a:t>TBK m. 83</a:t>
            </a:r>
          </a:p>
          <a:p>
            <a:pPr algn="just"/>
            <a:r>
              <a:rPr lang="tr-TR" dirty="0" smtClean="0"/>
              <a:t>«Borcun, bizzat borçlu tarafından ifa edilmesinde alacaklının menfaati bulunmadıkça borçlu, borcunu şahsen ifa etmekle yükümlü değildir.»</a:t>
            </a:r>
            <a:endParaRPr lang="tr-TR" b="1" dirty="0"/>
          </a:p>
        </p:txBody>
      </p:sp>
    </p:spTree>
    <p:extLst>
      <p:ext uri="{BB962C8B-B14F-4D97-AF65-F5344CB8AC3E}">
        <p14:creationId xmlns:p14="http://schemas.microsoft.com/office/powerpoint/2010/main" val="2859741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İfa yapılacak kişi</a:t>
            </a:r>
          </a:p>
          <a:p>
            <a:r>
              <a:rPr lang="tr-TR" dirty="0" smtClean="0"/>
              <a:t>Kural: Alacaklının şahsına ifa</a:t>
            </a:r>
          </a:p>
          <a:p>
            <a:r>
              <a:rPr lang="tr-TR" dirty="0" smtClean="0"/>
              <a:t>İstisna: Üçüncü kişiye ifa</a:t>
            </a:r>
          </a:p>
          <a:p>
            <a:r>
              <a:rPr lang="tr-TR" dirty="0" smtClean="0"/>
              <a:t>Borçlunun üçüncü kişiye ifa yükümlülüğü</a:t>
            </a:r>
          </a:p>
          <a:p>
            <a:r>
              <a:rPr lang="tr-TR" dirty="0" smtClean="0"/>
              <a:t>a) Kanun gereği üçüncü kişiye ifa yükümlülüğü (İİK m. 12,89,192)</a:t>
            </a:r>
          </a:p>
          <a:p>
            <a:r>
              <a:rPr lang="tr-TR" dirty="0" smtClean="0"/>
              <a:t>b) Sözleşme gereği üçüncü kişiye ifa (Tam üçüncü kişi yararına sözleşme)</a:t>
            </a:r>
          </a:p>
          <a:p>
            <a:r>
              <a:rPr lang="tr-TR" dirty="0" smtClean="0"/>
              <a:t>c) Alacaklının talimatı üzerine üçüncü kişiye ifa</a:t>
            </a:r>
          </a:p>
          <a:p>
            <a:r>
              <a:rPr lang="tr-TR" dirty="0" smtClean="0"/>
              <a:t>d) Hakimin talimatı üzerine üçüncü kişiye ifa (TMK m. 198)</a:t>
            </a:r>
            <a:endParaRPr lang="tr-TR" dirty="0"/>
          </a:p>
        </p:txBody>
      </p:sp>
    </p:spTree>
    <p:extLst>
      <p:ext uri="{BB962C8B-B14F-4D97-AF65-F5344CB8AC3E}">
        <p14:creationId xmlns:p14="http://schemas.microsoft.com/office/powerpoint/2010/main" val="307929460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58</TotalTime>
  <Words>417</Words>
  <Application>Microsoft Office PowerPoint</Application>
  <PresentationFormat>Geniş ekran</PresentationFormat>
  <Paragraphs>51</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Borç İlişkisinin Hükümleri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 İlişkisinin Hükümleri</dc:title>
  <dc:creator>TOSHIBA</dc:creator>
  <cp:lastModifiedBy>TOSHIBA</cp:lastModifiedBy>
  <cp:revision>8</cp:revision>
  <dcterms:created xsi:type="dcterms:W3CDTF">2020-05-02T19:01:53Z</dcterms:created>
  <dcterms:modified xsi:type="dcterms:W3CDTF">2020-05-04T13:27:51Z</dcterms:modified>
</cp:coreProperties>
</file>