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6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62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1D9D019-0FB3-4941-A820-213A8A00CDFB}" type="doc">
      <dgm:prSet loTypeId="urn:microsoft.com/office/officeart/2005/8/layout/venn1" loCatId="relationship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tr-TR"/>
        </a:p>
      </dgm:t>
    </dgm:pt>
    <dgm:pt modelId="{B3B78BD2-BAD8-48DA-BAF1-401363644603}">
      <dgm:prSet/>
      <dgm:spPr/>
      <dgm:t>
        <a:bodyPr/>
        <a:lstStyle/>
        <a:p>
          <a:pPr rtl="0"/>
          <a:r>
            <a:rPr lang="tr-TR" smtClean="0"/>
            <a:t>Max Weber</a:t>
          </a:r>
          <a:endParaRPr lang="tr-TR"/>
        </a:p>
      </dgm:t>
    </dgm:pt>
    <dgm:pt modelId="{68F0D42E-FE61-43FA-9FDE-2B6377E3A640}" type="parTrans" cxnId="{22091632-C0DD-4DF7-A5BA-3784C0FDC623}">
      <dgm:prSet/>
      <dgm:spPr/>
      <dgm:t>
        <a:bodyPr/>
        <a:lstStyle/>
        <a:p>
          <a:endParaRPr lang="tr-TR"/>
        </a:p>
      </dgm:t>
    </dgm:pt>
    <dgm:pt modelId="{3CB36791-FEB7-46D6-A035-5B5C1D29AE86}" type="sibTrans" cxnId="{22091632-C0DD-4DF7-A5BA-3784C0FDC623}">
      <dgm:prSet/>
      <dgm:spPr/>
      <dgm:t>
        <a:bodyPr/>
        <a:lstStyle/>
        <a:p>
          <a:endParaRPr lang="tr-TR"/>
        </a:p>
      </dgm:t>
    </dgm:pt>
    <dgm:pt modelId="{32903689-7EFB-4F0E-8D32-7697029072C4}" type="pres">
      <dgm:prSet presAssocID="{B1D9D019-0FB3-4941-A820-213A8A00CDFB}" presName="compositeShape" presStyleCnt="0">
        <dgm:presLayoutVars>
          <dgm:chMax val="7"/>
          <dgm:dir/>
          <dgm:resizeHandles val="exact"/>
        </dgm:presLayoutVars>
      </dgm:prSet>
      <dgm:spPr/>
    </dgm:pt>
    <dgm:pt modelId="{756DC5BF-60DF-449A-9247-5892046B1869}" type="pres">
      <dgm:prSet presAssocID="{B3B78BD2-BAD8-48DA-BAF1-401363644603}" presName="circ1TxSh" presStyleLbl="vennNode1" presStyleIdx="0" presStyleCnt="1"/>
      <dgm:spPr/>
    </dgm:pt>
  </dgm:ptLst>
  <dgm:cxnLst>
    <dgm:cxn modelId="{D58A8936-8F59-4A2C-8D63-AAA3959C9D8C}" type="presOf" srcId="{B1D9D019-0FB3-4941-A820-213A8A00CDFB}" destId="{32903689-7EFB-4F0E-8D32-7697029072C4}" srcOrd="0" destOrd="0" presId="urn:microsoft.com/office/officeart/2005/8/layout/venn1"/>
    <dgm:cxn modelId="{CABC520B-62C8-405A-9121-C007E27419D0}" type="presOf" srcId="{B3B78BD2-BAD8-48DA-BAF1-401363644603}" destId="{756DC5BF-60DF-449A-9247-5892046B1869}" srcOrd="0" destOrd="0" presId="urn:microsoft.com/office/officeart/2005/8/layout/venn1"/>
    <dgm:cxn modelId="{22091632-C0DD-4DF7-A5BA-3784C0FDC623}" srcId="{B1D9D019-0FB3-4941-A820-213A8A00CDFB}" destId="{B3B78BD2-BAD8-48DA-BAF1-401363644603}" srcOrd="0" destOrd="0" parTransId="{68F0D42E-FE61-43FA-9FDE-2B6377E3A640}" sibTransId="{3CB36791-FEB7-46D6-A035-5B5C1D29AE86}"/>
    <dgm:cxn modelId="{9A4664B0-3076-4919-BD75-8E35BD2E325A}" type="presParOf" srcId="{32903689-7EFB-4F0E-8D32-7697029072C4}" destId="{756DC5BF-60DF-449A-9247-5892046B1869}" srcOrd="0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A01D466D-9D0C-4E17-8399-EBE7E9DD0ED5}" type="doc">
      <dgm:prSet loTypeId="urn:microsoft.com/office/officeart/2005/8/layout/venn1" loCatId="relationship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tr-TR"/>
        </a:p>
      </dgm:t>
    </dgm:pt>
    <dgm:pt modelId="{B4929183-C8F7-4DD6-BF52-C11620A5776F}">
      <dgm:prSet/>
      <dgm:spPr/>
      <dgm:t>
        <a:bodyPr/>
        <a:lstStyle/>
        <a:p>
          <a:pPr rtl="0"/>
          <a:r>
            <a:rPr lang="tr-TR" smtClean="0"/>
            <a:t>Geleneksel otorite</a:t>
          </a:r>
          <a:endParaRPr lang="tr-TR"/>
        </a:p>
      </dgm:t>
    </dgm:pt>
    <dgm:pt modelId="{601284CE-EFF4-478A-8D6F-F2484F0BB72B}" type="parTrans" cxnId="{A267C11A-5F3F-48A2-8A58-6037908539C6}">
      <dgm:prSet/>
      <dgm:spPr/>
      <dgm:t>
        <a:bodyPr/>
        <a:lstStyle/>
        <a:p>
          <a:endParaRPr lang="tr-TR"/>
        </a:p>
      </dgm:t>
    </dgm:pt>
    <dgm:pt modelId="{89BD7A79-B6D0-45BF-9413-F308EFD08FEC}" type="sibTrans" cxnId="{A267C11A-5F3F-48A2-8A58-6037908539C6}">
      <dgm:prSet/>
      <dgm:spPr/>
      <dgm:t>
        <a:bodyPr/>
        <a:lstStyle/>
        <a:p>
          <a:endParaRPr lang="tr-TR"/>
        </a:p>
      </dgm:t>
    </dgm:pt>
    <dgm:pt modelId="{A91753D3-5460-4306-8600-BBB0BC9C0864}">
      <dgm:prSet/>
      <dgm:spPr/>
      <dgm:t>
        <a:bodyPr/>
        <a:lstStyle/>
        <a:p>
          <a:pPr rtl="0"/>
          <a:r>
            <a:rPr lang="tr-TR" smtClean="0"/>
            <a:t>Bürokratik otorite</a:t>
          </a:r>
          <a:endParaRPr lang="tr-TR"/>
        </a:p>
      </dgm:t>
    </dgm:pt>
    <dgm:pt modelId="{DE1B9BC8-0B10-4A88-B4A4-5F751B1EE468}" type="parTrans" cxnId="{832E8526-451D-496E-BE12-05A91626662C}">
      <dgm:prSet/>
      <dgm:spPr/>
      <dgm:t>
        <a:bodyPr/>
        <a:lstStyle/>
        <a:p>
          <a:endParaRPr lang="tr-TR"/>
        </a:p>
      </dgm:t>
    </dgm:pt>
    <dgm:pt modelId="{A34BA39B-FAD2-49AD-9E84-BDA43DF9A462}" type="sibTrans" cxnId="{832E8526-451D-496E-BE12-05A91626662C}">
      <dgm:prSet/>
      <dgm:spPr/>
      <dgm:t>
        <a:bodyPr/>
        <a:lstStyle/>
        <a:p>
          <a:endParaRPr lang="tr-TR"/>
        </a:p>
      </dgm:t>
    </dgm:pt>
    <dgm:pt modelId="{A7E39349-023C-4A4D-ADCA-F21E610F91DA}">
      <dgm:prSet/>
      <dgm:spPr/>
      <dgm:t>
        <a:bodyPr/>
        <a:lstStyle/>
        <a:p>
          <a:pPr rtl="0"/>
          <a:r>
            <a:rPr lang="tr-TR" smtClean="0"/>
            <a:t>Karizmatik otorite</a:t>
          </a:r>
          <a:endParaRPr lang="tr-TR"/>
        </a:p>
      </dgm:t>
    </dgm:pt>
    <dgm:pt modelId="{5314E55D-24C3-4E69-ADC1-09F8A2713211}" type="parTrans" cxnId="{E31834F2-A47E-4F9B-AFF3-E3F577CDDE2F}">
      <dgm:prSet/>
      <dgm:spPr/>
      <dgm:t>
        <a:bodyPr/>
        <a:lstStyle/>
        <a:p>
          <a:endParaRPr lang="tr-TR"/>
        </a:p>
      </dgm:t>
    </dgm:pt>
    <dgm:pt modelId="{472B3C69-DFCA-4429-8A89-9B64BC90E1DE}" type="sibTrans" cxnId="{E31834F2-A47E-4F9B-AFF3-E3F577CDDE2F}">
      <dgm:prSet/>
      <dgm:spPr/>
      <dgm:t>
        <a:bodyPr/>
        <a:lstStyle/>
        <a:p>
          <a:endParaRPr lang="tr-TR"/>
        </a:p>
      </dgm:t>
    </dgm:pt>
    <dgm:pt modelId="{799EFBBD-846A-43CF-A7AC-430E5ECE36AD}" type="pres">
      <dgm:prSet presAssocID="{A01D466D-9D0C-4E17-8399-EBE7E9DD0ED5}" presName="compositeShape" presStyleCnt="0">
        <dgm:presLayoutVars>
          <dgm:chMax val="7"/>
          <dgm:dir/>
          <dgm:resizeHandles val="exact"/>
        </dgm:presLayoutVars>
      </dgm:prSet>
      <dgm:spPr/>
    </dgm:pt>
    <dgm:pt modelId="{D673E93C-9FFC-435D-9D7B-F4B968CE2DE9}" type="pres">
      <dgm:prSet presAssocID="{B4929183-C8F7-4DD6-BF52-C11620A5776F}" presName="circ1" presStyleLbl="vennNode1" presStyleIdx="0" presStyleCnt="3"/>
      <dgm:spPr/>
    </dgm:pt>
    <dgm:pt modelId="{1FF55085-1626-40D1-8AB5-DEEA3E870B8C}" type="pres">
      <dgm:prSet presAssocID="{B4929183-C8F7-4DD6-BF52-C11620A5776F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0FEF9AC9-31FC-47DD-ADFF-4A52F1583930}" type="pres">
      <dgm:prSet presAssocID="{A91753D3-5460-4306-8600-BBB0BC9C0864}" presName="circ2" presStyleLbl="vennNode1" presStyleIdx="1" presStyleCnt="3"/>
      <dgm:spPr/>
    </dgm:pt>
    <dgm:pt modelId="{22A513FC-45BF-4A1A-9C76-526449DCE303}" type="pres">
      <dgm:prSet presAssocID="{A91753D3-5460-4306-8600-BBB0BC9C0864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5B677107-620D-43C9-A8EB-B501A3D79911}" type="pres">
      <dgm:prSet presAssocID="{A7E39349-023C-4A4D-ADCA-F21E610F91DA}" presName="circ3" presStyleLbl="vennNode1" presStyleIdx="2" presStyleCnt="3"/>
      <dgm:spPr/>
    </dgm:pt>
    <dgm:pt modelId="{EC2DCDAE-30D8-4B6C-9F56-36F58A10C52A}" type="pres">
      <dgm:prSet presAssocID="{A7E39349-023C-4A4D-ADCA-F21E610F91DA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</dgm:pt>
  </dgm:ptLst>
  <dgm:cxnLst>
    <dgm:cxn modelId="{DF3AE103-0054-43B2-A290-7E6B529B78F8}" type="presOf" srcId="{B4929183-C8F7-4DD6-BF52-C11620A5776F}" destId="{1FF55085-1626-40D1-8AB5-DEEA3E870B8C}" srcOrd="1" destOrd="0" presId="urn:microsoft.com/office/officeart/2005/8/layout/venn1"/>
    <dgm:cxn modelId="{A267C11A-5F3F-48A2-8A58-6037908539C6}" srcId="{A01D466D-9D0C-4E17-8399-EBE7E9DD0ED5}" destId="{B4929183-C8F7-4DD6-BF52-C11620A5776F}" srcOrd="0" destOrd="0" parTransId="{601284CE-EFF4-478A-8D6F-F2484F0BB72B}" sibTransId="{89BD7A79-B6D0-45BF-9413-F308EFD08FEC}"/>
    <dgm:cxn modelId="{8A54CF9D-D4ED-44C7-93C5-FF0B1E29579F}" type="presOf" srcId="{A7E39349-023C-4A4D-ADCA-F21E610F91DA}" destId="{EC2DCDAE-30D8-4B6C-9F56-36F58A10C52A}" srcOrd="1" destOrd="0" presId="urn:microsoft.com/office/officeart/2005/8/layout/venn1"/>
    <dgm:cxn modelId="{75C4CFB9-81E4-4736-BDB9-B0D160E9D12F}" type="presOf" srcId="{A91753D3-5460-4306-8600-BBB0BC9C0864}" destId="{0FEF9AC9-31FC-47DD-ADFF-4A52F1583930}" srcOrd="0" destOrd="0" presId="urn:microsoft.com/office/officeart/2005/8/layout/venn1"/>
    <dgm:cxn modelId="{832E8526-451D-496E-BE12-05A91626662C}" srcId="{A01D466D-9D0C-4E17-8399-EBE7E9DD0ED5}" destId="{A91753D3-5460-4306-8600-BBB0BC9C0864}" srcOrd="1" destOrd="0" parTransId="{DE1B9BC8-0B10-4A88-B4A4-5F751B1EE468}" sibTransId="{A34BA39B-FAD2-49AD-9E84-BDA43DF9A462}"/>
    <dgm:cxn modelId="{E31834F2-A47E-4F9B-AFF3-E3F577CDDE2F}" srcId="{A01D466D-9D0C-4E17-8399-EBE7E9DD0ED5}" destId="{A7E39349-023C-4A4D-ADCA-F21E610F91DA}" srcOrd="2" destOrd="0" parTransId="{5314E55D-24C3-4E69-ADC1-09F8A2713211}" sibTransId="{472B3C69-DFCA-4429-8A89-9B64BC90E1DE}"/>
    <dgm:cxn modelId="{865A13E6-F1A6-492A-97E3-006303FCEC7D}" type="presOf" srcId="{B4929183-C8F7-4DD6-BF52-C11620A5776F}" destId="{D673E93C-9FFC-435D-9D7B-F4B968CE2DE9}" srcOrd="0" destOrd="0" presId="urn:microsoft.com/office/officeart/2005/8/layout/venn1"/>
    <dgm:cxn modelId="{093A275D-B30B-473C-BAC6-3436580D90EF}" type="presOf" srcId="{A01D466D-9D0C-4E17-8399-EBE7E9DD0ED5}" destId="{799EFBBD-846A-43CF-A7AC-430E5ECE36AD}" srcOrd="0" destOrd="0" presId="urn:microsoft.com/office/officeart/2005/8/layout/venn1"/>
    <dgm:cxn modelId="{503B928E-5B99-47D2-AD0F-F7B606D799C0}" type="presOf" srcId="{A91753D3-5460-4306-8600-BBB0BC9C0864}" destId="{22A513FC-45BF-4A1A-9C76-526449DCE303}" srcOrd="1" destOrd="0" presId="urn:microsoft.com/office/officeart/2005/8/layout/venn1"/>
    <dgm:cxn modelId="{F6FADC2E-C7F5-489B-8787-7F11B53D18F0}" type="presOf" srcId="{A7E39349-023C-4A4D-ADCA-F21E610F91DA}" destId="{5B677107-620D-43C9-A8EB-B501A3D79911}" srcOrd="0" destOrd="0" presId="urn:microsoft.com/office/officeart/2005/8/layout/venn1"/>
    <dgm:cxn modelId="{FA3D0601-2D50-49B3-AF3A-FA13D51DC06B}" type="presParOf" srcId="{799EFBBD-846A-43CF-A7AC-430E5ECE36AD}" destId="{D673E93C-9FFC-435D-9D7B-F4B968CE2DE9}" srcOrd="0" destOrd="0" presId="urn:microsoft.com/office/officeart/2005/8/layout/venn1"/>
    <dgm:cxn modelId="{F7EB0F13-79AE-4F20-B9BC-572789E5F486}" type="presParOf" srcId="{799EFBBD-846A-43CF-A7AC-430E5ECE36AD}" destId="{1FF55085-1626-40D1-8AB5-DEEA3E870B8C}" srcOrd="1" destOrd="0" presId="urn:microsoft.com/office/officeart/2005/8/layout/venn1"/>
    <dgm:cxn modelId="{F732870F-B3DA-43CC-B705-9831F211BE9C}" type="presParOf" srcId="{799EFBBD-846A-43CF-A7AC-430E5ECE36AD}" destId="{0FEF9AC9-31FC-47DD-ADFF-4A52F1583930}" srcOrd="2" destOrd="0" presId="urn:microsoft.com/office/officeart/2005/8/layout/venn1"/>
    <dgm:cxn modelId="{578F9DD1-B810-49CA-B1C2-A936F2106B2F}" type="presParOf" srcId="{799EFBBD-846A-43CF-A7AC-430E5ECE36AD}" destId="{22A513FC-45BF-4A1A-9C76-526449DCE303}" srcOrd="3" destOrd="0" presId="urn:microsoft.com/office/officeart/2005/8/layout/venn1"/>
    <dgm:cxn modelId="{2B9E0F57-3DC7-4C84-A0BA-3CF806544C06}" type="presParOf" srcId="{799EFBBD-846A-43CF-A7AC-430E5ECE36AD}" destId="{5B677107-620D-43C9-A8EB-B501A3D79911}" srcOrd="4" destOrd="0" presId="urn:microsoft.com/office/officeart/2005/8/layout/venn1"/>
    <dgm:cxn modelId="{04585DAB-D95D-4B8F-8613-FB4666E15905}" type="presParOf" srcId="{799EFBBD-846A-43CF-A7AC-430E5ECE36AD}" destId="{EC2DCDAE-30D8-4B6C-9F56-36F58A10C52A}" srcOrd="5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B1B580F-99A5-4932-9D64-98768F471D7E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9DC8A9E3-1664-4466-AEC3-450E61CE68F3}">
      <dgm:prSet/>
      <dgm:spPr/>
      <dgm:t>
        <a:bodyPr/>
        <a:lstStyle/>
        <a:p>
          <a:pPr rtl="0"/>
          <a:r>
            <a:rPr lang="tr-TR" smtClean="0"/>
            <a:t>1864-1920</a:t>
          </a:r>
          <a:endParaRPr lang="tr-TR"/>
        </a:p>
      </dgm:t>
    </dgm:pt>
    <dgm:pt modelId="{26FF588A-4EF3-4B03-B0B1-0A35194A2939}" type="parTrans" cxnId="{CF164120-4680-48D4-B5AF-A9211D7FC27F}">
      <dgm:prSet/>
      <dgm:spPr/>
      <dgm:t>
        <a:bodyPr/>
        <a:lstStyle/>
        <a:p>
          <a:endParaRPr lang="tr-TR"/>
        </a:p>
      </dgm:t>
    </dgm:pt>
    <dgm:pt modelId="{252C5900-BBE6-4BE9-8243-3FD6A70F6332}" type="sibTrans" cxnId="{CF164120-4680-48D4-B5AF-A9211D7FC27F}">
      <dgm:prSet/>
      <dgm:spPr/>
      <dgm:t>
        <a:bodyPr/>
        <a:lstStyle/>
        <a:p>
          <a:endParaRPr lang="tr-TR"/>
        </a:p>
      </dgm:t>
    </dgm:pt>
    <dgm:pt modelId="{815AF9BB-30F4-476C-9BC7-891608F97E9E}">
      <dgm:prSet/>
      <dgm:spPr/>
      <dgm:t>
        <a:bodyPr/>
        <a:lstStyle/>
        <a:p>
          <a:pPr rtl="0"/>
          <a:r>
            <a:rPr lang="tr-TR" smtClean="0"/>
            <a:t>Alman sosyal bilimci, hukukçu, siyaset adamı</a:t>
          </a:r>
          <a:endParaRPr lang="tr-TR"/>
        </a:p>
      </dgm:t>
    </dgm:pt>
    <dgm:pt modelId="{0C1E7C76-E1FF-4E26-9CB5-46D020119E35}" type="parTrans" cxnId="{289D2439-A8EC-46F2-882B-C13E136818BA}">
      <dgm:prSet/>
      <dgm:spPr/>
      <dgm:t>
        <a:bodyPr/>
        <a:lstStyle/>
        <a:p>
          <a:endParaRPr lang="tr-TR"/>
        </a:p>
      </dgm:t>
    </dgm:pt>
    <dgm:pt modelId="{1D3928BD-8A69-4F66-9A99-1CA6E2E4DB9F}" type="sibTrans" cxnId="{289D2439-A8EC-46F2-882B-C13E136818BA}">
      <dgm:prSet/>
      <dgm:spPr/>
      <dgm:t>
        <a:bodyPr/>
        <a:lstStyle/>
        <a:p>
          <a:endParaRPr lang="tr-TR"/>
        </a:p>
      </dgm:t>
    </dgm:pt>
    <dgm:pt modelId="{C67C6245-C125-4AA2-BBC6-BAA7AB607A8A}">
      <dgm:prSet/>
      <dgm:spPr/>
      <dgm:t>
        <a:bodyPr/>
        <a:lstStyle/>
        <a:p>
          <a:pPr rtl="0"/>
          <a:r>
            <a:rPr lang="tr-TR" dirty="0" smtClean="0"/>
            <a:t>Sistematik din sosyolojisinin kurucusu</a:t>
          </a:r>
          <a:endParaRPr lang="tr-TR" dirty="0"/>
        </a:p>
      </dgm:t>
    </dgm:pt>
    <dgm:pt modelId="{893A8B8C-991D-4A97-A3EE-A29A52C3C7BC}" type="parTrans" cxnId="{E97655A4-D061-40BD-A405-056C2EE0D643}">
      <dgm:prSet/>
      <dgm:spPr/>
      <dgm:t>
        <a:bodyPr/>
        <a:lstStyle/>
        <a:p>
          <a:endParaRPr lang="tr-TR"/>
        </a:p>
      </dgm:t>
    </dgm:pt>
    <dgm:pt modelId="{1C22F0C6-3617-4317-AA24-A8CF48151258}" type="sibTrans" cxnId="{E97655A4-D061-40BD-A405-056C2EE0D643}">
      <dgm:prSet/>
      <dgm:spPr/>
      <dgm:t>
        <a:bodyPr/>
        <a:lstStyle/>
        <a:p>
          <a:endParaRPr lang="tr-TR"/>
        </a:p>
      </dgm:t>
    </dgm:pt>
    <dgm:pt modelId="{DDAB8569-DA5C-4A86-8D05-FD8111411D25}" type="pres">
      <dgm:prSet presAssocID="{FB1B580F-99A5-4932-9D64-98768F471D7E}" presName="linear" presStyleCnt="0">
        <dgm:presLayoutVars>
          <dgm:animLvl val="lvl"/>
          <dgm:resizeHandles val="exact"/>
        </dgm:presLayoutVars>
      </dgm:prSet>
      <dgm:spPr/>
    </dgm:pt>
    <dgm:pt modelId="{09A57EE6-904A-41C1-860C-075F8AD69847}" type="pres">
      <dgm:prSet presAssocID="{9DC8A9E3-1664-4466-AEC3-450E61CE68F3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C1F67882-52A2-4561-AEC5-226379FB5E85}" type="pres">
      <dgm:prSet presAssocID="{252C5900-BBE6-4BE9-8243-3FD6A70F6332}" presName="spacer" presStyleCnt="0"/>
      <dgm:spPr/>
    </dgm:pt>
    <dgm:pt modelId="{EEC45274-F62A-4FB9-A9C4-A5FBA98F15EF}" type="pres">
      <dgm:prSet presAssocID="{815AF9BB-30F4-476C-9BC7-891608F97E9E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81FC1B44-B012-47F9-970F-17AE7AB29719}" type="pres">
      <dgm:prSet presAssocID="{1D3928BD-8A69-4F66-9A99-1CA6E2E4DB9F}" presName="spacer" presStyleCnt="0"/>
      <dgm:spPr/>
    </dgm:pt>
    <dgm:pt modelId="{FC79963B-B7F0-472B-9298-657D5AD45CFF}" type="pres">
      <dgm:prSet presAssocID="{C67C6245-C125-4AA2-BBC6-BAA7AB607A8A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A3D64109-D821-41A1-BA56-E38385A08A6D}" type="presOf" srcId="{815AF9BB-30F4-476C-9BC7-891608F97E9E}" destId="{EEC45274-F62A-4FB9-A9C4-A5FBA98F15EF}" srcOrd="0" destOrd="0" presId="urn:microsoft.com/office/officeart/2005/8/layout/vList2"/>
    <dgm:cxn modelId="{B5695920-FF2E-49EA-9166-E8F009DCA3A8}" type="presOf" srcId="{C67C6245-C125-4AA2-BBC6-BAA7AB607A8A}" destId="{FC79963B-B7F0-472B-9298-657D5AD45CFF}" srcOrd="0" destOrd="0" presId="urn:microsoft.com/office/officeart/2005/8/layout/vList2"/>
    <dgm:cxn modelId="{E97655A4-D061-40BD-A405-056C2EE0D643}" srcId="{FB1B580F-99A5-4932-9D64-98768F471D7E}" destId="{C67C6245-C125-4AA2-BBC6-BAA7AB607A8A}" srcOrd="2" destOrd="0" parTransId="{893A8B8C-991D-4A97-A3EE-A29A52C3C7BC}" sibTransId="{1C22F0C6-3617-4317-AA24-A8CF48151258}"/>
    <dgm:cxn modelId="{78EAD40F-55D9-4096-8C63-6B8084E00BC9}" type="presOf" srcId="{9DC8A9E3-1664-4466-AEC3-450E61CE68F3}" destId="{09A57EE6-904A-41C1-860C-075F8AD69847}" srcOrd="0" destOrd="0" presId="urn:microsoft.com/office/officeart/2005/8/layout/vList2"/>
    <dgm:cxn modelId="{CF164120-4680-48D4-B5AF-A9211D7FC27F}" srcId="{FB1B580F-99A5-4932-9D64-98768F471D7E}" destId="{9DC8A9E3-1664-4466-AEC3-450E61CE68F3}" srcOrd="0" destOrd="0" parTransId="{26FF588A-4EF3-4B03-B0B1-0A35194A2939}" sibTransId="{252C5900-BBE6-4BE9-8243-3FD6A70F6332}"/>
    <dgm:cxn modelId="{289D2439-A8EC-46F2-882B-C13E136818BA}" srcId="{FB1B580F-99A5-4932-9D64-98768F471D7E}" destId="{815AF9BB-30F4-476C-9BC7-891608F97E9E}" srcOrd="1" destOrd="0" parTransId="{0C1E7C76-E1FF-4E26-9CB5-46D020119E35}" sibTransId="{1D3928BD-8A69-4F66-9A99-1CA6E2E4DB9F}"/>
    <dgm:cxn modelId="{82D8FDE0-F584-40B3-8616-B2887B03E58A}" type="presOf" srcId="{FB1B580F-99A5-4932-9D64-98768F471D7E}" destId="{DDAB8569-DA5C-4A86-8D05-FD8111411D25}" srcOrd="0" destOrd="0" presId="urn:microsoft.com/office/officeart/2005/8/layout/vList2"/>
    <dgm:cxn modelId="{9C13F3A7-8FCD-40D8-8FD9-EA5E1DD3F272}" type="presParOf" srcId="{DDAB8569-DA5C-4A86-8D05-FD8111411D25}" destId="{09A57EE6-904A-41C1-860C-075F8AD69847}" srcOrd="0" destOrd="0" presId="urn:microsoft.com/office/officeart/2005/8/layout/vList2"/>
    <dgm:cxn modelId="{180E1805-E99A-4D42-91ED-54B803EFE30B}" type="presParOf" srcId="{DDAB8569-DA5C-4A86-8D05-FD8111411D25}" destId="{C1F67882-52A2-4561-AEC5-226379FB5E85}" srcOrd="1" destOrd="0" presId="urn:microsoft.com/office/officeart/2005/8/layout/vList2"/>
    <dgm:cxn modelId="{1FD205B8-B809-4F83-9BA4-F323C415BD7D}" type="presParOf" srcId="{DDAB8569-DA5C-4A86-8D05-FD8111411D25}" destId="{EEC45274-F62A-4FB9-A9C4-A5FBA98F15EF}" srcOrd="2" destOrd="0" presId="urn:microsoft.com/office/officeart/2005/8/layout/vList2"/>
    <dgm:cxn modelId="{62324970-9BB3-4F49-BB86-431722225AF1}" type="presParOf" srcId="{DDAB8569-DA5C-4A86-8D05-FD8111411D25}" destId="{81FC1B44-B012-47F9-970F-17AE7AB29719}" srcOrd="3" destOrd="0" presId="urn:microsoft.com/office/officeart/2005/8/layout/vList2"/>
    <dgm:cxn modelId="{6952864D-8B15-4897-87F3-0382A0CF69D0}" type="presParOf" srcId="{DDAB8569-DA5C-4A86-8D05-FD8111411D25}" destId="{FC79963B-B7F0-472B-9298-657D5AD45CFF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6164510-687C-44C1-BF34-CA76818F836F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tr-TR"/>
        </a:p>
      </dgm:t>
    </dgm:pt>
    <dgm:pt modelId="{FA2D0935-6332-4736-9171-14E459514526}">
      <dgm:prSet/>
      <dgm:spPr/>
      <dgm:t>
        <a:bodyPr/>
        <a:lstStyle/>
        <a:p>
          <a:pPr rtl="0"/>
          <a:r>
            <a:rPr lang="tr-TR" smtClean="0"/>
            <a:t>Protestan ahlakı ve kapitalizmin ruhu</a:t>
          </a:r>
          <a:endParaRPr lang="tr-TR"/>
        </a:p>
      </dgm:t>
    </dgm:pt>
    <dgm:pt modelId="{93C5F275-3DAC-48F4-AE48-7824F2A2EB33}" type="parTrans" cxnId="{51FD2B3E-6999-43B1-A6A7-9178F134BDF2}">
      <dgm:prSet/>
      <dgm:spPr/>
      <dgm:t>
        <a:bodyPr/>
        <a:lstStyle/>
        <a:p>
          <a:endParaRPr lang="tr-TR"/>
        </a:p>
      </dgm:t>
    </dgm:pt>
    <dgm:pt modelId="{03AA4C51-05B9-4A31-BCB2-53DD44F817ED}" type="sibTrans" cxnId="{51FD2B3E-6999-43B1-A6A7-9178F134BDF2}">
      <dgm:prSet/>
      <dgm:spPr/>
      <dgm:t>
        <a:bodyPr/>
        <a:lstStyle/>
        <a:p>
          <a:endParaRPr lang="tr-TR"/>
        </a:p>
      </dgm:t>
    </dgm:pt>
    <dgm:pt modelId="{80225D45-BE65-4FBC-B5EA-2733C3D79695}">
      <dgm:prSet/>
      <dgm:spPr/>
      <dgm:t>
        <a:bodyPr/>
        <a:lstStyle/>
        <a:p>
          <a:pPr rtl="0"/>
          <a:r>
            <a:rPr lang="tr-TR" smtClean="0"/>
            <a:t>Din sosyolojisi</a:t>
          </a:r>
          <a:endParaRPr lang="tr-TR"/>
        </a:p>
      </dgm:t>
    </dgm:pt>
    <dgm:pt modelId="{2DD64C98-D708-4371-A6D6-B5222E6A7446}" type="parTrans" cxnId="{79051F12-C616-4173-B443-7C9233BBDFD9}">
      <dgm:prSet/>
      <dgm:spPr/>
      <dgm:t>
        <a:bodyPr/>
        <a:lstStyle/>
        <a:p>
          <a:endParaRPr lang="tr-TR"/>
        </a:p>
      </dgm:t>
    </dgm:pt>
    <dgm:pt modelId="{9E3A99E4-7AE1-4010-8438-053D25190DD8}" type="sibTrans" cxnId="{79051F12-C616-4173-B443-7C9233BBDFD9}">
      <dgm:prSet/>
      <dgm:spPr/>
      <dgm:t>
        <a:bodyPr/>
        <a:lstStyle/>
        <a:p>
          <a:endParaRPr lang="tr-TR"/>
        </a:p>
      </dgm:t>
    </dgm:pt>
    <dgm:pt modelId="{B8A46262-F87E-4A09-815B-8329AFD12BCD}">
      <dgm:prSet/>
      <dgm:spPr/>
      <dgm:t>
        <a:bodyPr/>
        <a:lstStyle/>
        <a:p>
          <a:pPr rtl="0"/>
          <a:r>
            <a:rPr lang="tr-TR" smtClean="0"/>
            <a:t>Ekonomi ve toplum</a:t>
          </a:r>
          <a:endParaRPr lang="tr-TR"/>
        </a:p>
      </dgm:t>
    </dgm:pt>
    <dgm:pt modelId="{916FE768-50CB-47BC-88B1-46FAA70D22C5}" type="parTrans" cxnId="{53B782A5-893C-4885-878C-0E3D997D3A94}">
      <dgm:prSet/>
      <dgm:spPr/>
      <dgm:t>
        <a:bodyPr/>
        <a:lstStyle/>
        <a:p>
          <a:endParaRPr lang="tr-TR"/>
        </a:p>
      </dgm:t>
    </dgm:pt>
    <dgm:pt modelId="{AF33BA02-FF37-4911-A917-B8F04AF9A9F7}" type="sibTrans" cxnId="{53B782A5-893C-4885-878C-0E3D997D3A94}">
      <dgm:prSet/>
      <dgm:spPr/>
      <dgm:t>
        <a:bodyPr/>
        <a:lstStyle/>
        <a:p>
          <a:endParaRPr lang="tr-TR"/>
        </a:p>
      </dgm:t>
    </dgm:pt>
    <dgm:pt modelId="{405003A3-2A8F-4534-B85E-45AD68FBB293}">
      <dgm:prSet/>
      <dgm:spPr/>
      <dgm:t>
        <a:bodyPr/>
        <a:lstStyle/>
        <a:p>
          <a:pPr rtl="0"/>
          <a:r>
            <a:rPr lang="tr-TR" smtClean="0"/>
            <a:t>Şehir</a:t>
          </a:r>
          <a:endParaRPr lang="tr-TR"/>
        </a:p>
      </dgm:t>
    </dgm:pt>
    <dgm:pt modelId="{A34A69C4-698D-42B6-88F9-AC7B919DA122}" type="parTrans" cxnId="{CC39CC97-C72C-4F5C-AEFF-126972B64569}">
      <dgm:prSet/>
      <dgm:spPr/>
      <dgm:t>
        <a:bodyPr/>
        <a:lstStyle/>
        <a:p>
          <a:endParaRPr lang="tr-TR"/>
        </a:p>
      </dgm:t>
    </dgm:pt>
    <dgm:pt modelId="{CF84FB3B-3150-4955-8B11-6DAF9F01DF83}" type="sibTrans" cxnId="{CC39CC97-C72C-4F5C-AEFF-126972B64569}">
      <dgm:prSet/>
      <dgm:spPr/>
      <dgm:t>
        <a:bodyPr/>
        <a:lstStyle/>
        <a:p>
          <a:endParaRPr lang="tr-TR"/>
        </a:p>
      </dgm:t>
    </dgm:pt>
    <dgm:pt modelId="{6CFA184E-7D2D-4E9D-A881-6989FF1F1B5B}">
      <dgm:prSet/>
      <dgm:spPr/>
      <dgm:t>
        <a:bodyPr/>
        <a:lstStyle/>
        <a:p>
          <a:pPr rtl="0"/>
          <a:r>
            <a:rPr lang="tr-TR" smtClean="0"/>
            <a:t>Hint dinleri</a:t>
          </a:r>
          <a:endParaRPr lang="tr-TR"/>
        </a:p>
      </dgm:t>
    </dgm:pt>
    <dgm:pt modelId="{4A57B4C1-41AC-4FDF-BD4F-C98287D53DB8}" type="parTrans" cxnId="{1B501F30-056D-4561-A7FB-E7D8A8C3B032}">
      <dgm:prSet/>
      <dgm:spPr/>
      <dgm:t>
        <a:bodyPr/>
        <a:lstStyle/>
        <a:p>
          <a:endParaRPr lang="tr-TR"/>
        </a:p>
      </dgm:t>
    </dgm:pt>
    <dgm:pt modelId="{F06E2304-4916-413A-9D74-6B4AFDC99A51}" type="sibTrans" cxnId="{1B501F30-056D-4561-A7FB-E7D8A8C3B032}">
      <dgm:prSet/>
      <dgm:spPr/>
      <dgm:t>
        <a:bodyPr/>
        <a:lstStyle/>
        <a:p>
          <a:endParaRPr lang="tr-TR"/>
        </a:p>
      </dgm:t>
    </dgm:pt>
    <dgm:pt modelId="{A50E6E5E-0B9E-4AF5-A7ED-2940C790B505}">
      <dgm:prSet/>
      <dgm:spPr/>
      <dgm:t>
        <a:bodyPr/>
        <a:lstStyle/>
        <a:p>
          <a:pPr rtl="0"/>
          <a:r>
            <a:rPr lang="tr-TR" smtClean="0"/>
            <a:t>Çin dinleri</a:t>
          </a:r>
          <a:endParaRPr lang="tr-TR"/>
        </a:p>
      </dgm:t>
    </dgm:pt>
    <dgm:pt modelId="{52F1FD0D-78D8-4F68-9248-285B0D6554DD}" type="parTrans" cxnId="{5B8BD5B6-5DDA-4830-A49C-F380217AE5A0}">
      <dgm:prSet/>
      <dgm:spPr/>
      <dgm:t>
        <a:bodyPr/>
        <a:lstStyle/>
        <a:p>
          <a:endParaRPr lang="tr-TR"/>
        </a:p>
      </dgm:t>
    </dgm:pt>
    <dgm:pt modelId="{1FF29CA2-8EC9-4EF8-BB6F-00F400A462E8}" type="sibTrans" cxnId="{5B8BD5B6-5DDA-4830-A49C-F380217AE5A0}">
      <dgm:prSet/>
      <dgm:spPr/>
      <dgm:t>
        <a:bodyPr/>
        <a:lstStyle/>
        <a:p>
          <a:endParaRPr lang="tr-TR"/>
        </a:p>
      </dgm:t>
    </dgm:pt>
    <dgm:pt modelId="{6174B3D3-76E1-4793-B81C-B6944B3AC13A}" type="pres">
      <dgm:prSet presAssocID="{16164510-687C-44C1-BF34-CA76818F836F}" presName="Name0" presStyleCnt="0">
        <dgm:presLayoutVars>
          <dgm:dir/>
          <dgm:animLvl val="lvl"/>
          <dgm:resizeHandles val="exact"/>
        </dgm:presLayoutVars>
      </dgm:prSet>
      <dgm:spPr/>
    </dgm:pt>
    <dgm:pt modelId="{5929D576-2D8F-4FDB-97B7-CA0A64A7F306}" type="pres">
      <dgm:prSet presAssocID="{FA2D0935-6332-4736-9171-14E459514526}" presName="linNode" presStyleCnt="0"/>
      <dgm:spPr/>
    </dgm:pt>
    <dgm:pt modelId="{D8E755CA-AF7E-412D-AE6A-C122D4677028}" type="pres">
      <dgm:prSet presAssocID="{FA2D0935-6332-4736-9171-14E459514526}" presName="parentText" presStyleLbl="node1" presStyleIdx="0" presStyleCnt="6">
        <dgm:presLayoutVars>
          <dgm:chMax val="1"/>
          <dgm:bulletEnabled val="1"/>
        </dgm:presLayoutVars>
      </dgm:prSet>
      <dgm:spPr/>
    </dgm:pt>
    <dgm:pt modelId="{A1F449F9-B34D-48F2-9DFA-4AAB49B157CF}" type="pres">
      <dgm:prSet presAssocID="{03AA4C51-05B9-4A31-BCB2-53DD44F817ED}" presName="sp" presStyleCnt="0"/>
      <dgm:spPr/>
    </dgm:pt>
    <dgm:pt modelId="{EFFEE3D0-3F1E-44B4-915D-B0B92B5AFAF5}" type="pres">
      <dgm:prSet presAssocID="{80225D45-BE65-4FBC-B5EA-2733C3D79695}" presName="linNode" presStyleCnt="0"/>
      <dgm:spPr/>
    </dgm:pt>
    <dgm:pt modelId="{408EF8B7-DD70-42C7-BC9F-6645FF52CD43}" type="pres">
      <dgm:prSet presAssocID="{80225D45-BE65-4FBC-B5EA-2733C3D79695}" presName="parentText" presStyleLbl="node1" presStyleIdx="1" presStyleCnt="6">
        <dgm:presLayoutVars>
          <dgm:chMax val="1"/>
          <dgm:bulletEnabled val="1"/>
        </dgm:presLayoutVars>
      </dgm:prSet>
      <dgm:spPr/>
    </dgm:pt>
    <dgm:pt modelId="{774C63F9-4756-4D98-982F-5B90B718F516}" type="pres">
      <dgm:prSet presAssocID="{9E3A99E4-7AE1-4010-8438-053D25190DD8}" presName="sp" presStyleCnt="0"/>
      <dgm:spPr/>
    </dgm:pt>
    <dgm:pt modelId="{DE252859-6305-4693-B7DD-A84CD5D76FB7}" type="pres">
      <dgm:prSet presAssocID="{B8A46262-F87E-4A09-815B-8329AFD12BCD}" presName="linNode" presStyleCnt="0"/>
      <dgm:spPr/>
    </dgm:pt>
    <dgm:pt modelId="{3B6E1440-ACE1-47F4-9110-A4E30CD263D8}" type="pres">
      <dgm:prSet presAssocID="{B8A46262-F87E-4A09-815B-8329AFD12BCD}" presName="parentText" presStyleLbl="node1" presStyleIdx="2" presStyleCnt="6">
        <dgm:presLayoutVars>
          <dgm:chMax val="1"/>
          <dgm:bulletEnabled val="1"/>
        </dgm:presLayoutVars>
      </dgm:prSet>
      <dgm:spPr/>
    </dgm:pt>
    <dgm:pt modelId="{CB0F5A35-388E-4215-96A4-1439D4B40D45}" type="pres">
      <dgm:prSet presAssocID="{AF33BA02-FF37-4911-A917-B8F04AF9A9F7}" presName="sp" presStyleCnt="0"/>
      <dgm:spPr/>
    </dgm:pt>
    <dgm:pt modelId="{DD997157-796C-486E-99A7-1B2CEBFC0494}" type="pres">
      <dgm:prSet presAssocID="{405003A3-2A8F-4534-B85E-45AD68FBB293}" presName="linNode" presStyleCnt="0"/>
      <dgm:spPr/>
    </dgm:pt>
    <dgm:pt modelId="{F58EDA39-06F0-48EF-AFF4-D9EE44C671D3}" type="pres">
      <dgm:prSet presAssocID="{405003A3-2A8F-4534-B85E-45AD68FBB293}" presName="parentText" presStyleLbl="node1" presStyleIdx="3" presStyleCnt="6">
        <dgm:presLayoutVars>
          <dgm:chMax val="1"/>
          <dgm:bulletEnabled val="1"/>
        </dgm:presLayoutVars>
      </dgm:prSet>
      <dgm:spPr/>
    </dgm:pt>
    <dgm:pt modelId="{8F60486D-931B-459F-AD8D-1D206B60B103}" type="pres">
      <dgm:prSet presAssocID="{CF84FB3B-3150-4955-8B11-6DAF9F01DF83}" presName="sp" presStyleCnt="0"/>
      <dgm:spPr/>
    </dgm:pt>
    <dgm:pt modelId="{9B912891-2697-4262-962D-64F8FC5F8F37}" type="pres">
      <dgm:prSet presAssocID="{6CFA184E-7D2D-4E9D-A881-6989FF1F1B5B}" presName="linNode" presStyleCnt="0"/>
      <dgm:spPr/>
    </dgm:pt>
    <dgm:pt modelId="{3646A483-7B92-4034-A34E-CFCE07DCC867}" type="pres">
      <dgm:prSet presAssocID="{6CFA184E-7D2D-4E9D-A881-6989FF1F1B5B}" presName="parentText" presStyleLbl="node1" presStyleIdx="4" presStyleCnt="6">
        <dgm:presLayoutVars>
          <dgm:chMax val="1"/>
          <dgm:bulletEnabled val="1"/>
        </dgm:presLayoutVars>
      </dgm:prSet>
      <dgm:spPr/>
    </dgm:pt>
    <dgm:pt modelId="{2B4EA247-F11B-4504-8966-39C195433E55}" type="pres">
      <dgm:prSet presAssocID="{F06E2304-4916-413A-9D74-6B4AFDC99A51}" presName="sp" presStyleCnt="0"/>
      <dgm:spPr/>
    </dgm:pt>
    <dgm:pt modelId="{331C962D-C161-40BF-A712-C1F1F079F0E0}" type="pres">
      <dgm:prSet presAssocID="{A50E6E5E-0B9E-4AF5-A7ED-2940C790B505}" presName="linNode" presStyleCnt="0"/>
      <dgm:spPr/>
    </dgm:pt>
    <dgm:pt modelId="{9B1D105D-FED3-4677-9739-B913AF0148D1}" type="pres">
      <dgm:prSet presAssocID="{A50E6E5E-0B9E-4AF5-A7ED-2940C790B505}" presName="parentText" presStyleLbl="node1" presStyleIdx="5" presStyleCnt="6">
        <dgm:presLayoutVars>
          <dgm:chMax val="1"/>
          <dgm:bulletEnabled val="1"/>
        </dgm:presLayoutVars>
      </dgm:prSet>
      <dgm:spPr/>
    </dgm:pt>
  </dgm:ptLst>
  <dgm:cxnLst>
    <dgm:cxn modelId="{1B501F30-056D-4561-A7FB-E7D8A8C3B032}" srcId="{16164510-687C-44C1-BF34-CA76818F836F}" destId="{6CFA184E-7D2D-4E9D-A881-6989FF1F1B5B}" srcOrd="4" destOrd="0" parTransId="{4A57B4C1-41AC-4FDF-BD4F-C98287D53DB8}" sibTransId="{F06E2304-4916-413A-9D74-6B4AFDC99A51}"/>
    <dgm:cxn modelId="{2E4DD090-279B-46F1-85ED-9DF6766572E5}" type="presOf" srcId="{6CFA184E-7D2D-4E9D-A881-6989FF1F1B5B}" destId="{3646A483-7B92-4034-A34E-CFCE07DCC867}" srcOrd="0" destOrd="0" presId="urn:microsoft.com/office/officeart/2005/8/layout/vList5"/>
    <dgm:cxn modelId="{5B8BD5B6-5DDA-4830-A49C-F380217AE5A0}" srcId="{16164510-687C-44C1-BF34-CA76818F836F}" destId="{A50E6E5E-0B9E-4AF5-A7ED-2940C790B505}" srcOrd="5" destOrd="0" parTransId="{52F1FD0D-78D8-4F68-9248-285B0D6554DD}" sibTransId="{1FF29CA2-8EC9-4EF8-BB6F-00F400A462E8}"/>
    <dgm:cxn modelId="{53B782A5-893C-4885-878C-0E3D997D3A94}" srcId="{16164510-687C-44C1-BF34-CA76818F836F}" destId="{B8A46262-F87E-4A09-815B-8329AFD12BCD}" srcOrd="2" destOrd="0" parTransId="{916FE768-50CB-47BC-88B1-46FAA70D22C5}" sibTransId="{AF33BA02-FF37-4911-A917-B8F04AF9A9F7}"/>
    <dgm:cxn modelId="{CC39CC97-C72C-4F5C-AEFF-126972B64569}" srcId="{16164510-687C-44C1-BF34-CA76818F836F}" destId="{405003A3-2A8F-4534-B85E-45AD68FBB293}" srcOrd="3" destOrd="0" parTransId="{A34A69C4-698D-42B6-88F9-AC7B919DA122}" sibTransId="{CF84FB3B-3150-4955-8B11-6DAF9F01DF83}"/>
    <dgm:cxn modelId="{AC3011CB-091D-4BD4-AF29-DB724FC1419A}" type="presOf" srcId="{A50E6E5E-0B9E-4AF5-A7ED-2940C790B505}" destId="{9B1D105D-FED3-4677-9739-B913AF0148D1}" srcOrd="0" destOrd="0" presId="urn:microsoft.com/office/officeart/2005/8/layout/vList5"/>
    <dgm:cxn modelId="{F76071F4-7092-4516-BF8C-7168A1ADA23A}" type="presOf" srcId="{16164510-687C-44C1-BF34-CA76818F836F}" destId="{6174B3D3-76E1-4793-B81C-B6944B3AC13A}" srcOrd="0" destOrd="0" presId="urn:microsoft.com/office/officeart/2005/8/layout/vList5"/>
    <dgm:cxn modelId="{C2A6E09C-CBE7-48A1-96FE-E1FE80A79613}" type="presOf" srcId="{80225D45-BE65-4FBC-B5EA-2733C3D79695}" destId="{408EF8B7-DD70-42C7-BC9F-6645FF52CD43}" srcOrd="0" destOrd="0" presId="urn:microsoft.com/office/officeart/2005/8/layout/vList5"/>
    <dgm:cxn modelId="{9744729F-7050-45A6-AFD2-E025B8CE39DA}" type="presOf" srcId="{405003A3-2A8F-4534-B85E-45AD68FBB293}" destId="{F58EDA39-06F0-48EF-AFF4-D9EE44C671D3}" srcOrd="0" destOrd="0" presId="urn:microsoft.com/office/officeart/2005/8/layout/vList5"/>
    <dgm:cxn modelId="{C93E4ED3-CB47-4BAB-8DFA-7156F1C817DF}" type="presOf" srcId="{B8A46262-F87E-4A09-815B-8329AFD12BCD}" destId="{3B6E1440-ACE1-47F4-9110-A4E30CD263D8}" srcOrd="0" destOrd="0" presId="urn:microsoft.com/office/officeart/2005/8/layout/vList5"/>
    <dgm:cxn modelId="{51FD2B3E-6999-43B1-A6A7-9178F134BDF2}" srcId="{16164510-687C-44C1-BF34-CA76818F836F}" destId="{FA2D0935-6332-4736-9171-14E459514526}" srcOrd="0" destOrd="0" parTransId="{93C5F275-3DAC-48F4-AE48-7824F2A2EB33}" sibTransId="{03AA4C51-05B9-4A31-BCB2-53DD44F817ED}"/>
    <dgm:cxn modelId="{79051F12-C616-4173-B443-7C9233BBDFD9}" srcId="{16164510-687C-44C1-BF34-CA76818F836F}" destId="{80225D45-BE65-4FBC-B5EA-2733C3D79695}" srcOrd="1" destOrd="0" parTransId="{2DD64C98-D708-4371-A6D6-B5222E6A7446}" sibTransId="{9E3A99E4-7AE1-4010-8438-053D25190DD8}"/>
    <dgm:cxn modelId="{E1C7C08A-BCC6-46B4-9B20-51772B7F710C}" type="presOf" srcId="{FA2D0935-6332-4736-9171-14E459514526}" destId="{D8E755CA-AF7E-412D-AE6A-C122D4677028}" srcOrd="0" destOrd="0" presId="urn:microsoft.com/office/officeart/2005/8/layout/vList5"/>
    <dgm:cxn modelId="{B98FB67C-16FF-47B0-9588-EA403DBE1011}" type="presParOf" srcId="{6174B3D3-76E1-4793-B81C-B6944B3AC13A}" destId="{5929D576-2D8F-4FDB-97B7-CA0A64A7F306}" srcOrd="0" destOrd="0" presId="urn:microsoft.com/office/officeart/2005/8/layout/vList5"/>
    <dgm:cxn modelId="{8D0A33AD-A025-4DE9-93F7-68BA54196F4A}" type="presParOf" srcId="{5929D576-2D8F-4FDB-97B7-CA0A64A7F306}" destId="{D8E755CA-AF7E-412D-AE6A-C122D4677028}" srcOrd="0" destOrd="0" presId="urn:microsoft.com/office/officeart/2005/8/layout/vList5"/>
    <dgm:cxn modelId="{4CAD7BF4-E667-49DD-A14E-7994BB3B34D2}" type="presParOf" srcId="{6174B3D3-76E1-4793-B81C-B6944B3AC13A}" destId="{A1F449F9-B34D-48F2-9DFA-4AAB49B157CF}" srcOrd="1" destOrd="0" presId="urn:microsoft.com/office/officeart/2005/8/layout/vList5"/>
    <dgm:cxn modelId="{D2211469-D5C7-4EB9-AE87-D67EE2980524}" type="presParOf" srcId="{6174B3D3-76E1-4793-B81C-B6944B3AC13A}" destId="{EFFEE3D0-3F1E-44B4-915D-B0B92B5AFAF5}" srcOrd="2" destOrd="0" presId="urn:microsoft.com/office/officeart/2005/8/layout/vList5"/>
    <dgm:cxn modelId="{C8178000-0999-42DE-9441-3A831A29FE96}" type="presParOf" srcId="{EFFEE3D0-3F1E-44B4-915D-B0B92B5AFAF5}" destId="{408EF8B7-DD70-42C7-BC9F-6645FF52CD43}" srcOrd="0" destOrd="0" presId="urn:microsoft.com/office/officeart/2005/8/layout/vList5"/>
    <dgm:cxn modelId="{8398499C-C6D5-4E89-91A7-62C75FFC3440}" type="presParOf" srcId="{6174B3D3-76E1-4793-B81C-B6944B3AC13A}" destId="{774C63F9-4756-4D98-982F-5B90B718F516}" srcOrd="3" destOrd="0" presId="urn:microsoft.com/office/officeart/2005/8/layout/vList5"/>
    <dgm:cxn modelId="{531113CB-CCB4-4079-96B2-E6758488B462}" type="presParOf" srcId="{6174B3D3-76E1-4793-B81C-B6944B3AC13A}" destId="{DE252859-6305-4693-B7DD-A84CD5D76FB7}" srcOrd="4" destOrd="0" presId="urn:microsoft.com/office/officeart/2005/8/layout/vList5"/>
    <dgm:cxn modelId="{AA2698F6-3F5A-4BBE-9034-57A6CA04BD10}" type="presParOf" srcId="{DE252859-6305-4693-B7DD-A84CD5D76FB7}" destId="{3B6E1440-ACE1-47F4-9110-A4E30CD263D8}" srcOrd="0" destOrd="0" presId="urn:microsoft.com/office/officeart/2005/8/layout/vList5"/>
    <dgm:cxn modelId="{F59C66A2-7F0B-451B-85DC-80A653227BF4}" type="presParOf" srcId="{6174B3D3-76E1-4793-B81C-B6944B3AC13A}" destId="{CB0F5A35-388E-4215-96A4-1439D4B40D45}" srcOrd="5" destOrd="0" presId="urn:microsoft.com/office/officeart/2005/8/layout/vList5"/>
    <dgm:cxn modelId="{67820E16-6D5B-4761-A7F6-4F3FC20403CC}" type="presParOf" srcId="{6174B3D3-76E1-4793-B81C-B6944B3AC13A}" destId="{DD997157-796C-486E-99A7-1B2CEBFC0494}" srcOrd="6" destOrd="0" presId="urn:microsoft.com/office/officeart/2005/8/layout/vList5"/>
    <dgm:cxn modelId="{1B0B8F87-3BFC-4860-9C51-BCC444EAAA92}" type="presParOf" srcId="{DD997157-796C-486E-99A7-1B2CEBFC0494}" destId="{F58EDA39-06F0-48EF-AFF4-D9EE44C671D3}" srcOrd="0" destOrd="0" presId="urn:microsoft.com/office/officeart/2005/8/layout/vList5"/>
    <dgm:cxn modelId="{8E4F74A8-0356-4C95-B43E-9B2EA93AE411}" type="presParOf" srcId="{6174B3D3-76E1-4793-B81C-B6944B3AC13A}" destId="{8F60486D-931B-459F-AD8D-1D206B60B103}" srcOrd="7" destOrd="0" presId="urn:microsoft.com/office/officeart/2005/8/layout/vList5"/>
    <dgm:cxn modelId="{69BA69F1-EC6D-4C91-921F-A0451F6F6458}" type="presParOf" srcId="{6174B3D3-76E1-4793-B81C-B6944B3AC13A}" destId="{9B912891-2697-4262-962D-64F8FC5F8F37}" srcOrd="8" destOrd="0" presId="urn:microsoft.com/office/officeart/2005/8/layout/vList5"/>
    <dgm:cxn modelId="{D87B4636-87DC-40D7-B769-1023D4BBA20C}" type="presParOf" srcId="{9B912891-2697-4262-962D-64F8FC5F8F37}" destId="{3646A483-7B92-4034-A34E-CFCE07DCC867}" srcOrd="0" destOrd="0" presId="urn:microsoft.com/office/officeart/2005/8/layout/vList5"/>
    <dgm:cxn modelId="{1994CAAC-F20D-4001-9820-2CD55CDE12F0}" type="presParOf" srcId="{6174B3D3-76E1-4793-B81C-B6944B3AC13A}" destId="{2B4EA247-F11B-4504-8966-39C195433E55}" srcOrd="9" destOrd="0" presId="urn:microsoft.com/office/officeart/2005/8/layout/vList5"/>
    <dgm:cxn modelId="{D2A2FBCD-7A29-4BDF-A146-E0F0667D724F}" type="presParOf" srcId="{6174B3D3-76E1-4793-B81C-B6944B3AC13A}" destId="{331C962D-C161-40BF-A712-C1F1F079F0E0}" srcOrd="10" destOrd="0" presId="urn:microsoft.com/office/officeart/2005/8/layout/vList5"/>
    <dgm:cxn modelId="{CF2596A9-6251-423B-B5DE-89D75E384202}" type="presParOf" srcId="{331C962D-C161-40BF-A712-C1F1F079F0E0}" destId="{9B1D105D-FED3-4677-9739-B913AF0148D1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BA7D9455-656D-4F8E-84D9-E75CA16BD4AC}" type="doc">
      <dgm:prSet loTypeId="urn:microsoft.com/office/officeart/2005/8/layout/pyramid2" loCatId="pyramid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tr-TR"/>
        </a:p>
      </dgm:t>
    </dgm:pt>
    <dgm:pt modelId="{52A82843-F144-4792-9D30-24819D8D3FF5}">
      <dgm:prSet/>
      <dgm:spPr/>
      <dgm:t>
        <a:bodyPr/>
        <a:lstStyle/>
        <a:p>
          <a:pPr rtl="0"/>
          <a:r>
            <a:rPr lang="tr-TR" smtClean="0"/>
            <a:t>İnsan eylemi</a:t>
          </a:r>
          <a:endParaRPr lang="tr-TR"/>
        </a:p>
      </dgm:t>
    </dgm:pt>
    <dgm:pt modelId="{D3C0F5BC-905C-4D2D-989C-95624B1266F8}" type="parTrans" cxnId="{E7913333-789C-4F8B-9E73-64B7C5AE6767}">
      <dgm:prSet/>
      <dgm:spPr/>
      <dgm:t>
        <a:bodyPr/>
        <a:lstStyle/>
        <a:p>
          <a:endParaRPr lang="tr-TR"/>
        </a:p>
      </dgm:t>
    </dgm:pt>
    <dgm:pt modelId="{980CFE9D-655F-4658-8A2A-599C9AEBEDDC}" type="sibTrans" cxnId="{E7913333-789C-4F8B-9E73-64B7C5AE6767}">
      <dgm:prSet/>
      <dgm:spPr/>
      <dgm:t>
        <a:bodyPr/>
        <a:lstStyle/>
        <a:p>
          <a:endParaRPr lang="tr-TR"/>
        </a:p>
      </dgm:t>
    </dgm:pt>
    <dgm:pt modelId="{698191B1-6997-4C88-A2C1-2995A63FF0D8}">
      <dgm:prSet/>
      <dgm:spPr/>
      <dgm:t>
        <a:bodyPr/>
        <a:lstStyle/>
        <a:p>
          <a:pPr rtl="0"/>
          <a:r>
            <a:rPr lang="tr-TR" smtClean="0"/>
            <a:t>İdeal tip</a:t>
          </a:r>
          <a:endParaRPr lang="tr-TR"/>
        </a:p>
      </dgm:t>
    </dgm:pt>
    <dgm:pt modelId="{6288FCB9-F7CC-4E10-9591-911D2240963C}" type="parTrans" cxnId="{082697E0-6B1A-43E7-9ADD-E08DDE02388B}">
      <dgm:prSet/>
      <dgm:spPr/>
      <dgm:t>
        <a:bodyPr/>
        <a:lstStyle/>
        <a:p>
          <a:endParaRPr lang="tr-TR"/>
        </a:p>
      </dgm:t>
    </dgm:pt>
    <dgm:pt modelId="{BF57826C-A705-4BDB-93E8-8F27549AE1EC}" type="sibTrans" cxnId="{082697E0-6B1A-43E7-9ADD-E08DDE02388B}">
      <dgm:prSet/>
      <dgm:spPr/>
      <dgm:t>
        <a:bodyPr/>
        <a:lstStyle/>
        <a:p>
          <a:endParaRPr lang="tr-TR"/>
        </a:p>
      </dgm:t>
    </dgm:pt>
    <dgm:pt modelId="{EEABBE0C-05EC-463C-8BDD-993F86821556}">
      <dgm:prSet/>
      <dgm:spPr/>
      <dgm:t>
        <a:bodyPr/>
        <a:lstStyle/>
        <a:p>
          <a:pPr rtl="0"/>
          <a:r>
            <a:rPr lang="tr-TR" smtClean="0"/>
            <a:t>Bürokrasi</a:t>
          </a:r>
          <a:endParaRPr lang="tr-TR"/>
        </a:p>
      </dgm:t>
    </dgm:pt>
    <dgm:pt modelId="{6007FE59-E43A-4021-886A-0AA0DB9A8BB5}" type="parTrans" cxnId="{9737BC92-77B4-40A1-BF8B-A833DD9FA641}">
      <dgm:prSet/>
      <dgm:spPr/>
      <dgm:t>
        <a:bodyPr/>
        <a:lstStyle/>
        <a:p>
          <a:endParaRPr lang="tr-TR"/>
        </a:p>
      </dgm:t>
    </dgm:pt>
    <dgm:pt modelId="{A961FAE0-B6AD-4A05-B10F-333D1933AF35}" type="sibTrans" cxnId="{9737BC92-77B4-40A1-BF8B-A833DD9FA641}">
      <dgm:prSet/>
      <dgm:spPr/>
      <dgm:t>
        <a:bodyPr/>
        <a:lstStyle/>
        <a:p>
          <a:endParaRPr lang="tr-TR"/>
        </a:p>
      </dgm:t>
    </dgm:pt>
    <dgm:pt modelId="{80959B94-F1E6-4A6E-A51C-D848AC8BE6B9}">
      <dgm:prSet/>
      <dgm:spPr/>
      <dgm:t>
        <a:bodyPr/>
        <a:lstStyle/>
        <a:p>
          <a:pPr rtl="0"/>
          <a:r>
            <a:rPr lang="tr-TR" smtClean="0"/>
            <a:t>rasyonelleşme</a:t>
          </a:r>
          <a:endParaRPr lang="tr-TR"/>
        </a:p>
      </dgm:t>
    </dgm:pt>
    <dgm:pt modelId="{DB5FD139-2036-4CD2-B2CC-557D27193D1B}" type="parTrans" cxnId="{64AAD9AC-4903-44AD-B98B-6A5DA8F90450}">
      <dgm:prSet/>
      <dgm:spPr/>
      <dgm:t>
        <a:bodyPr/>
        <a:lstStyle/>
        <a:p>
          <a:endParaRPr lang="tr-TR"/>
        </a:p>
      </dgm:t>
    </dgm:pt>
    <dgm:pt modelId="{AE0F9D52-BE77-4AE6-81DA-56F32FA2F364}" type="sibTrans" cxnId="{64AAD9AC-4903-44AD-B98B-6A5DA8F90450}">
      <dgm:prSet/>
      <dgm:spPr/>
      <dgm:t>
        <a:bodyPr/>
        <a:lstStyle/>
        <a:p>
          <a:endParaRPr lang="tr-TR"/>
        </a:p>
      </dgm:t>
    </dgm:pt>
    <dgm:pt modelId="{FDD743E6-DC64-4B1D-BD67-59894977B5E3}">
      <dgm:prSet/>
      <dgm:spPr/>
      <dgm:t>
        <a:bodyPr/>
        <a:lstStyle/>
        <a:p>
          <a:pPr rtl="0"/>
          <a:r>
            <a:rPr lang="tr-TR" smtClean="0"/>
            <a:t>Dünyanın büyübozumu</a:t>
          </a:r>
          <a:endParaRPr lang="tr-TR"/>
        </a:p>
      </dgm:t>
    </dgm:pt>
    <dgm:pt modelId="{2003C131-DEE3-456B-92B3-F092245129BC}" type="parTrans" cxnId="{274D03E8-67B3-405F-A09F-6B48E9179D5B}">
      <dgm:prSet/>
      <dgm:spPr/>
      <dgm:t>
        <a:bodyPr/>
        <a:lstStyle/>
        <a:p>
          <a:endParaRPr lang="tr-TR"/>
        </a:p>
      </dgm:t>
    </dgm:pt>
    <dgm:pt modelId="{F694F340-BEEB-4C88-BC5D-B0858D83B1B4}" type="sibTrans" cxnId="{274D03E8-67B3-405F-A09F-6B48E9179D5B}">
      <dgm:prSet/>
      <dgm:spPr/>
      <dgm:t>
        <a:bodyPr/>
        <a:lstStyle/>
        <a:p>
          <a:endParaRPr lang="tr-TR"/>
        </a:p>
      </dgm:t>
    </dgm:pt>
    <dgm:pt modelId="{C3C8F65B-49FB-4875-95C0-48CBC4A003E6}">
      <dgm:prSet/>
      <dgm:spPr/>
      <dgm:t>
        <a:bodyPr/>
        <a:lstStyle/>
        <a:p>
          <a:pPr rtl="0"/>
          <a:r>
            <a:rPr lang="tr-TR" smtClean="0"/>
            <a:t>Sekülerleşme</a:t>
          </a:r>
          <a:endParaRPr lang="tr-TR"/>
        </a:p>
      </dgm:t>
    </dgm:pt>
    <dgm:pt modelId="{61A17AFB-65D9-4BA0-AA6C-444B0629619D}" type="parTrans" cxnId="{0E5C7761-D429-4AC6-9B12-0196882D5F05}">
      <dgm:prSet/>
      <dgm:spPr/>
      <dgm:t>
        <a:bodyPr/>
        <a:lstStyle/>
        <a:p>
          <a:endParaRPr lang="tr-TR"/>
        </a:p>
      </dgm:t>
    </dgm:pt>
    <dgm:pt modelId="{64F1D900-204A-42DD-A111-C72CF3242719}" type="sibTrans" cxnId="{0E5C7761-D429-4AC6-9B12-0196882D5F05}">
      <dgm:prSet/>
      <dgm:spPr/>
      <dgm:t>
        <a:bodyPr/>
        <a:lstStyle/>
        <a:p>
          <a:endParaRPr lang="tr-TR"/>
        </a:p>
      </dgm:t>
    </dgm:pt>
    <dgm:pt modelId="{82EAE12E-51BE-4C10-9CFE-AD7EF65F225E}">
      <dgm:prSet/>
      <dgm:spPr/>
      <dgm:t>
        <a:bodyPr/>
        <a:lstStyle/>
        <a:p>
          <a:pPr rtl="0"/>
          <a:r>
            <a:rPr lang="tr-TR" smtClean="0"/>
            <a:t>Demir kafes</a:t>
          </a:r>
          <a:endParaRPr lang="tr-TR"/>
        </a:p>
      </dgm:t>
    </dgm:pt>
    <dgm:pt modelId="{EF3DBE6C-7150-4E73-B50A-9DF13FA2539E}" type="parTrans" cxnId="{DC4C85A0-DE1D-4940-9315-4D802AB222B8}">
      <dgm:prSet/>
      <dgm:spPr/>
      <dgm:t>
        <a:bodyPr/>
        <a:lstStyle/>
        <a:p>
          <a:endParaRPr lang="tr-TR"/>
        </a:p>
      </dgm:t>
    </dgm:pt>
    <dgm:pt modelId="{EC4BA34D-C854-4569-8CEF-CF20109C6574}" type="sibTrans" cxnId="{DC4C85A0-DE1D-4940-9315-4D802AB222B8}">
      <dgm:prSet/>
      <dgm:spPr/>
      <dgm:t>
        <a:bodyPr/>
        <a:lstStyle/>
        <a:p>
          <a:endParaRPr lang="tr-TR"/>
        </a:p>
      </dgm:t>
    </dgm:pt>
    <dgm:pt modelId="{BC50C766-1FED-40C4-ABDF-A0B154EDCBE0}" type="pres">
      <dgm:prSet presAssocID="{BA7D9455-656D-4F8E-84D9-E75CA16BD4AC}" presName="compositeShape" presStyleCnt="0">
        <dgm:presLayoutVars>
          <dgm:dir/>
          <dgm:resizeHandles/>
        </dgm:presLayoutVars>
      </dgm:prSet>
      <dgm:spPr/>
    </dgm:pt>
    <dgm:pt modelId="{6F4005A2-8A12-45BA-B856-AA99E406F23A}" type="pres">
      <dgm:prSet presAssocID="{BA7D9455-656D-4F8E-84D9-E75CA16BD4AC}" presName="pyramid" presStyleLbl="node1" presStyleIdx="0" presStyleCnt="1"/>
      <dgm:spPr/>
    </dgm:pt>
    <dgm:pt modelId="{8581C8C3-15A9-48C5-B8AA-649BA68B6DB8}" type="pres">
      <dgm:prSet presAssocID="{BA7D9455-656D-4F8E-84D9-E75CA16BD4AC}" presName="theList" presStyleCnt="0"/>
      <dgm:spPr/>
    </dgm:pt>
    <dgm:pt modelId="{8014AD99-FBA0-4135-80D6-D95A1D75E0A3}" type="pres">
      <dgm:prSet presAssocID="{52A82843-F144-4792-9D30-24819D8D3FF5}" presName="aNode" presStyleLbl="fgAcc1" presStyleIdx="0" presStyleCnt="7">
        <dgm:presLayoutVars>
          <dgm:bulletEnabled val="1"/>
        </dgm:presLayoutVars>
      </dgm:prSet>
      <dgm:spPr/>
    </dgm:pt>
    <dgm:pt modelId="{89645BEE-FEE3-49BE-9A1D-BC13655B0642}" type="pres">
      <dgm:prSet presAssocID="{52A82843-F144-4792-9D30-24819D8D3FF5}" presName="aSpace" presStyleCnt="0"/>
      <dgm:spPr/>
    </dgm:pt>
    <dgm:pt modelId="{0FFA4913-1E7F-483B-B734-9BFEAF87DF48}" type="pres">
      <dgm:prSet presAssocID="{698191B1-6997-4C88-A2C1-2995A63FF0D8}" presName="aNode" presStyleLbl="fgAcc1" presStyleIdx="1" presStyleCnt="7">
        <dgm:presLayoutVars>
          <dgm:bulletEnabled val="1"/>
        </dgm:presLayoutVars>
      </dgm:prSet>
      <dgm:spPr/>
    </dgm:pt>
    <dgm:pt modelId="{9BEF0DDB-96C1-4C49-B31E-6A761B409E1B}" type="pres">
      <dgm:prSet presAssocID="{698191B1-6997-4C88-A2C1-2995A63FF0D8}" presName="aSpace" presStyleCnt="0"/>
      <dgm:spPr/>
    </dgm:pt>
    <dgm:pt modelId="{3B1CF99A-2231-4906-B605-F3F44135C425}" type="pres">
      <dgm:prSet presAssocID="{EEABBE0C-05EC-463C-8BDD-993F86821556}" presName="aNode" presStyleLbl="fgAcc1" presStyleIdx="2" presStyleCnt="7">
        <dgm:presLayoutVars>
          <dgm:bulletEnabled val="1"/>
        </dgm:presLayoutVars>
      </dgm:prSet>
      <dgm:spPr/>
    </dgm:pt>
    <dgm:pt modelId="{7F410EFE-8E16-42F4-A24E-4FDAD5AA5E57}" type="pres">
      <dgm:prSet presAssocID="{EEABBE0C-05EC-463C-8BDD-993F86821556}" presName="aSpace" presStyleCnt="0"/>
      <dgm:spPr/>
    </dgm:pt>
    <dgm:pt modelId="{949973E8-6C80-4F4B-ABBF-8D83C382ADBD}" type="pres">
      <dgm:prSet presAssocID="{80959B94-F1E6-4A6E-A51C-D848AC8BE6B9}" presName="aNode" presStyleLbl="fgAcc1" presStyleIdx="3" presStyleCnt="7">
        <dgm:presLayoutVars>
          <dgm:bulletEnabled val="1"/>
        </dgm:presLayoutVars>
      </dgm:prSet>
      <dgm:spPr/>
    </dgm:pt>
    <dgm:pt modelId="{FBAF3DD0-CEF7-41EB-9A7A-A73B349985C5}" type="pres">
      <dgm:prSet presAssocID="{80959B94-F1E6-4A6E-A51C-D848AC8BE6B9}" presName="aSpace" presStyleCnt="0"/>
      <dgm:spPr/>
    </dgm:pt>
    <dgm:pt modelId="{96AED8FC-BA4D-49DE-BFD7-79EC62657FE4}" type="pres">
      <dgm:prSet presAssocID="{FDD743E6-DC64-4B1D-BD67-59894977B5E3}" presName="aNode" presStyleLbl="fgAcc1" presStyleIdx="4" presStyleCnt="7">
        <dgm:presLayoutVars>
          <dgm:bulletEnabled val="1"/>
        </dgm:presLayoutVars>
      </dgm:prSet>
      <dgm:spPr/>
    </dgm:pt>
    <dgm:pt modelId="{3F225BF6-2A7A-4AA0-A3AF-FEADC51AE7AA}" type="pres">
      <dgm:prSet presAssocID="{FDD743E6-DC64-4B1D-BD67-59894977B5E3}" presName="aSpace" presStyleCnt="0"/>
      <dgm:spPr/>
    </dgm:pt>
    <dgm:pt modelId="{37085A18-5DC3-40D8-BC51-94CDC30F0F68}" type="pres">
      <dgm:prSet presAssocID="{C3C8F65B-49FB-4875-95C0-48CBC4A003E6}" presName="aNode" presStyleLbl="fgAcc1" presStyleIdx="5" presStyleCnt="7">
        <dgm:presLayoutVars>
          <dgm:bulletEnabled val="1"/>
        </dgm:presLayoutVars>
      </dgm:prSet>
      <dgm:spPr/>
    </dgm:pt>
    <dgm:pt modelId="{7F7C7534-209A-46BF-ACA7-1D7E511E6FF7}" type="pres">
      <dgm:prSet presAssocID="{C3C8F65B-49FB-4875-95C0-48CBC4A003E6}" presName="aSpace" presStyleCnt="0"/>
      <dgm:spPr/>
    </dgm:pt>
    <dgm:pt modelId="{6446004B-5AF6-437D-9E10-040F1FADD03B}" type="pres">
      <dgm:prSet presAssocID="{82EAE12E-51BE-4C10-9CFE-AD7EF65F225E}" presName="aNode" presStyleLbl="fgAcc1" presStyleIdx="6" presStyleCnt="7">
        <dgm:presLayoutVars>
          <dgm:bulletEnabled val="1"/>
        </dgm:presLayoutVars>
      </dgm:prSet>
      <dgm:spPr/>
    </dgm:pt>
    <dgm:pt modelId="{8C37B8DF-8B29-48E7-BFF8-52B5AC2D8B7B}" type="pres">
      <dgm:prSet presAssocID="{82EAE12E-51BE-4C10-9CFE-AD7EF65F225E}" presName="aSpace" presStyleCnt="0"/>
      <dgm:spPr/>
    </dgm:pt>
  </dgm:ptLst>
  <dgm:cxnLst>
    <dgm:cxn modelId="{64AAD9AC-4903-44AD-B98B-6A5DA8F90450}" srcId="{BA7D9455-656D-4F8E-84D9-E75CA16BD4AC}" destId="{80959B94-F1E6-4A6E-A51C-D848AC8BE6B9}" srcOrd="3" destOrd="0" parTransId="{DB5FD139-2036-4CD2-B2CC-557D27193D1B}" sibTransId="{AE0F9D52-BE77-4AE6-81DA-56F32FA2F364}"/>
    <dgm:cxn modelId="{274D03E8-67B3-405F-A09F-6B48E9179D5B}" srcId="{BA7D9455-656D-4F8E-84D9-E75CA16BD4AC}" destId="{FDD743E6-DC64-4B1D-BD67-59894977B5E3}" srcOrd="4" destOrd="0" parTransId="{2003C131-DEE3-456B-92B3-F092245129BC}" sibTransId="{F694F340-BEEB-4C88-BC5D-B0858D83B1B4}"/>
    <dgm:cxn modelId="{082697E0-6B1A-43E7-9ADD-E08DDE02388B}" srcId="{BA7D9455-656D-4F8E-84D9-E75CA16BD4AC}" destId="{698191B1-6997-4C88-A2C1-2995A63FF0D8}" srcOrd="1" destOrd="0" parTransId="{6288FCB9-F7CC-4E10-9591-911D2240963C}" sibTransId="{BF57826C-A705-4BDB-93E8-8F27549AE1EC}"/>
    <dgm:cxn modelId="{E7913333-789C-4F8B-9E73-64B7C5AE6767}" srcId="{BA7D9455-656D-4F8E-84D9-E75CA16BD4AC}" destId="{52A82843-F144-4792-9D30-24819D8D3FF5}" srcOrd="0" destOrd="0" parTransId="{D3C0F5BC-905C-4D2D-989C-95624B1266F8}" sibTransId="{980CFE9D-655F-4658-8A2A-599C9AEBEDDC}"/>
    <dgm:cxn modelId="{D2658993-C065-4240-81ED-EBAF79E6D6C2}" type="presOf" srcId="{80959B94-F1E6-4A6E-A51C-D848AC8BE6B9}" destId="{949973E8-6C80-4F4B-ABBF-8D83C382ADBD}" srcOrd="0" destOrd="0" presId="urn:microsoft.com/office/officeart/2005/8/layout/pyramid2"/>
    <dgm:cxn modelId="{517F2C9E-C000-465E-9877-C137BEE78D03}" type="presOf" srcId="{C3C8F65B-49FB-4875-95C0-48CBC4A003E6}" destId="{37085A18-5DC3-40D8-BC51-94CDC30F0F68}" srcOrd="0" destOrd="0" presId="urn:microsoft.com/office/officeart/2005/8/layout/pyramid2"/>
    <dgm:cxn modelId="{D0033B9D-62F6-4670-81CC-18407F539491}" type="presOf" srcId="{82EAE12E-51BE-4C10-9CFE-AD7EF65F225E}" destId="{6446004B-5AF6-437D-9E10-040F1FADD03B}" srcOrd="0" destOrd="0" presId="urn:microsoft.com/office/officeart/2005/8/layout/pyramid2"/>
    <dgm:cxn modelId="{19357115-0190-4E6D-9779-4441DC76C5AD}" type="presOf" srcId="{FDD743E6-DC64-4B1D-BD67-59894977B5E3}" destId="{96AED8FC-BA4D-49DE-BFD7-79EC62657FE4}" srcOrd="0" destOrd="0" presId="urn:microsoft.com/office/officeart/2005/8/layout/pyramid2"/>
    <dgm:cxn modelId="{4832545E-D5A4-472D-B298-A48603453377}" type="presOf" srcId="{EEABBE0C-05EC-463C-8BDD-993F86821556}" destId="{3B1CF99A-2231-4906-B605-F3F44135C425}" srcOrd="0" destOrd="0" presId="urn:microsoft.com/office/officeart/2005/8/layout/pyramid2"/>
    <dgm:cxn modelId="{9737BC92-77B4-40A1-BF8B-A833DD9FA641}" srcId="{BA7D9455-656D-4F8E-84D9-E75CA16BD4AC}" destId="{EEABBE0C-05EC-463C-8BDD-993F86821556}" srcOrd="2" destOrd="0" parTransId="{6007FE59-E43A-4021-886A-0AA0DB9A8BB5}" sibTransId="{A961FAE0-B6AD-4A05-B10F-333D1933AF35}"/>
    <dgm:cxn modelId="{DC4C85A0-DE1D-4940-9315-4D802AB222B8}" srcId="{BA7D9455-656D-4F8E-84D9-E75CA16BD4AC}" destId="{82EAE12E-51BE-4C10-9CFE-AD7EF65F225E}" srcOrd="6" destOrd="0" parTransId="{EF3DBE6C-7150-4E73-B50A-9DF13FA2539E}" sibTransId="{EC4BA34D-C854-4569-8CEF-CF20109C6574}"/>
    <dgm:cxn modelId="{0E5C7761-D429-4AC6-9B12-0196882D5F05}" srcId="{BA7D9455-656D-4F8E-84D9-E75CA16BD4AC}" destId="{C3C8F65B-49FB-4875-95C0-48CBC4A003E6}" srcOrd="5" destOrd="0" parTransId="{61A17AFB-65D9-4BA0-AA6C-444B0629619D}" sibTransId="{64F1D900-204A-42DD-A111-C72CF3242719}"/>
    <dgm:cxn modelId="{8D8F67ED-1DCD-4A17-8E6B-EF3B8587C6FE}" type="presOf" srcId="{52A82843-F144-4792-9D30-24819D8D3FF5}" destId="{8014AD99-FBA0-4135-80D6-D95A1D75E0A3}" srcOrd="0" destOrd="0" presId="urn:microsoft.com/office/officeart/2005/8/layout/pyramid2"/>
    <dgm:cxn modelId="{CA8A05F8-1A10-4507-8075-C44DC907B737}" type="presOf" srcId="{698191B1-6997-4C88-A2C1-2995A63FF0D8}" destId="{0FFA4913-1E7F-483B-B734-9BFEAF87DF48}" srcOrd="0" destOrd="0" presId="urn:microsoft.com/office/officeart/2005/8/layout/pyramid2"/>
    <dgm:cxn modelId="{68D54645-CB11-4F36-9390-5986621670F1}" type="presOf" srcId="{BA7D9455-656D-4F8E-84D9-E75CA16BD4AC}" destId="{BC50C766-1FED-40C4-ABDF-A0B154EDCBE0}" srcOrd="0" destOrd="0" presId="urn:microsoft.com/office/officeart/2005/8/layout/pyramid2"/>
    <dgm:cxn modelId="{A1459A63-7DD5-44D1-98A9-D441476934DC}" type="presParOf" srcId="{BC50C766-1FED-40C4-ABDF-A0B154EDCBE0}" destId="{6F4005A2-8A12-45BA-B856-AA99E406F23A}" srcOrd="0" destOrd="0" presId="urn:microsoft.com/office/officeart/2005/8/layout/pyramid2"/>
    <dgm:cxn modelId="{051280A4-0F6A-4608-A111-7423463A6991}" type="presParOf" srcId="{BC50C766-1FED-40C4-ABDF-A0B154EDCBE0}" destId="{8581C8C3-15A9-48C5-B8AA-649BA68B6DB8}" srcOrd="1" destOrd="0" presId="urn:microsoft.com/office/officeart/2005/8/layout/pyramid2"/>
    <dgm:cxn modelId="{67EF01EA-EDC9-4791-AEC2-E632A8C6645E}" type="presParOf" srcId="{8581C8C3-15A9-48C5-B8AA-649BA68B6DB8}" destId="{8014AD99-FBA0-4135-80D6-D95A1D75E0A3}" srcOrd="0" destOrd="0" presId="urn:microsoft.com/office/officeart/2005/8/layout/pyramid2"/>
    <dgm:cxn modelId="{782FD847-B63D-462B-96CC-9C3406C18EF6}" type="presParOf" srcId="{8581C8C3-15A9-48C5-B8AA-649BA68B6DB8}" destId="{89645BEE-FEE3-49BE-9A1D-BC13655B0642}" srcOrd="1" destOrd="0" presId="urn:microsoft.com/office/officeart/2005/8/layout/pyramid2"/>
    <dgm:cxn modelId="{75D5DAD6-76BE-48D7-8556-C289D6EC99AE}" type="presParOf" srcId="{8581C8C3-15A9-48C5-B8AA-649BA68B6DB8}" destId="{0FFA4913-1E7F-483B-B734-9BFEAF87DF48}" srcOrd="2" destOrd="0" presId="urn:microsoft.com/office/officeart/2005/8/layout/pyramid2"/>
    <dgm:cxn modelId="{882E0F7E-244A-4C7D-BE27-D2E051B609F1}" type="presParOf" srcId="{8581C8C3-15A9-48C5-B8AA-649BA68B6DB8}" destId="{9BEF0DDB-96C1-4C49-B31E-6A761B409E1B}" srcOrd="3" destOrd="0" presId="urn:microsoft.com/office/officeart/2005/8/layout/pyramid2"/>
    <dgm:cxn modelId="{D3D94B94-7437-4E4C-B415-010C52ACCBF7}" type="presParOf" srcId="{8581C8C3-15A9-48C5-B8AA-649BA68B6DB8}" destId="{3B1CF99A-2231-4906-B605-F3F44135C425}" srcOrd="4" destOrd="0" presId="urn:microsoft.com/office/officeart/2005/8/layout/pyramid2"/>
    <dgm:cxn modelId="{C11182CF-C0F6-477C-B1DD-62ED2E78FAA1}" type="presParOf" srcId="{8581C8C3-15A9-48C5-B8AA-649BA68B6DB8}" destId="{7F410EFE-8E16-42F4-A24E-4FDAD5AA5E57}" srcOrd="5" destOrd="0" presId="urn:microsoft.com/office/officeart/2005/8/layout/pyramid2"/>
    <dgm:cxn modelId="{EA4A3DDF-B748-4F4D-B321-C66714EB04D0}" type="presParOf" srcId="{8581C8C3-15A9-48C5-B8AA-649BA68B6DB8}" destId="{949973E8-6C80-4F4B-ABBF-8D83C382ADBD}" srcOrd="6" destOrd="0" presId="urn:microsoft.com/office/officeart/2005/8/layout/pyramid2"/>
    <dgm:cxn modelId="{F2574134-DF3A-4B97-81C4-434E956654FE}" type="presParOf" srcId="{8581C8C3-15A9-48C5-B8AA-649BA68B6DB8}" destId="{FBAF3DD0-CEF7-41EB-9A7A-A73B349985C5}" srcOrd="7" destOrd="0" presId="urn:microsoft.com/office/officeart/2005/8/layout/pyramid2"/>
    <dgm:cxn modelId="{0763668C-E11F-41EA-B7CF-3C0C52418AED}" type="presParOf" srcId="{8581C8C3-15A9-48C5-B8AA-649BA68B6DB8}" destId="{96AED8FC-BA4D-49DE-BFD7-79EC62657FE4}" srcOrd="8" destOrd="0" presId="urn:microsoft.com/office/officeart/2005/8/layout/pyramid2"/>
    <dgm:cxn modelId="{B549FA51-0102-4883-A775-8AEF464F1E4B}" type="presParOf" srcId="{8581C8C3-15A9-48C5-B8AA-649BA68B6DB8}" destId="{3F225BF6-2A7A-4AA0-A3AF-FEADC51AE7AA}" srcOrd="9" destOrd="0" presId="urn:microsoft.com/office/officeart/2005/8/layout/pyramid2"/>
    <dgm:cxn modelId="{03B334CA-B36F-48C8-AF34-48FDD451C35E}" type="presParOf" srcId="{8581C8C3-15A9-48C5-B8AA-649BA68B6DB8}" destId="{37085A18-5DC3-40D8-BC51-94CDC30F0F68}" srcOrd="10" destOrd="0" presId="urn:microsoft.com/office/officeart/2005/8/layout/pyramid2"/>
    <dgm:cxn modelId="{D70131B3-E083-4343-966C-9136C817CBBA}" type="presParOf" srcId="{8581C8C3-15A9-48C5-B8AA-649BA68B6DB8}" destId="{7F7C7534-209A-46BF-ACA7-1D7E511E6FF7}" srcOrd="11" destOrd="0" presId="urn:microsoft.com/office/officeart/2005/8/layout/pyramid2"/>
    <dgm:cxn modelId="{F2F1512C-55BC-4DA9-8035-220DAFB381BD}" type="presParOf" srcId="{8581C8C3-15A9-48C5-B8AA-649BA68B6DB8}" destId="{6446004B-5AF6-437D-9E10-040F1FADD03B}" srcOrd="12" destOrd="0" presId="urn:microsoft.com/office/officeart/2005/8/layout/pyramid2"/>
    <dgm:cxn modelId="{E2249B1F-7E12-4C24-B059-D8196209B6D5}" type="presParOf" srcId="{8581C8C3-15A9-48C5-B8AA-649BA68B6DB8}" destId="{8C37B8DF-8B29-48E7-BFF8-52B5AC2D8B7B}" srcOrd="13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C144D386-B49D-4DE9-A932-CD8098628952}" type="doc">
      <dgm:prSet loTypeId="urn:microsoft.com/office/officeart/2005/8/layout/cycle2" loCatId="cycle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tr-TR"/>
        </a:p>
      </dgm:t>
    </dgm:pt>
    <dgm:pt modelId="{D19F7729-E41A-4F16-9725-244A8BE4A9D9}">
      <dgm:prSet/>
      <dgm:spPr/>
      <dgm:t>
        <a:bodyPr/>
        <a:lstStyle/>
        <a:p>
          <a:pPr rtl="0"/>
          <a:r>
            <a:rPr lang="tr-TR" smtClean="0"/>
            <a:t>İnsan eylemi</a:t>
          </a:r>
          <a:endParaRPr lang="tr-TR"/>
        </a:p>
      </dgm:t>
    </dgm:pt>
    <dgm:pt modelId="{3968D386-EE9C-4811-9711-30433207481C}" type="parTrans" cxnId="{BC1D881C-DB56-4CDC-83C7-9E824683EC0F}">
      <dgm:prSet/>
      <dgm:spPr/>
      <dgm:t>
        <a:bodyPr/>
        <a:lstStyle/>
        <a:p>
          <a:endParaRPr lang="tr-TR"/>
        </a:p>
      </dgm:t>
    </dgm:pt>
    <dgm:pt modelId="{1E72C2A3-983C-4971-964E-CBFD976FB101}" type="sibTrans" cxnId="{BC1D881C-DB56-4CDC-83C7-9E824683EC0F}">
      <dgm:prSet/>
      <dgm:spPr/>
      <dgm:t>
        <a:bodyPr/>
        <a:lstStyle/>
        <a:p>
          <a:endParaRPr lang="tr-TR"/>
        </a:p>
      </dgm:t>
    </dgm:pt>
    <dgm:pt modelId="{7AAD7D38-84AA-4EAF-9075-4433FAC3F261}">
      <dgm:prSet/>
      <dgm:spPr/>
      <dgm:t>
        <a:bodyPr/>
        <a:lstStyle/>
        <a:p>
          <a:pPr rtl="0"/>
          <a:r>
            <a:rPr lang="tr-TR" smtClean="0"/>
            <a:t>İnsan eyleminin rasyonel olması</a:t>
          </a:r>
          <a:endParaRPr lang="tr-TR"/>
        </a:p>
      </dgm:t>
    </dgm:pt>
    <dgm:pt modelId="{1A8BD134-15B0-45AE-9814-66944C5AFCC8}" type="parTrans" cxnId="{8808AB33-E8C9-4BC8-A337-E71A51E4DB73}">
      <dgm:prSet/>
      <dgm:spPr/>
      <dgm:t>
        <a:bodyPr/>
        <a:lstStyle/>
        <a:p>
          <a:endParaRPr lang="tr-TR"/>
        </a:p>
      </dgm:t>
    </dgm:pt>
    <dgm:pt modelId="{AFCB225D-2F82-4603-9DD5-B275CC0E3E6F}" type="sibTrans" cxnId="{8808AB33-E8C9-4BC8-A337-E71A51E4DB73}">
      <dgm:prSet/>
      <dgm:spPr/>
      <dgm:t>
        <a:bodyPr/>
        <a:lstStyle/>
        <a:p>
          <a:endParaRPr lang="tr-TR"/>
        </a:p>
      </dgm:t>
    </dgm:pt>
    <dgm:pt modelId="{A995CE0E-C474-4C8C-9C92-EFAEB4613DF6}">
      <dgm:prSet/>
      <dgm:spPr/>
      <dgm:t>
        <a:bodyPr/>
        <a:lstStyle/>
        <a:p>
          <a:pPr rtl="0"/>
          <a:r>
            <a:rPr lang="tr-TR" smtClean="0"/>
            <a:t>İnsan eyleminin öngörülebilir olması</a:t>
          </a:r>
          <a:endParaRPr lang="tr-TR"/>
        </a:p>
      </dgm:t>
    </dgm:pt>
    <dgm:pt modelId="{F7818C54-98B5-4776-B814-B8BF97FABC95}" type="parTrans" cxnId="{E6127A69-F230-4841-856C-EDCF0A31A4ED}">
      <dgm:prSet/>
      <dgm:spPr/>
      <dgm:t>
        <a:bodyPr/>
        <a:lstStyle/>
        <a:p>
          <a:endParaRPr lang="tr-TR"/>
        </a:p>
      </dgm:t>
    </dgm:pt>
    <dgm:pt modelId="{F4E50770-4DE7-41F0-93BE-AD9518013852}" type="sibTrans" cxnId="{E6127A69-F230-4841-856C-EDCF0A31A4ED}">
      <dgm:prSet/>
      <dgm:spPr/>
      <dgm:t>
        <a:bodyPr/>
        <a:lstStyle/>
        <a:p>
          <a:endParaRPr lang="tr-TR"/>
        </a:p>
      </dgm:t>
    </dgm:pt>
    <dgm:pt modelId="{BFC945B3-A32C-49E0-B3BA-C721EA241884}">
      <dgm:prSet/>
      <dgm:spPr/>
      <dgm:t>
        <a:bodyPr/>
        <a:lstStyle/>
        <a:p>
          <a:pPr rtl="0"/>
          <a:r>
            <a:rPr lang="tr-TR" smtClean="0"/>
            <a:t>Sosyal bilimin hedefi olarak insanın eylemliliklerinin anlaşılması</a:t>
          </a:r>
          <a:endParaRPr lang="tr-TR"/>
        </a:p>
      </dgm:t>
    </dgm:pt>
    <dgm:pt modelId="{5DB4EE1E-6504-4C72-83C8-774A39472E2F}" type="parTrans" cxnId="{DA41FF75-5301-427B-A117-809E16BC4FD4}">
      <dgm:prSet/>
      <dgm:spPr/>
      <dgm:t>
        <a:bodyPr/>
        <a:lstStyle/>
        <a:p>
          <a:endParaRPr lang="tr-TR"/>
        </a:p>
      </dgm:t>
    </dgm:pt>
    <dgm:pt modelId="{2252B4A5-64D0-44E2-9D9A-646F51AB23F4}" type="sibTrans" cxnId="{DA41FF75-5301-427B-A117-809E16BC4FD4}">
      <dgm:prSet/>
      <dgm:spPr/>
      <dgm:t>
        <a:bodyPr/>
        <a:lstStyle/>
        <a:p>
          <a:endParaRPr lang="tr-TR"/>
        </a:p>
      </dgm:t>
    </dgm:pt>
    <dgm:pt modelId="{6125150A-95CD-44D7-AE66-1FFF973BB528}" type="pres">
      <dgm:prSet presAssocID="{C144D386-B49D-4DE9-A932-CD8098628952}" presName="cycle" presStyleCnt="0">
        <dgm:presLayoutVars>
          <dgm:dir/>
          <dgm:resizeHandles val="exact"/>
        </dgm:presLayoutVars>
      </dgm:prSet>
      <dgm:spPr/>
    </dgm:pt>
    <dgm:pt modelId="{611C983B-4E7D-4492-B410-9E4E24648518}" type="pres">
      <dgm:prSet presAssocID="{D19F7729-E41A-4F16-9725-244A8BE4A9D9}" presName="node" presStyleLbl="node1" presStyleIdx="0" presStyleCnt="4">
        <dgm:presLayoutVars>
          <dgm:bulletEnabled val="1"/>
        </dgm:presLayoutVars>
      </dgm:prSet>
      <dgm:spPr/>
    </dgm:pt>
    <dgm:pt modelId="{AE4FCFFD-F323-49C8-B7D8-CD95E15E47BC}" type="pres">
      <dgm:prSet presAssocID="{1E72C2A3-983C-4971-964E-CBFD976FB101}" presName="sibTrans" presStyleLbl="sibTrans2D1" presStyleIdx="0" presStyleCnt="4"/>
      <dgm:spPr/>
    </dgm:pt>
    <dgm:pt modelId="{76B5F06F-E46E-4AF8-97E9-B0F716CE62CC}" type="pres">
      <dgm:prSet presAssocID="{1E72C2A3-983C-4971-964E-CBFD976FB101}" presName="connectorText" presStyleLbl="sibTrans2D1" presStyleIdx="0" presStyleCnt="4"/>
      <dgm:spPr/>
    </dgm:pt>
    <dgm:pt modelId="{F5AA3B11-112B-4F44-8D58-86FD0101DEB5}" type="pres">
      <dgm:prSet presAssocID="{7AAD7D38-84AA-4EAF-9075-4433FAC3F261}" presName="node" presStyleLbl="node1" presStyleIdx="1" presStyleCnt="4">
        <dgm:presLayoutVars>
          <dgm:bulletEnabled val="1"/>
        </dgm:presLayoutVars>
      </dgm:prSet>
      <dgm:spPr/>
    </dgm:pt>
    <dgm:pt modelId="{0439980D-7685-49A2-ACD8-E4DEBA10A887}" type="pres">
      <dgm:prSet presAssocID="{AFCB225D-2F82-4603-9DD5-B275CC0E3E6F}" presName="sibTrans" presStyleLbl="sibTrans2D1" presStyleIdx="1" presStyleCnt="4"/>
      <dgm:spPr/>
    </dgm:pt>
    <dgm:pt modelId="{7F84DD4A-8463-43B7-AB9A-4FD317678CBD}" type="pres">
      <dgm:prSet presAssocID="{AFCB225D-2F82-4603-9DD5-B275CC0E3E6F}" presName="connectorText" presStyleLbl="sibTrans2D1" presStyleIdx="1" presStyleCnt="4"/>
      <dgm:spPr/>
    </dgm:pt>
    <dgm:pt modelId="{9F584F36-7087-4656-AE6F-0F20A3D891B2}" type="pres">
      <dgm:prSet presAssocID="{A995CE0E-C474-4C8C-9C92-EFAEB4613DF6}" presName="node" presStyleLbl="node1" presStyleIdx="2" presStyleCnt="4">
        <dgm:presLayoutVars>
          <dgm:bulletEnabled val="1"/>
        </dgm:presLayoutVars>
      </dgm:prSet>
      <dgm:spPr/>
    </dgm:pt>
    <dgm:pt modelId="{C9DDC243-B0CA-4A2D-99D8-C570D431D873}" type="pres">
      <dgm:prSet presAssocID="{F4E50770-4DE7-41F0-93BE-AD9518013852}" presName="sibTrans" presStyleLbl="sibTrans2D1" presStyleIdx="2" presStyleCnt="4"/>
      <dgm:spPr/>
    </dgm:pt>
    <dgm:pt modelId="{6A4AFFDA-2B4D-4D99-8A27-A9880A08E7C2}" type="pres">
      <dgm:prSet presAssocID="{F4E50770-4DE7-41F0-93BE-AD9518013852}" presName="connectorText" presStyleLbl="sibTrans2D1" presStyleIdx="2" presStyleCnt="4"/>
      <dgm:spPr/>
    </dgm:pt>
    <dgm:pt modelId="{A28B0CD3-B918-494D-A7E9-6420CE477C81}" type="pres">
      <dgm:prSet presAssocID="{BFC945B3-A32C-49E0-B3BA-C721EA241884}" presName="node" presStyleLbl="node1" presStyleIdx="3" presStyleCnt="4">
        <dgm:presLayoutVars>
          <dgm:bulletEnabled val="1"/>
        </dgm:presLayoutVars>
      </dgm:prSet>
      <dgm:spPr/>
    </dgm:pt>
    <dgm:pt modelId="{11F1DBFA-09B8-420A-9B49-8BA5CC09CFD6}" type="pres">
      <dgm:prSet presAssocID="{2252B4A5-64D0-44E2-9D9A-646F51AB23F4}" presName="sibTrans" presStyleLbl="sibTrans2D1" presStyleIdx="3" presStyleCnt="4"/>
      <dgm:spPr/>
    </dgm:pt>
    <dgm:pt modelId="{7606F84D-4A5F-43E4-8A0A-D935060B02A2}" type="pres">
      <dgm:prSet presAssocID="{2252B4A5-64D0-44E2-9D9A-646F51AB23F4}" presName="connectorText" presStyleLbl="sibTrans2D1" presStyleIdx="3" presStyleCnt="4"/>
      <dgm:spPr/>
    </dgm:pt>
  </dgm:ptLst>
  <dgm:cxnLst>
    <dgm:cxn modelId="{64263BD0-DAFD-49BD-8731-716E913633D8}" type="presOf" srcId="{F4E50770-4DE7-41F0-93BE-AD9518013852}" destId="{6A4AFFDA-2B4D-4D99-8A27-A9880A08E7C2}" srcOrd="1" destOrd="0" presId="urn:microsoft.com/office/officeart/2005/8/layout/cycle2"/>
    <dgm:cxn modelId="{BC1D881C-DB56-4CDC-83C7-9E824683EC0F}" srcId="{C144D386-B49D-4DE9-A932-CD8098628952}" destId="{D19F7729-E41A-4F16-9725-244A8BE4A9D9}" srcOrd="0" destOrd="0" parTransId="{3968D386-EE9C-4811-9711-30433207481C}" sibTransId="{1E72C2A3-983C-4971-964E-CBFD976FB101}"/>
    <dgm:cxn modelId="{DA0233D0-006A-4B64-BDBD-B657491A2182}" type="presOf" srcId="{C144D386-B49D-4DE9-A932-CD8098628952}" destId="{6125150A-95CD-44D7-AE66-1FFF973BB528}" srcOrd="0" destOrd="0" presId="urn:microsoft.com/office/officeart/2005/8/layout/cycle2"/>
    <dgm:cxn modelId="{2015F291-8616-449B-8576-F351835DE186}" type="presOf" srcId="{2252B4A5-64D0-44E2-9D9A-646F51AB23F4}" destId="{11F1DBFA-09B8-420A-9B49-8BA5CC09CFD6}" srcOrd="0" destOrd="0" presId="urn:microsoft.com/office/officeart/2005/8/layout/cycle2"/>
    <dgm:cxn modelId="{F78DDF91-9377-45B6-B005-00CD0B38077D}" type="presOf" srcId="{BFC945B3-A32C-49E0-B3BA-C721EA241884}" destId="{A28B0CD3-B918-494D-A7E9-6420CE477C81}" srcOrd="0" destOrd="0" presId="urn:microsoft.com/office/officeart/2005/8/layout/cycle2"/>
    <dgm:cxn modelId="{23673544-85E3-420D-A8CA-06A1E8422814}" type="presOf" srcId="{1E72C2A3-983C-4971-964E-CBFD976FB101}" destId="{AE4FCFFD-F323-49C8-B7D8-CD95E15E47BC}" srcOrd="0" destOrd="0" presId="urn:microsoft.com/office/officeart/2005/8/layout/cycle2"/>
    <dgm:cxn modelId="{4740CBFD-A0C4-4DB6-A851-EAA39001F982}" type="presOf" srcId="{AFCB225D-2F82-4603-9DD5-B275CC0E3E6F}" destId="{0439980D-7685-49A2-ACD8-E4DEBA10A887}" srcOrd="0" destOrd="0" presId="urn:microsoft.com/office/officeart/2005/8/layout/cycle2"/>
    <dgm:cxn modelId="{DA41FF75-5301-427B-A117-809E16BC4FD4}" srcId="{C144D386-B49D-4DE9-A932-CD8098628952}" destId="{BFC945B3-A32C-49E0-B3BA-C721EA241884}" srcOrd="3" destOrd="0" parTransId="{5DB4EE1E-6504-4C72-83C8-774A39472E2F}" sibTransId="{2252B4A5-64D0-44E2-9D9A-646F51AB23F4}"/>
    <dgm:cxn modelId="{493495DB-B0F4-4480-B62A-9E2F3BBF2AD7}" type="presOf" srcId="{A995CE0E-C474-4C8C-9C92-EFAEB4613DF6}" destId="{9F584F36-7087-4656-AE6F-0F20A3D891B2}" srcOrd="0" destOrd="0" presId="urn:microsoft.com/office/officeart/2005/8/layout/cycle2"/>
    <dgm:cxn modelId="{1D27FF06-9D20-4D38-B0F2-D54796F85011}" type="presOf" srcId="{D19F7729-E41A-4F16-9725-244A8BE4A9D9}" destId="{611C983B-4E7D-4492-B410-9E4E24648518}" srcOrd="0" destOrd="0" presId="urn:microsoft.com/office/officeart/2005/8/layout/cycle2"/>
    <dgm:cxn modelId="{895944AC-69F2-493A-99C6-B05DF85E91F4}" type="presOf" srcId="{AFCB225D-2F82-4603-9DD5-B275CC0E3E6F}" destId="{7F84DD4A-8463-43B7-AB9A-4FD317678CBD}" srcOrd="1" destOrd="0" presId="urn:microsoft.com/office/officeart/2005/8/layout/cycle2"/>
    <dgm:cxn modelId="{E6127A69-F230-4841-856C-EDCF0A31A4ED}" srcId="{C144D386-B49D-4DE9-A932-CD8098628952}" destId="{A995CE0E-C474-4C8C-9C92-EFAEB4613DF6}" srcOrd="2" destOrd="0" parTransId="{F7818C54-98B5-4776-B814-B8BF97FABC95}" sibTransId="{F4E50770-4DE7-41F0-93BE-AD9518013852}"/>
    <dgm:cxn modelId="{8808AB33-E8C9-4BC8-A337-E71A51E4DB73}" srcId="{C144D386-B49D-4DE9-A932-CD8098628952}" destId="{7AAD7D38-84AA-4EAF-9075-4433FAC3F261}" srcOrd="1" destOrd="0" parTransId="{1A8BD134-15B0-45AE-9814-66944C5AFCC8}" sibTransId="{AFCB225D-2F82-4603-9DD5-B275CC0E3E6F}"/>
    <dgm:cxn modelId="{382548DB-F1C6-4C8A-9852-E9071B910E92}" type="presOf" srcId="{F4E50770-4DE7-41F0-93BE-AD9518013852}" destId="{C9DDC243-B0CA-4A2D-99D8-C570D431D873}" srcOrd="0" destOrd="0" presId="urn:microsoft.com/office/officeart/2005/8/layout/cycle2"/>
    <dgm:cxn modelId="{63891C20-A161-4B09-923F-37F2BD9414B5}" type="presOf" srcId="{2252B4A5-64D0-44E2-9D9A-646F51AB23F4}" destId="{7606F84D-4A5F-43E4-8A0A-D935060B02A2}" srcOrd="1" destOrd="0" presId="urn:microsoft.com/office/officeart/2005/8/layout/cycle2"/>
    <dgm:cxn modelId="{35CE0CDB-7869-4D4C-B51F-22B24F9BCB6B}" type="presOf" srcId="{1E72C2A3-983C-4971-964E-CBFD976FB101}" destId="{76B5F06F-E46E-4AF8-97E9-B0F716CE62CC}" srcOrd="1" destOrd="0" presId="urn:microsoft.com/office/officeart/2005/8/layout/cycle2"/>
    <dgm:cxn modelId="{76D7FFCC-9FD1-4259-A032-E0A1C34B6E18}" type="presOf" srcId="{7AAD7D38-84AA-4EAF-9075-4433FAC3F261}" destId="{F5AA3B11-112B-4F44-8D58-86FD0101DEB5}" srcOrd="0" destOrd="0" presId="urn:microsoft.com/office/officeart/2005/8/layout/cycle2"/>
    <dgm:cxn modelId="{F26B026D-5754-467C-BC84-DB8CD2B7EF10}" type="presParOf" srcId="{6125150A-95CD-44D7-AE66-1FFF973BB528}" destId="{611C983B-4E7D-4492-B410-9E4E24648518}" srcOrd="0" destOrd="0" presId="urn:microsoft.com/office/officeart/2005/8/layout/cycle2"/>
    <dgm:cxn modelId="{3BA38DA3-B646-4423-B83E-7A16B373E858}" type="presParOf" srcId="{6125150A-95CD-44D7-AE66-1FFF973BB528}" destId="{AE4FCFFD-F323-49C8-B7D8-CD95E15E47BC}" srcOrd="1" destOrd="0" presId="urn:microsoft.com/office/officeart/2005/8/layout/cycle2"/>
    <dgm:cxn modelId="{100A9871-CBB9-40F7-8C63-A99F4C7BCDE4}" type="presParOf" srcId="{AE4FCFFD-F323-49C8-B7D8-CD95E15E47BC}" destId="{76B5F06F-E46E-4AF8-97E9-B0F716CE62CC}" srcOrd="0" destOrd="0" presId="urn:microsoft.com/office/officeart/2005/8/layout/cycle2"/>
    <dgm:cxn modelId="{AB6CAB8B-71A8-4E8F-B9BF-F1475C089392}" type="presParOf" srcId="{6125150A-95CD-44D7-AE66-1FFF973BB528}" destId="{F5AA3B11-112B-4F44-8D58-86FD0101DEB5}" srcOrd="2" destOrd="0" presId="urn:microsoft.com/office/officeart/2005/8/layout/cycle2"/>
    <dgm:cxn modelId="{AC1674B0-13A2-485B-A37F-A7F934BB8D6E}" type="presParOf" srcId="{6125150A-95CD-44D7-AE66-1FFF973BB528}" destId="{0439980D-7685-49A2-ACD8-E4DEBA10A887}" srcOrd="3" destOrd="0" presId="urn:microsoft.com/office/officeart/2005/8/layout/cycle2"/>
    <dgm:cxn modelId="{F6740655-68E4-4C7D-92D4-74B5CB8A7FBF}" type="presParOf" srcId="{0439980D-7685-49A2-ACD8-E4DEBA10A887}" destId="{7F84DD4A-8463-43B7-AB9A-4FD317678CBD}" srcOrd="0" destOrd="0" presId="urn:microsoft.com/office/officeart/2005/8/layout/cycle2"/>
    <dgm:cxn modelId="{D4310419-B325-47B0-BCB5-5DADF95ED38B}" type="presParOf" srcId="{6125150A-95CD-44D7-AE66-1FFF973BB528}" destId="{9F584F36-7087-4656-AE6F-0F20A3D891B2}" srcOrd="4" destOrd="0" presId="urn:microsoft.com/office/officeart/2005/8/layout/cycle2"/>
    <dgm:cxn modelId="{F83AE9BE-3A9D-43A0-A36D-205F132E439B}" type="presParOf" srcId="{6125150A-95CD-44D7-AE66-1FFF973BB528}" destId="{C9DDC243-B0CA-4A2D-99D8-C570D431D873}" srcOrd="5" destOrd="0" presId="urn:microsoft.com/office/officeart/2005/8/layout/cycle2"/>
    <dgm:cxn modelId="{E2D81A1A-53F4-40B1-8F82-4EA9DD91DC08}" type="presParOf" srcId="{C9DDC243-B0CA-4A2D-99D8-C570D431D873}" destId="{6A4AFFDA-2B4D-4D99-8A27-A9880A08E7C2}" srcOrd="0" destOrd="0" presId="urn:microsoft.com/office/officeart/2005/8/layout/cycle2"/>
    <dgm:cxn modelId="{239C8FE9-3D81-44B9-BCDC-B150F62B7071}" type="presParOf" srcId="{6125150A-95CD-44D7-AE66-1FFF973BB528}" destId="{A28B0CD3-B918-494D-A7E9-6420CE477C81}" srcOrd="6" destOrd="0" presId="urn:microsoft.com/office/officeart/2005/8/layout/cycle2"/>
    <dgm:cxn modelId="{B6A4CEF2-7E4C-4F32-A46B-F64789D7CF82}" type="presParOf" srcId="{6125150A-95CD-44D7-AE66-1FFF973BB528}" destId="{11F1DBFA-09B8-420A-9B49-8BA5CC09CFD6}" srcOrd="7" destOrd="0" presId="urn:microsoft.com/office/officeart/2005/8/layout/cycle2"/>
    <dgm:cxn modelId="{72EC5755-101F-40BF-B932-0EC67627789F}" type="presParOf" srcId="{11F1DBFA-09B8-420A-9B49-8BA5CC09CFD6}" destId="{7606F84D-4A5F-43E4-8A0A-D935060B02A2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865D846C-0518-49BD-A2FC-93FC8D83B8FD}" type="doc">
      <dgm:prSet loTypeId="urn:microsoft.com/office/officeart/2005/8/layout/venn1" loCatId="relationship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tr-TR"/>
        </a:p>
      </dgm:t>
    </dgm:pt>
    <dgm:pt modelId="{EBE63953-44FD-4889-892A-F7BBA9A4440C}">
      <dgm:prSet/>
      <dgm:spPr/>
      <dgm:t>
        <a:bodyPr/>
        <a:lstStyle/>
        <a:p>
          <a:pPr rtl="0"/>
          <a:r>
            <a:rPr lang="tr-TR" dirty="0" smtClean="0"/>
            <a:t>Dini motivasyona sahip olan eylemin göreceli olarak rasyonel kabul edilmesi</a:t>
          </a:r>
          <a:endParaRPr lang="tr-TR" dirty="0"/>
        </a:p>
      </dgm:t>
    </dgm:pt>
    <dgm:pt modelId="{7B05A5D0-1BC8-46AD-91FB-0E4B0B5027DB}" type="parTrans" cxnId="{E70ED0E8-FCA9-465E-86A7-58F29A263C6B}">
      <dgm:prSet/>
      <dgm:spPr/>
      <dgm:t>
        <a:bodyPr/>
        <a:lstStyle/>
        <a:p>
          <a:endParaRPr lang="tr-TR"/>
        </a:p>
      </dgm:t>
    </dgm:pt>
    <dgm:pt modelId="{E041A31A-ACD9-41AD-A6C2-C78697992B2E}" type="sibTrans" cxnId="{E70ED0E8-FCA9-465E-86A7-58F29A263C6B}">
      <dgm:prSet/>
      <dgm:spPr/>
      <dgm:t>
        <a:bodyPr/>
        <a:lstStyle/>
        <a:p>
          <a:endParaRPr lang="tr-TR"/>
        </a:p>
      </dgm:t>
    </dgm:pt>
    <dgm:pt modelId="{B51DA8AF-9921-4BA1-982C-994C206EEE68}" type="pres">
      <dgm:prSet presAssocID="{865D846C-0518-49BD-A2FC-93FC8D83B8FD}" presName="compositeShape" presStyleCnt="0">
        <dgm:presLayoutVars>
          <dgm:chMax val="7"/>
          <dgm:dir/>
          <dgm:resizeHandles val="exact"/>
        </dgm:presLayoutVars>
      </dgm:prSet>
      <dgm:spPr/>
    </dgm:pt>
    <dgm:pt modelId="{68083DED-2069-4FFC-B4FE-96F233ABF46D}" type="pres">
      <dgm:prSet presAssocID="{EBE63953-44FD-4889-892A-F7BBA9A4440C}" presName="circ1TxSh" presStyleLbl="vennNode1" presStyleIdx="0" presStyleCnt="1" custLinFactNeighborX="-2503" custLinFactNeighborY="-12096"/>
      <dgm:spPr/>
    </dgm:pt>
  </dgm:ptLst>
  <dgm:cxnLst>
    <dgm:cxn modelId="{E70ED0E8-FCA9-465E-86A7-58F29A263C6B}" srcId="{865D846C-0518-49BD-A2FC-93FC8D83B8FD}" destId="{EBE63953-44FD-4889-892A-F7BBA9A4440C}" srcOrd="0" destOrd="0" parTransId="{7B05A5D0-1BC8-46AD-91FB-0E4B0B5027DB}" sibTransId="{E041A31A-ACD9-41AD-A6C2-C78697992B2E}"/>
    <dgm:cxn modelId="{25416814-B354-48E0-9E0A-2BBB5FE95FDE}" type="presOf" srcId="{865D846C-0518-49BD-A2FC-93FC8D83B8FD}" destId="{B51DA8AF-9921-4BA1-982C-994C206EEE68}" srcOrd="0" destOrd="0" presId="urn:microsoft.com/office/officeart/2005/8/layout/venn1"/>
    <dgm:cxn modelId="{A7E9E642-DD12-412D-89F4-2673109D986A}" type="presOf" srcId="{EBE63953-44FD-4889-892A-F7BBA9A4440C}" destId="{68083DED-2069-4FFC-B4FE-96F233ABF46D}" srcOrd="0" destOrd="0" presId="urn:microsoft.com/office/officeart/2005/8/layout/venn1"/>
    <dgm:cxn modelId="{E3A1686F-CA1D-4262-BB38-EC3BFF874021}" type="presParOf" srcId="{B51DA8AF-9921-4BA1-982C-994C206EEE68}" destId="{68083DED-2069-4FFC-B4FE-96F233ABF46D}" srcOrd="0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BE0A809D-C97E-41ED-9835-4356E894613E}" type="doc">
      <dgm:prSet loTypeId="urn:microsoft.com/office/officeart/2005/8/layout/venn1" loCatId="relationship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tr-TR"/>
        </a:p>
      </dgm:t>
    </dgm:pt>
    <dgm:pt modelId="{F69392BE-3BB2-4A41-B1CD-0F90E239D47C}">
      <dgm:prSet/>
      <dgm:spPr/>
      <dgm:t>
        <a:bodyPr/>
        <a:lstStyle/>
        <a:p>
          <a:pPr rtl="0"/>
          <a:r>
            <a:rPr lang="tr-TR" smtClean="0"/>
            <a:t>Araçsal rasyonellik</a:t>
          </a:r>
          <a:endParaRPr lang="tr-TR"/>
        </a:p>
      </dgm:t>
    </dgm:pt>
    <dgm:pt modelId="{DAEFF3C7-3C7F-480F-A18D-F69A1D8B22C8}" type="parTrans" cxnId="{6196D3E2-A5F2-4A06-BD7E-B1B2D735D023}">
      <dgm:prSet/>
      <dgm:spPr/>
      <dgm:t>
        <a:bodyPr/>
        <a:lstStyle/>
        <a:p>
          <a:endParaRPr lang="tr-TR"/>
        </a:p>
      </dgm:t>
    </dgm:pt>
    <dgm:pt modelId="{E30CDCBB-DA25-4866-A1B4-A603E8F3E1B1}" type="sibTrans" cxnId="{6196D3E2-A5F2-4A06-BD7E-B1B2D735D023}">
      <dgm:prSet/>
      <dgm:spPr/>
      <dgm:t>
        <a:bodyPr/>
        <a:lstStyle/>
        <a:p>
          <a:endParaRPr lang="tr-TR"/>
        </a:p>
      </dgm:t>
    </dgm:pt>
    <dgm:pt modelId="{557E6CFE-52CB-45DF-82DE-9585BDF2814C}">
      <dgm:prSet/>
      <dgm:spPr/>
      <dgm:t>
        <a:bodyPr/>
        <a:lstStyle/>
        <a:p>
          <a:pPr rtl="0"/>
          <a:r>
            <a:rPr lang="tr-TR" smtClean="0"/>
            <a:t>Değer rasyonelliği</a:t>
          </a:r>
          <a:endParaRPr lang="tr-TR"/>
        </a:p>
      </dgm:t>
    </dgm:pt>
    <dgm:pt modelId="{3590CEF5-1572-44C1-A700-E7832BE171BA}" type="parTrans" cxnId="{F53F7D2B-6C52-4D16-B48E-8DDC7325B29B}">
      <dgm:prSet/>
      <dgm:spPr/>
      <dgm:t>
        <a:bodyPr/>
        <a:lstStyle/>
        <a:p>
          <a:endParaRPr lang="tr-TR"/>
        </a:p>
      </dgm:t>
    </dgm:pt>
    <dgm:pt modelId="{345AB7AB-C635-40C0-B73E-D017529B01D4}" type="sibTrans" cxnId="{F53F7D2B-6C52-4D16-B48E-8DDC7325B29B}">
      <dgm:prSet/>
      <dgm:spPr/>
      <dgm:t>
        <a:bodyPr/>
        <a:lstStyle/>
        <a:p>
          <a:endParaRPr lang="tr-TR"/>
        </a:p>
      </dgm:t>
    </dgm:pt>
    <dgm:pt modelId="{429D1BB9-9EF5-4026-80D2-F68AE5EC8B1A}" type="pres">
      <dgm:prSet presAssocID="{BE0A809D-C97E-41ED-9835-4356E894613E}" presName="compositeShape" presStyleCnt="0">
        <dgm:presLayoutVars>
          <dgm:chMax val="7"/>
          <dgm:dir/>
          <dgm:resizeHandles val="exact"/>
        </dgm:presLayoutVars>
      </dgm:prSet>
      <dgm:spPr/>
    </dgm:pt>
    <dgm:pt modelId="{76C489FF-7B85-48C6-9E4F-A171D0ED4B81}" type="pres">
      <dgm:prSet presAssocID="{F69392BE-3BB2-4A41-B1CD-0F90E239D47C}" presName="circ1" presStyleLbl="vennNode1" presStyleIdx="0" presStyleCnt="2"/>
      <dgm:spPr/>
    </dgm:pt>
    <dgm:pt modelId="{BB5C0FD4-9DD8-4100-B15A-D9F1CB2C674E}" type="pres">
      <dgm:prSet presAssocID="{F69392BE-3BB2-4A41-B1CD-0F90E239D47C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00628508-F53F-4139-9DD7-D14EBB8129A5}" type="pres">
      <dgm:prSet presAssocID="{557E6CFE-52CB-45DF-82DE-9585BDF2814C}" presName="circ2" presStyleLbl="vennNode1" presStyleIdx="1" presStyleCnt="2"/>
      <dgm:spPr/>
    </dgm:pt>
    <dgm:pt modelId="{C1F3C083-7151-4899-9062-2501A27DEF92}" type="pres">
      <dgm:prSet presAssocID="{557E6CFE-52CB-45DF-82DE-9585BDF2814C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</dgm:pt>
  </dgm:ptLst>
  <dgm:cxnLst>
    <dgm:cxn modelId="{93F415DB-1E49-4E8E-A9D2-21FCE21089AA}" type="presOf" srcId="{557E6CFE-52CB-45DF-82DE-9585BDF2814C}" destId="{00628508-F53F-4139-9DD7-D14EBB8129A5}" srcOrd="0" destOrd="0" presId="urn:microsoft.com/office/officeart/2005/8/layout/venn1"/>
    <dgm:cxn modelId="{207C35B5-15A5-4DD9-8150-3B0361521132}" type="presOf" srcId="{F69392BE-3BB2-4A41-B1CD-0F90E239D47C}" destId="{76C489FF-7B85-48C6-9E4F-A171D0ED4B81}" srcOrd="0" destOrd="0" presId="urn:microsoft.com/office/officeart/2005/8/layout/venn1"/>
    <dgm:cxn modelId="{DA9249D8-6823-49DA-9A76-89F394099705}" type="presOf" srcId="{557E6CFE-52CB-45DF-82DE-9585BDF2814C}" destId="{C1F3C083-7151-4899-9062-2501A27DEF92}" srcOrd="1" destOrd="0" presId="urn:microsoft.com/office/officeart/2005/8/layout/venn1"/>
    <dgm:cxn modelId="{6196D3E2-A5F2-4A06-BD7E-B1B2D735D023}" srcId="{BE0A809D-C97E-41ED-9835-4356E894613E}" destId="{F69392BE-3BB2-4A41-B1CD-0F90E239D47C}" srcOrd="0" destOrd="0" parTransId="{DAEFF3C7-3C7F-480F-A18D-F69A1D8B22C8}" sibTransId="{E30CDCBB-DA25-4866-A1B4-A603E8F3E1B1}"/>
    <dgm:cxn modelId="{C9C19BBE-F2E3-4628-B1EA-7839E46AE6B0}" type="presOf" srcId="{BE0A809D-C97E-41ED-9835-4356E894613E}" destId="{429D1BB9-9EF5-4026-80D2-F68AE5EC8B1A}" srcOrd="0" destOrd="0" presId="urn:microsoft.com/office/officeart/2005/8/layout/venn1"/>
    <dgm:cxn modelId="{F53F7D2B-6C52-4D16-B48E-8DDC7325B29B}" srcId="{BE0A809D-C97E-41ED-9835-4356E894613E}" destId="{557E6CFE-52CB-45DF-82DE-9585BDF2814C}" srcOrd="1" destOrd="0" parTransId="{3590CEF5-1572-44C1-A700-E7832BE171BA}" sibTransId="{345AB7AB-C635-40C0-B73E-D017529B01D4}"/>
    <dgm:cxn modelId="{E0AE3530-D7D7-4844-ADAC-06326882A037}" type="presOf" srcId="{F69392BE-3BB2-4A41-B1CD-0F90E239D47C}" destId="{BB5C0FD4-9DD8-4100-B15A-D9F1CB2C674E}" srcOrd="1" destOrd="0" presId="urn:microsoft.com/office/officeart/2005/8/layout/venn1"/>
    <dgm:cxn modelId="{B92EEC86-C7EC-4E65-9866-E9A3A5D30C4E}" type="presParOf" srcId="{429D1BB9-9EF5-4026-80D2-F68AE5EC8B1A}" destId="{76C489FF-7B85-48C6-9E4F-A171D0ED4B81}" srcOrd="0" destOrd="0" presId="urn:microsoft.com/office/officeart/2005/8/layout/venn1"/>
    <dgm:cxn modelId="{2BCDE591-D611-4E57-8C01-92D7C40D394C}" type="presParOf" srcId="{429D1BB9-9EF5-4026-80D2-F68AE5EC8B1A}" destId="{BB5C0FD4-9DD8-4100-B15A-D9F1CB2C674E}" srcOrd="1" destOrd="0" presId="urn:microsoft.com/office/officeart/2005/8/layout/venn1"/>
    <dgm:cxn modelId="{FC753835-2463-4676-BE08-BDB2D683C248}" type="presParOf" srcId="{429D1BB9-9EF5-4026-80D2-F68AE5EC8B1A}" destId="{00628508-F53F-4139-9DD7-D14EBB8129A5}" srcOrd="2" destOrd="0" presId="urn:microsoft.com/office/officeart/2005/8/layout/venn1"/>
    <dgm:cxn modelId="{209112E0-F60D-436D-B78D-2F3BF9D283B0}" type="presParOf" srcId="{429D1BB9-9EF5-4026-80D2-F68AE5EC8B1A}" destId="{C1F3C083-7151-4899-9062-2501A27DEF92}" srcOrd="3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719E9E27-BF99-46E2-8B1E-559D5B8CF864}" type="doc">
      <dgm:prSet loTypeId="urn:microsoft.com/office/officeart/2005/8/layout/venn1" loCatId="relationship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tr-TR"/>
        </a:p>
      </dgm:t>
    </dgm:pt>
    <dgm:pt modelId="{F3453119-5529-4B6D-9634-2D5157133762}">
      <dgm:prSet/>
      <dgm:spPr/>
      <dgm:t>
        <a:bodyPr/>
        <a:lstStyle/>
        <a:p>
          <a:pPr rtl="0"/>
          <a:r>
            <a:rPr lang="tr-TR" smtClean="0"/>
            <a:t>Dini eylemin özel bir toplumsal eylem türü olması</a:t>
          </a:r>
          <a:endParaRPr lang="tr-TR"/>
        </a:p>
      </dgm:t>
    </dgm:pt>
    <dgm:pt modelId="{C8566DE7-48B7-4F03-8321-191FE6D63B59}" type="parTrans" cxnId="{4C50F1B4-79E3-4DAA-8898-CBBF3E88D412}">
      <dgm:prSet/>
      <dgm:spPr/>
      <dgm:t>
        <a:bodyPr/>
        <a:lstStyle/>
        <a:p>
          <a:endParaRPr lang="tr-TR"/>
        </a:p>
      </dgm:t>
    </dgm:pt>
    <dgm:pt modelId="{2BADD3C8-7C99-41D0-8F4C-08339DCF5B11}" type="sibTrans" cxnId="{4C50F1B4-79E3-4DAA-8898-CBBF3E88D412}">
      <dgm:prSet/>
      <dgm:spPr/>
      <dgm:t>
        <a:bodyPr/>
        <a:lstStyle/>
        <a:p>
          <a:endParaRPr lang="tr-TR"/>
        </a:p>
      </dgm:t>
    </dgm:pt>
    <dgm:pt modelId="{296E7678-9FE1-4A1D-AB10-2589FD0F21A5}" type="pres">
      <dgm:prSet presAssocID="{719E9E27-BF99-46E2-8B1E-559D5B8CF864}" presName="compositeShape" presStyleCnt="0">
        <dgm:presLayoutVars>
          <dgm:chMax val="7"/>
          <dgm:dir/>
          <dgm:resizeHandles val="exact"/>
        </dgm:presLayoutVars>
      </dgm:prSet>
      <dgm:spPr/>
    </dgm:pt>
    <dgm:pt modelId="{EC30E43F-4694-44B7-9E43-0C14972A4F67}" type="pres">
      <dgm:prSet presAssocID="{F3453119-5529-4B6D-9634-2D5157133762}" presName="circ1TxSh" presStyleLbl="vennNode1" presStyleIdx="0" presStyleCnt="1" custLinFactNeighborX="333" custLinFactNeighborY="-4382"/>
      <dgm:spPr/>
    </dgm:pt>
  </dgm:ptLst>
  <dgm:cxnLst>
    <dgm:cxn modelId="{4C50F1B4-79E3-4DAA-8898-CBBF3E88D412}" srcId="{719E9E27-BF99-46E2-8B1E-559D5B8CF864}" destId="{F3453119-5529-4B6D-9634-2D5157133762}" srcOrd="0" destOrd="0" parTransId="{C8566DE7-48B7-4F03-8321-191FE6D63B59}" sibTransId="{2BADD3C8-7C99-41D0-8F4C-08339DCF5B11}"/>
    <dgm:cxn modelId="{4A09FA01-8661-4CF9-A72F-1C78CC4AA754}" type="presOf" srcId="{F3453119-5529-4B6D-9634-2D5157133762}" destId="{EC30E43F-4694-44B7-9E43-0C14972A4F67}" srcOrd="0" destOrd="0" presId="urn:microsoft.com/office/officeart/2005/8/layout/venn1"/>
    <dgm:cxn modelId="{001125FE-9AA5-442B-9723-6B9DEB4B7B1F}" type="presOf" srcId="{719E9E27-BF99-46E2-8B1E-559D5B8CF864}" destId="{296E7678-9FE1-4A1D-AB10-2589FD0F21A5}" srcOrd="0" destOrd="0" presId="urn:microsoft.com/office/officeart/2005/8/layout/venn1"/>
    <dgm:cxn modelId="{6CF57A7A-FB2E-4410-B3EF-4B6BB44A9E04}" type="presParOf" srcId="{296E7678-9FE1-4A1D-AB10-2589FD0F21A5}" destId="{EC30E43F-4694-44B7-9E43-0C14972A4F67}" srcOrd="0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C8EA8EC9-FA94-41D5-9632-331A05A5A692}" type="doc">
      <dgm:prSet loTypeId="urn:microsoft.com/office/officeart/2005/8/layout/target1" loCatId="relationship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tr-TR"/>
        </a:p>
      </dgm:t>
    </dgm:pt>
    <dgm:pt modelId="{73BEF272-F4BF-4BA6-9FCC-A09A538B4902}">
      <dgm:prSet/>
      <dgm:spPr/>
      <dgm:t>
        <a:bodyPr/>
        <a:lstStyle/>
        <a:p>
          <a:pPr rtl="0"/>
          <a:r>
            <a:rPr lang="tr-TR" smtClean="0"/>
            <a:t>Köylüler: büyüsel din, animizm</a:t>
          </a:r>
          <a:endParaRPr lang="tr-TR"/>
        </a:p>
      </dgm:t>
    </dgm:pt>
    <dgm:pt modelId="{1369C948-8307-42FB-A8F9-06C9B91551B4}" type="parTrans" cxnId="{6CB9C35E-F4E1-48E1-8AEC-E4A1D0DB554D}">
      <dgm:prSet/>
      <dgm:spPr/>
      <dgm:t>
        <a:bodyPr/>
        <a:lstStyle/>
        <a:p>
          <a:endParaRPr lang="tr-TR"/>
        </a:p>
      </dgm:t>
    </dgm:pt>
    <dgm:pt modelId="{D219106B-ED76-43CD-9BF8-2857850EF947}" type="sibTrans" cxnId="{6CB9C35E-F4E1-48E1-8AEC-E4A1D0DB554D}">
      <dgm:prSet/>
      <dgm:spPr/>
      <dgm:t>
        <a:bodyPr/>
        <a:lstStyle/>
        <a:p>
          <a:endParaRPr lang="tr-TR"/>
        </a:p>
      </dgm:t>
    </dgm:pt>
    <dgm:pt modelId="{79CA7CD4-B47D-4173-8854-D1C5162C40C1}">
      <dgm:prSet/>
      <dgm:spPr/>
      <dgm:t>
        <a:bodyPr/>
        <a:lstStyle/>
        <a:p>
          <a:pPr rtl="0"/>
          <a:r>
            <a:rPr lang="tr-TR" smtClean="0"/>
            <a:t>İşçiler: dine kayıtsızlık ve reddediş</a:t>
          </a:r>
          <a:endParaRPr lang="tr-TR"/>
        </a:p>
      </dgm:t>
    </dgm:pt>
    <dgm:pt modelId="{5B721708-F776-45B3-87A3-2F11654427C6}" type="parTrans" cxnId="{CC01FC8F-5810-446A-9F42-B249A094CC1D}">
      <dgm:prSet/>
      <dgm:spPr/>
      <dgm:t>
        <a:bodyPr/>
        <a:lstStyle/>
        <a:p>
          <a:endParaRPr lang="tr-TR"/>
        </a:p>
      </dgm:t>
    </dgm:pt>
    <dgm:pt modelId="{F0BC5DBC-B2D8-4773-94D8-4768A16B5A69}" type="sibTrans" cxnId="{CC01FC8F-5810-446A-9F42-B249A094CC1D}">
      <dgm:prSet/>
      <dgm:spPr/>
      <dgm:t>
        <a:bodyPr/>
        <a:lstStyle/>
        <a:p>
          <a:endParaRPr lang="tr-TR"/>
        </a:p>
      </dgm:t>
    </dgm:pt>
    <dgm:pt modelId="{E3326295-4C15-437A-A923-70FD8A0E833C}">
      <dgm:prSet/>
      <dgm:spPr/>
      <dgm:t>
        <a:bodyPr/>
        <a:lstStyle/>
        <a:p>
          <a:pPr rtl="0"/>
          <a:r>
            <a:rPr lang="tr-TR" smtClean="0"/>
            <a:t>Orta sınıflar: rasyonel, ahlaki din; iç dünya</a:t>
          </a:r>
          <a:endParaRPr lang="tr-TR"/>
        </a:p>
      </dgm:t>
    </dgm:pt>
    <dgm:pt modelId="{2B9F2687-F210-4112-A57E-A2DEF9CAC1AA}" type="parTrans" cxnId="{B23781A3-256A-4896-9297-05CCD5BCA4BD}">
      <dgm:prSet/>
      <dgm:spPr/>
      <dgm:t>
        <a:bodyPr/>
        <a:lstStyle/>
        <a:p>
          <a:endParaRPr lang="tr-TR"/>
        </a:p>
      </dgm:t>
    </dgm:pt>
    <dgm:pt modelId="{10DE70C0-77A3-465B-A3BA-8A90252849FC}" type="sibTrans" cxnId="{B23781A3-256A-4896-9297-05CCD5BCA4BD}">
      <dgm:prSet/>
      <dgm:spPr/>
      <dgm:t>
        <a:bodyPr/>
        <a:lstStyle/>
        <a:p>
          <a:endParaRPr lang="tr-TR"/>
        </a:p>
      </dgm:t>
    </dgm:pt>
    <dgm:pt modelId="{5E2DB3FF-14E8-4D45-9968-86B0B8C4BC34}">
      <dgm:prSet/>
      <dgm:spPr/>
      <dgm:t>
        <a:bodyPr/>
        <a:lstStyle/>
        <a:p>
          <a:pPr rtl="0"/>
          <a:r>
            <a:rPr lang="tr-TR" smtClean="0"/>
            <a:t>Bürokratlar: genelde rasyonel din</a:t>
          </a:r>
          <a:endParaRPr lang="tr-TR"/>
        </a:p>
      </dgm:t>
    </dgm:pt>
    <dgm:pt modelId="{E5D55F20-C9C4-4393-A3C7-12F919EEBA01}" type="parTrans" cxnId="{6EDE681E-51C3-463B-88D4-A1ABA1296E44}">
      <dgm:prSet/>
      <dgm:spPr/>
      <dgm:t>
        <a:bodyPr/>
        <a:lstStyle/>
        <a:p>
          <a:endParaRPr lang="tr-TR"/>
        </a:p>
      </dgm:t>
    </dgm:pt>
    <dgm:pt modelId="{A78A5B62-1552-47CA-AD64-F5FAC2A6D2FA}" type="sibTrans" cxnId="{6EDE681E-51C3-463B-88D4-A1ABA1296E44}">
      <dgm:prSet/>
      <dgm:spPr/>
      <dgm:t>
        <a:bodyPr/>
        <a:lstStyle/>
        <a:p>
          <a:endParaRPr lang="tr-TR"/>
        </a:p>
      </dgm:t>
    </dgm:pt>
    <dgm:pt modelId="{89E86550-60F5-4427-8FE6-A4F635E5AC2A}">
      <dgm:prSet/>
      <dgm:spPr/>
      <dgm:t>
        <a:bodyPr/>
        <a:lstStyle/>
        <a:p>
          <a:pPr rtl="0"/>
          <a:r>
            <a:rPr lang="tr-TR" smtClean="0"/>
            <a:t>Üst kesimler: dinin meşrulaştırıcılığı</a:t>
          </a:r>
          <a:endParaRPr lang="tr-TR"/>
        </a:p>
      </dgm:t>
    </dgm:pt>
    <dgm:pt modelId="{F674E4D1-A5B4-4F6E-BAAD-BD0EE3400A4E}" type="parTrans" cxnId="{99177265-CC65-4468-A82E-14689DEDF099}">
      <dgm:prSet/>
      <dgm:spPr/>
      <dgm:t>
        <a:bodyPr/>
        <a:lstStyle/>
        <a:p>
          <a:endParaRPr lang="tr-TR"/>
        </a:p>
      </dgm:t>
    </dgm:pt>
    <dgm:pt modelId="{FACA46A9-52CA-47C9-B7E0-751141D2929E}" type="sibTrans" cxnId="{99177265-CC65-4468-A82E-14689DEDF099}">
      <dgm:prSet/>
      <dgm:spPr/>
      <dgm:t>
        <a:bodyPr/>
        <a:lstStyle/>
        <a:p>
          <a:endParaRPr lang="tr-TR"/>
        </a:p>
      </dgm:t>
    </dgm:pt>
    <dgm:pt modelId="{C6E0BC4C-CACE-42F6-8494-44A971671808}">
      <dgm:prSet/>
      <dgm:spPr/>
    </dgm:pt>
    <dgm:pt modelId="{DAEE1971-DE86-487F-8406-A59BB17C6F5A}" type="parTrans" cxnId="{55E2E372-0818-4C6C-8B1F-DCACFBA9D430}">
      <dgm:prSet/>
      <dgm:spPr/>
      <dgm:t>
        <a:bodyPr/>
        <a:lstStyle/>
        <a:p>
          <a:endParaRPr lang="tr-TR"/>
        </a:p>
      </dgm:t>
    </dgm:pt>
    <dgm:pt modelId="{C3C5701A-B272-4009-8E1B-6AF8EBD08474}" type="sibTrans" cxnId="{55E2E372-0818-4C6C-8B1F-DCACFBA9D430}">
      <dgm:prSet/>
      <dgm:spPr/>
      <dgm:t>
        <a:bodyPr/>
        <a:lstStyle/>
        <a:p>
          <a:endParaRPr lang="tr-TR"/>
        </a:p>
      </dgm:t>
    </dgm:pt>
    <dgm:pt modelId="{F6E9FB74-C139-4BF2-90A4-C116E43AF4FB}" type="pres">
      <dgm:prSet presAssocID="{C8EA8EC9-FA94-41D5-9632-331A05A5A692}" presName="composite" presStyleCnt="0">
        <dgm:presLayoutVars>
          <dgm:chMax val="5"/>
          <dgm:dir/>
          <dgm:resizeHandles val="exact"/>
        </dgm:presLayoutVars>
      </dgm:prSet>
      <dgm:spPr/>
    </dgm:pt>
    <dgm:pt modelId="{6F807830-2574-46CE-AC54-069617A472A9}" type="pres">
      <dgm:prSet presAssocID="{73BEF272-F4BF-4BA6-9FCC-A09A538B4902}" presName="circle1" presStyleLbl="lnNode1" presStyleIdx="0" presStyleCnt="5"/>
      <dgm:spPr/>
    </dgm:pt>
    <dgm:pt modelId="{B34666B5-7DCC-4D3A-9685-C2B59F028057}" type="pres">
      <dgm:prSet presAssocID="{73BEF272-F4BF-4BA6-9FCC-A09A538B4902}" presName="text1" presStyleLbl="revTx" presStyleIdx="0" presStyleCnt="5">
        <dgm:presLayoutVars>
          <dgm:bulletEnabled val="1"/>
        </dgm:presLayoutVars>
      </dgm:prSet>
      <dgm:spPr/>
    </dgm:pt>
    <dgm:pt modelId="{01E7CF51-3CBF-4627-AB33-2267CDCB8ED7}" type="pres">
      <dgm:prSet presAssocID="{73BEF272-F4BF-4BA6-9FCC-A09A538B4902}" presName="line1" presStyleLbl="callout" presStyleIdx="0" presStyleCnt="10"/>
      <dgm:spPr/>
    </dgm:pt>
    <dgm:pt modelId="{9D920EEA-50BE-4192-B89B-563F1DF3A276}" type="pres">
      <dgm:prSet presAssocID="{73BEF272-F4BF-4BA6-9FCC-A09A538B4902}" presName="d1" presStyleLbl="callout" presStyleIdx="1" presStyleCnt="10"/>
      <dgm:spPr/>
    </dgm:pt>
    <dgm:pt modelId="{F6B45898-D5F4-48A8-91F0-AB1D4AE312A9}" type="pres">
      <dgm:prSet presAssocID="{79CA7CD4-B47D-4173-8854-D1C5162C40C1}" presName="circle2" presStyleLbl="lnNode1" presStyleIdx="1" presStyleCnt="5"/>
      <dgm:spPr/>
    </dgm:pt>
    <dgm:pt modelId="{77CC6B87-BEC1-4C61-950B-B107F3BFFCD9}" type="pres">
      <dgm:prSet presAssocID="{79CA7CD4-B47D-4173-8854-D1C5162C40C1}" presName="text2" presStyleLbl="revTx" presStyleIdx="1" presStyleCnt="5">
        <dgm:presLayoutVars>
          <dgm:bulletEnabled val="1"/>
        </dgm:presLayoutVars>
      </dgm:prSet>
      <dgm:spPr/>
    </dgm:pt>
    <dgm:pt modelId="{EA6D9C1A-356E-461D-8286-74E4F1D5AB48}" type="pres">
      <dgm:prSet presAssocID="{79CA7CD4-B47D-4173-8854-D1C5162C40C1}" presName="line2" presStyleLbl="callout" presStyleIdx="2" presStyleCnt="10"/>
      <dgm:spPr/>
    </dgm:pt>
    <dgm:pt modelId="{62EBB830-E4D0-4D5E-A0A0-805EB84996FF}" type="pres">
      <dgm:prSet presAssocID="{79CA7CD4-B47D-4173-8854-D1C5162C40C1}" presName="d2" presStyleLbl="callout" presStyleIdx="3" presStyleCnt="10"/>
      <dgm:spPr/>
    </dgm:pt>
    <dgm:pt modelId="{6705A900-174D-4F94-8D66-A37C558194C7}" type="pres">
      <dgm:prSet presAssocID="{E3326295-4C15-437A-A923-70FD8A0E833C}" presName="circle3" presStyleLbl="lnNode1" presStyleIdx="2" presStyleCnt="5"/>
      <dgm:spPr/>
    </dgm:pt>
    <dgm:pt modelId="{A8547034-7F93-41BF-8ABA-E771BE1D323C}" type="pres">
      <dgm:prSet presAssocID="{E3326295-4C15-437A-A923-70FD8A0E833C}" presName="text3" presStyleLbl="revTx" presStyleIdx="2" presStyleCnt="5">
        <dgm:presLayoutVars>
          <dgm:bulletEnabled val="1"/>
        </dgm:presLayoutVars>
      </dgm:prSet>
      <dgm:spPr/>
    </dgm:pt>
    <dgm:pt modelId="{79EAFAE3-AAF4-408E-A39D-2F690A922DFD}" type="pres">
      <dgm:prSet presAssocID="{E3326295-4C15-437A-A923-70FD8A0E833C}" presName="line3" presStyleLbl="callout" presStyleIdx="4" presStyleCnt="10"/>
      <dgm:spPr/>
    </dgm:pt>
    <dgm:pt modelId="{6CF06695-E9EB-4CAC-AE22-442BDA9E4AF3}" type="pres">
      <dgm:prSet presAssocID="{E3326295-4C15-437A-A923-70FD8A0E833C}" presName="d3" presStyleLbl="callout" presStyleIdx="5" presStyleCnt="10"/>
      <dgm:spPr/>
    </dgm:pt>
    <dgm:pt modelId="{4576CE9D-5AC5-4F0F-A7B8-C03C9856315C}" type="pres">
      <dgm:prSet presAssocID="{5E2DB3FF-14E8-4D45-9968-86B0B8C4BC34}" presName="circle4" presStyleLbl="lnNode1" presStyleIdx="3" presStyleCnt="5"/>
      <dgm:spPr/>
    </dgm:pt>
    <dgm:pt modelId="{348BED05-38D1-4E52-9319-17A6358B1C3E}" type="pres">
      <dgm:prSet presAssocID="{5E2DB3FF-14E8-4D45-9968-86B0B8C4BC34}" presName="text4" presStyleLbl="revTx" presStyleIdx="3" presStyleCnt="5">
        <dgm:presLayoutVars>
          <dgm:bulletEnabled val="1"/>
        </dgm:presLayoutVars>
      </dgm:prSet>
      <dgm:spPr/>
    </dgm:pt>
    <dgm:pt modelId="{29BCE38F-716A-4E5C-BB23-6B276FD52247}" type="pres">
      <dgm:prSet presAssocID="{5E2DB3FF-14E8-4D45-9968-86B0B8C4BC34}" presName="line4" presStyleLbl="callout" presStyleIdx="6" presStyleCnt="10"/>
      <dgm:spPr/>
    </dgm:pt>
    <dgm:pt modelId="{7F18B7E9-4415-4FAD-96CF-F15C95E743F5}" type="pres">
      <dgm:prSet presAssocID="{5E2DB3FF-14E8-4D45-9968-86B0B8C4BC34}" presName="d4" presStyleLbl="callout" presStyleIdx="7" presStyleCnt="10"/>
      <dgm:spPr/>
    </dgm:pt>
    <dgm:pt modelId="{70D569EA-82F0-4CDA-8015-3C22ABEB14B0}" type="pres">
      <dgm:prSet presAssocID="{89E86550-60F5-4427-8FE6-A4F635E5AC2A}" presName="circle5" presStyleLbl="lnNode1" presStyleIdx="4" presStyleCnt="5"/>
      <dgm:spPr/>
    </dgm:pt>
    <dgm:pt modelId="{23D9FF7B-3953-47C4-B656-43ACAFB194E8}" type="pres">
      <dgm:prSet presAssocID="{89E86550-60F5-4427-8FE6-A4F635E5AC2A}" presName="text5" presStyleLbl="revTx" presStyleIdx="4" presStyleCnt="5">
        <dgm:presLayoutVars>
          <dgm:bulletEnabled val="1"/>
        </dgm:presLayoutVars>
      </dgm:prSet>
      <dgm:spPr/>
    </dgm:pt>
    <dgm:pt modelId="{97E1E258-487F-42FB-997A-C7D228A773D8}" type="pres">
      <dgm:prSet presAssocID="{89E86550-60F5-4427-8FE6-A4F635E5AC2A}" presName="line5" presStyleLbl="callout" presStyleIdx="8" presStyleCnt="10"/>
      <dgm:spPr/>
    </dgm:pt>
    <dgm:pt modelId="{13BBE4B7-FE66-443C-AA01-3664F6EEFE2D}" type="pres">
      <dgm:prSet presAssocID="{89E86550-60F5-4427-8FE6-A4F635E5AC2A}" presName="d5" presStyleLbl="callout" presStyleIdx="9" presStyleCnt="10"/>
      <dgm:spPr/>
    </dgm:pt>
  </dgm:ptLst>
  <dgm:cxnLst>
    <dgm:cxn modelId="{6EDE681E-51C3-463B-88D4-A1ABA1296E44}" srcId="{C8EA8EC9-FA94-41D5-9632-331A05A5A692}" destId="{5E2DB3FF-14E8-4D45-9968-86B0B8C4BC34}" srcOrd="3" destOrd="0" parTransId="{E5D55F20-C9C4-4393-A3C7-12F919EEBA01}" sibTransId="{A78A5B62-1552-47CA-AD64-F5FAC2A6D2FA}"/>
    <dgm:cxn modelId="{6CB9C35E-F4E1-48E1-8AEC-E4A1D0DB554D}" srcId="{C8EA8EC9-FA94-41D5-9632-331A05A5A692}" destId="{73BEF272-F4BF-4BA6-9FCC-A09A538B4902}" srcOrd="0" destOrd="0" parTransId="{1369C948-8307-42FB-A8F9-06C9B91551B4}" sibTransId="{D219106B-ED76-43CD-9BF8-2857850EF947}"/>
    <dgm:cxn modelId="{55E2E372-0818-4C6C-8B1F-DCACFBA9D430}" srcId="{C8EA8EC9-FA94-41D5-9632-331A05A5A692}" destId="{C6E0BC4C-CACE-42F6-8494-44A971671808}" srcOrd="5" destOrd="0" parTransId="{DAEE1971-DE86-487F-8406-A59BB17C6F5A}" sibTransId="{C3C5701A-B272-4009-8E1B-6AF8EBD08474}"/>
    <dgm:cxn modelId="{697D38A6-634B-411B-AA47-91798AF69994}" type="presOf" srcId="{73BEF272-F4BF-4BA6-9FCC-A09A538B4902}" destId="{B34666B5-7DCC-4D3A-9685-C2B59F028057}" srcOrd="0" destOrd="0" presId="urn:microsoft.com/office/officeart/2005/8/layout/target1"/>
    <dgm:cxn modelId="{A56E2046-6BD6-4E4F-9187-1EA6951FB223}" type="presOf" srcId="{E3326295-4C15-437A-A923-70FD8A0E833C}" destId="{A8547034-7F93-41BF-8ABA-E771BE1D323C}" srcOrd="0" destOrd="0" presId="urn:microsoft.com/office/officeart/2005/8/layout/target1"/>
    <dgm:cxn modelId="{4AB46C20-10EA-4949-A983-7570F68852AB}" type="presOf" srcId="{C8EA8EC9-FA94-41D5-9632-331A05A5A692}" destId="{F6E9FB74-C139-4BF2-90A4-C116E43AF4FB}" srcOrd="0" destOrd="0" presId="urn:microsoft.com/office/officeart/2005/8/layout/target1"/>
    <dgm:cxn modelId="{99177265-CC65-4468-A82E-14689DEDF099}" srcId="{C8EA8EC9-FA94-41D5-9632-331A05A5A692}" destId="{89E86550-60F5-4427-8FE6-A4F635E5AC2A}" srcOrd="4" destOrd="0" parTransId="{F674E4D1-A5B4-4F6E-BAAD-BD0EE3400A4E}" sibTransId="{FACA46A9-52CA-47C9-B7E0-751141D2929E}"/>
    <dgm:cxn modelId="{CC01FC8F-5810-446A-9F42-B249A094CC1D}" srcId="{C8EA8EC9-FA94-41D5-9632-331A05A5A692}" destId="{79CA7CD4-B47D-4173-8854-D1C5162C40C1}" srcOrd="1" destOrd="0" parTransId="{5B721708-F776-45B3-87A3-2F11654427C6}" sibTransId="{F0BC5DBC-B2D8-4773-94D8-4768A16B5A69}"/>
    <dgm:cxn modelId="{B23781A3-256A-4896-9297-05CCD5BCA4BD}" srcId="{C8EA8EC9-FA94-41D5-9632-331A05A5A692}" destId="{E3326295-4C15-437A-A923-70FD8A0E833C}" srcOrd="2" destOrd="0" parTransId="{2B9F2687-F210-4112-A57E-A2DEF9CAC1AA}" sibTransId="{10DE70C0-77A3-465B-A3BA-8A90252849FC}"/>
    <dgm:cxn modelId="{B54E5F9D-04F0-4358-A0EE-B91776F37072}" type="presOf" srcId="{5E2DB3FF-14E8-4D45-9968-86B0B8C4BC34}" destId="{348BED05-38D1-4E52-9319-17A6358B1C3E}" srcOrd="0" destOrd="0" presId="urn:microsoft.com/office/officeart/2005/8/layout/target1"/>
    <dgm:cxn modelId="{BBFC52DA-F5AF-46FC-91E4-B82685F53324}" type="presOf" srcId="{89E86550-60F5-4427-8FE6-A4F635E5AC2A}" destId="{23D9FF7B-3953-47C4-B656-43ACAFB194E8}" srcOrd="0" destOrd="0" presId="urn:microsoft.com/office/officeart/2005/8/layout/target1"/>
    <dgm:cxn modelId="{8BF9C855-2F10-45B5-9BD0-C533BDA43AC3}" type="presOf" srcId="{79CA7CD4-B47D-4173-8854-D1C5162C40C1}" destId="{77CC6B87-BEC1-4C61-950B-B107F3BFFCD9}" srcOrd="0" destOrd="0" presId="urn:microsoft.com/office/officeart/2005/8/layout/target1"/>
    <dgm:cxn modelId="{9A36561A-8DF2-4653-8ECD-70A7FB4EF748}" type="presParOf" srcId="{F6E9FB74-C139-4BF2-90A4-C116E43AF4FB}" destId="{6F807830-2574-46CE-AC54-069617A472A9}" srcOrd="0" destOrd="0" presId="urn:microsoft.com/office/officeart/2005/8/layout/target1"/>
    <dgm:cxn modelId="{4F76341E-54DE-4D07-B412-FAC001702916}" type="presParOf" srcId="{F6E9FB74-C139-4BF2-90A4-C116E43AF4FB}" destId="{B34666B5-7DCC-4D3A-9685-C2B59F028057}" srcOrd="1" destOrd="0" presId="urn:microsoft.com/office/officeart/2005/8/layout/target1"/>
    <dgm:cxn modelId="{C6981779-A621-4B47-BE91-9909128AAB7D}" type="presParOf" srcId="{F6E9FB74-C139-4BF2-90A4-C116E43AF4FB}" destId="{01E7CF51-3CBF-4627-AB33-2267CDCB8ED7}" srcOrd="2" destOrd="0" presId="urn:microsoft.com/office/officeart/2005/8/layout/target1"/>
    <dgm:cxn modelId="{F166BD2C-16AF-43AF-9510-045953094CCB}" type="presParOf" srcId="{F6E9FB74-C139-4BF2-90A4-C116E43AF4FB}" destId="{9D920EEA-50BE-4192-B89B-563F1DF3A276}" srcOrd="3" destOrd="0" presId="urn:microsoft.com/office/officeart/2005/8/layout/target1"/>
    <dgm:cxn modelId="{6103E14A-E146-4502-A8A8-0027B67D9E8C}" type="presParOf" srcId="{F6E9FB74-C139-4BF2-90A4-C116E43AF4FB}" destId="{F6B45898-D5F4-48A8-91F0-AB1D4AE312A9}" srcOrd="4" destOrd="0" presId="urn:microsoft.com/office/officeart/2005/8/layout/target1"/>
    <dgm:cxn modelId="{FEDCBA8F-268D-4FDE-84C5-758E919A1C6F}" type="presParOf" srcId="{F6E9FB74-C139-4BF2-90A4-C116E43AF4FB}" destId="{77CC6B87-BEC1-4C61-950B-B107F3BFFCD9}" srcOrd="5" destOrd="0" presId="urn:microsoft.com/office/officeart/2005/8/layout/target1"/>
    <dgm:cxn modelId="{2092E949-9E18-4EE3-A0E8-C65462144A6E}" type="presParOf" srcId="{F6E9FB74-C139-4BF2-90A4-C116E43AF4FB}" destId="{EA6D9C1A-356E-461D-8286-74E4F1D5AB48}" srcOrd="6" destOrd="0" presId="urn:microsoft.com/office/officeart/2005/8/layout/target1"/>
    <dgm:cxn modelId="{F50772DC-CA9D-4595-A958-987BC03E0858}" type="presParOf" srcId="{F6E9FB74-C139-4BF2-90A4-C116E43AF4FB}" destId="{62EBB830-E4D0-4D5E-A0A0-805EB84996FF}" srcOrd="7" destOrd="0" presId="urn:microsoft.com/office/officeart/2005/8/layout/target1"/>
    <dgm:cxn modelId="{E85F5899-C5B7-40DB-8636-C81ADBFF61CF}" type="presParOf" srcId="{F6E9FB74-C139-4BF2-90A4-C116E43AF4FB}" destId="{6705A900-174D-4F94-8D66-A37C558194C7}" srcOrd="8" destOrd="0" presId="urn:microsoft.com/office/officeart/2005/8/layout/target1"/>
    <dgm:cxn modelId="{0F0F06F1-2930-4E62-BA99-7A9D8CC684C7}" type="presParOf" srcId="{F6E9FB74-C139-4BF2-90A4-C116E43AF4FB}" destId="{A8547034-7F93-41BF-8ABA-E771BE1D323C}" srcOrd="9" destOrd="0" presId="urn:microsoft.com/office/officeart/2005/8/layout/target1"/>
    <dgm:cxn modelId="{03BD170C-A5FB-44DD-A7A1-09B9A1790326}" type="presParOf" srcId="{F6E9FB74-C139-4BF2-90A4-C116E43AF4FB}" destId="{79EAFAE3-AAF4-408E-A39D-2F690A922DFD}" srcOrd="10" destOrd="0" presId="urn:microsoft.com/office/officeart/2005/8/layout/target1"/>
    <dgm:cxn modelId="{80AA8772-7063-4862-BBE3-B7EF5D5870C8}" type="presParOf" srcId="{F6E9FB74-C139-4BF2-90A4-C116E43AF4FB}" destId="{6CF06695-E9EB-4CAC-AE22-442BDA9E4AF3}" srcOrd="11" destOrd="0" presId="urn:microsoft.com/office/officeart/2005/8/layout/target1"/>
    <dgm:cxn modelId="{120A82FD-5DD8-4298-935D-EBBB5E79AD64}" type="presParOf" srcId="{F6E9FB74-C139-4BF2-90A4-C116E43AF4FB}" destId="{4576CE9D-5AC5-4F0F-A7B8-C03C9856315C}" srcOrd="12" destOrd="0" presId="urn:microsoft.com/office/officeart/2005/8/layout/target1"/>
    <dgm:cxn modelId="{C89351C7-63F9-4A71-ABA8-1763C2DCED5D}" type="presParOf" srcId="{F6E9FB74-C139-4BF2-90A4-C116E43AF4FB}" destId="{348BED05-38D1-4E52-9319-17A6358B1C3E}" srcOrd="13" destOrd="0" presId="urn:microsoft.com/office/officeart/2005/8/layout/target1"/>
    <dgm:cxn modelId="{336EE995-4FDE-455F-9782-F5BC356F21AA}" type="presParOf" srcId="{F6E9FB74-C139-4BF2-90A4-C116E43AF4FB}" destId="{29BCE38F-716A-4E5C-BB23-6B276FD52247}" srcOrd="14" destOrd="0" presId="urn:microsoft.com/office/officeart/2005/8/layout/target1"/>
    <dgm:cxn modelId="{D273B351-CBFE-40FF-88D0-5CAB3F43AA4B}" type="presParOf" srcId="{F6E9FB74-C139-4BF2-90A4-C116E43AF4FB}" destId="{7F18B7E9-4415-4FAD-96CF-F15C95E743F5}" srcOrd="15" destOrd="0" presId="urn:microsoft.com/office/officeart/2005/8/layout/target1"/>
    <dgm:cxn modelId="{1D8CC734-905C-40C9-9D48-04810FEAF02B}" type="presParOf" srcId="{F6E9FB74-C139-4BF2-90A4-C116E43AF4FB}" destId="{70D569EA-82F0-4CDA-8015-3C22ABEB14B0}" srcOrd="16" destOrd="0" presId="urn:microsoft.com/office/officeart/2005/8/layout/target1"/>
    <dgm:cxn modelId="{1208C90F-A5EF-46CD-89AC-4E5699096C6D}" type="presParOf" srcId="{F6E9FB74-C139-4BF2-90A4-C116E43AF4FB}" destId="{23D9FF7B-3953-47C4-B656-43ACAFB194E8}" srcOrd="17" destOrd="0" presId="urn:microsoft.com/office/officeart/2005/8/layout/target1"/>
    <dgm:cxn modelId="{A37E0EB0-EDF6-473C-9084-488A5DDC94FD}" type="presParOf" srcId="{F6E9FB74-C139-4BF2-90A4-C116E43AF4FB}" destId="{97E1E258-487F-42FB-997A-C7D228A773D8}" srcOrd="18" destOrd="0" presId="urn:microsoft.com/office/officeart/2005/8/layout/target1"/>
    <dgm:cxn modelId="{84237BFB-361F-416F-A79E-4743CE9CB01B}" type="presParOf" srcId="{F6E9FB74-C139-4BF2-90A4-C116E43AF4FB}" destId="{13BBE4B7-FE66-443C-AA01-3664F6EEFE2D}" srcOrd="19" destOrd="0" presId="urn:microsoft.com/office/officeart/2005/8/layout/targe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56DC5BF-60DF-449A-9247-5892046B1869}">
      <dsp:nvSpPr>
        <dsp:cNvPr id="0" name=""/>
        <dsp:cNvSpPr/>
      </dsp:nvSpPr>
      <dsp:spPr>
        <a:xfrm>
          <a:off x="3151187" y="0"/>
          <a:ext cx="1470025" cy="1470025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000" kern="1200" smtClean="0"/>
            <a:t>Max Weber</a:t>
          </a:r>
          <a:endParaRPr lang="tr-TR" sz="3000" kern="1200"/>
        </a:p>
      </dsp:txBody>
      <dsp:txXfrm>
        <a:off x="3366467" y="215280"/>
        <a:ext cx="1039465" cy="1039465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673E93C-9FFC-435D-9D7B-F4B968CE2DE9}">
      <dsp:nvSpPr>
        <dsp:cNvPr id="0" name=""/>
        <dsp:cNvSpPr/>
      </dsp:nvSpPr>
      <dsp:spPr>
        <a:xfrm>
          <a:off x="2757011" y="56574"/>
          <a:ext cx="2715577" cy="2715577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000" kern="1200" smtClean="0"/>
            <a:t>Geleneksel otorite</a:t>
          </a:r>
          <a:endParaRPr lang="tr-TR" sz="3000" kern="1200"/>
        </a:p>
      </dsp:txBody>
      <dsp:txXfrm>
        <a:off x="3119088" y="531800"/>
        <a:ext cx="1991423" cy="1222010"/>
      </dsp:txXfrm>
    </dsp:sp>
    <dsp:sp modelId="{0FEF9AC9-31FC-47DD-ADFF-4A52F1583930}">
      <dsp:nvSpPr>
        <dsp:cNvPr id="0" name=""/>
        <dsp:cNvSpPr/>
      </dsp:nvSpPr>
      <dsp:spPr>
        <a:xfrm>
          <a:off x="3736882" y="1753810"/>
          <a:ext cx="2715577" cy="2715577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000" kern="1200" smtClean="0"/>
            <a:t>Bürokratik otorite</a:t>
          </a:r>
          <a:endParaRPr lang="tr-TR" sz="3000" kern="1200"/>
        </a:p>
      </dsp:txBody>
      <dsp:txXfrm>
        <a:off x="4567396" y="2455334"/>
        <a:ext cx="1629346" cy="1493567"/>
      </dsp:txXfrm>
    </dsp:sp>
    <dsp:sp modelId="{5B677107-620D-43C9-A8EB-B501A3D79911}">
      <dsp:nvSpPr>
        <dsp:cNvPr id="0" name=""/>
        <dsp:cNvSpPr/>
      </dsp:nvSpPr>
      <dsp:spPr>
        <a:xfrm>
          <a:off x="1777140" y="1753810"/>
          <a:ext cx="2715577" cy="2715577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000" kern="1200" smtClean="0"/>
            <a:t>Karizmatik otorite</a:t>
          </a:r>
          <a:endParaRPr lang="tr-TR" sz="3000" kern="1200"/>
        </a:p>
      </dsp:txBody>
      <dsp:txXfrm>
        <a:off x="2032857" y="2455334"/>
        <a:ext cx="1629346" cy="149356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9A57EE6-904A-41C1-860C-075F8AD69847}">
      <dsp:nvSpPr>
        <dsp:cNvPr id="0" name=""/>
        <dsp:cNvSpPr/>
      </dsp:nvSpPr>
      <dsp:spPr>
        <a:xfrm>
          <a:off x="0" y="12029"/>
          <a:ext cx="8064896" cy="154928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lvl="0" algn="l" defTabSz="1733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900" kern="1200" smtClean="0"/>
            <a:t>1864-1920</a:t>
          </a:r>
          <a:endParaRPr lang="tr-TR" sz="3900" kern="1200"/>
        </a:p>
      </dsp:txBody>
      <dsp:txXfrm>
        <a:off x="75630" y="87659"/>
        <a:ext cx="7913636" cy="1398021"/>
      </dsp:txXfrm>
    </dsp:sp>
    <dsp:sp modelId="{EEC45274-F62A-4FB9-A9C4-A5FBA98F15EF}">
      <dsp:nvSpPr>
        <dsp:cNvPr id="0" name=""/>
        <dsp:cNvSpPr/>
      </dsp:nvSpPr>
      <dsp:spPr>
        <a:xfrm>
          <a:off x="0" y="1673630"/>
          <a:ext cx="8064896" cy="154928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lvl="0" algn="l" defTabSz="1733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900" kern="1200" smtClean="0"/>
            <a:t>Alman sosyal bilimci, hukukçu, siyaset adamı</a:t>
          </a:r>
          <a:endParaRPr lang="tr-TR" sz="3900" kern="1200"/>
        </a:p>
      </dsp:txBody>
      <dsp:txXfrm>
        <a:off x="75630" y="1749260"/>
        <a:ext cx="7913636" cy="1398021"/>
      </dsp:txXfrm>
    </dsp:sp>
    <dsp:sp modelId="{FC79963B-B7F0-472B-9298-657D5AD45CFF}">
      <dsp:nvSpPr>
        <dsp:cNvPr id="0" name=""/>
        <dsp:cNvSpPr/>
      </dsp:nvSpPr>
      <dsp:spPr>
        <a:xfrm>
          <a:off x="0" y="3335232"/>
          <a:ext cx="8064896" cy="154928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lvl="0" algn="l" defTabSz="1733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900" kern="1200" dirty="0" smtClean="0"/>
            <a:t>Sistematik din sosyolojisinin kurucusu</a:t>
          </a:r>
          <a:endParaRPr lang="tr-TR" sz="3900" kern="1200" dirty="0"/>
        </a:p>
      </dsp:txBody>
      <dsp:txXfrm>
        <a:off x="75630" y="3410862"/>
        <a:ext cx="7913636" cy="139802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8E755CA-AF7E-412D-AE6A-C122D4677028}">
      <dsp:nvSpPr>
        <dsp:cNvPr id="0" name=""/>
        <dsp:cNvSpPr/>
      </dsp:nvSpPr>
      <dsp:spPr>
        <a:xfrm>
          <a:off x="2633471" y="1243"/>
          <a:ext cx="2962656" cy="72375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smtClean="0"/>
            <a:t>Protestan ahlakı ve kapitalizmin ruhu</a:t>
          </a:r>
          <a:endParaRPr lang="tr-TR" sz="2000" kern="1200"/>
        </a:p>
      </dsp:txBody>
      <dsp:txXfrm>
        <a:off x="2668802" y="36574"/>
        <a:ext cx="2891994" cy="653094"/>
      </dsp:txXfrm>
    </dsp:sp>
    <dsp:sp modelId="{408EF8B7-DD70-42C7-BC9F-6645FF52CD43}">
      <dsp:nvSpPr>
        <dsp:cNvPr id="0" name=""/>
        <dsp:cNvSpPr/>
      </dsp:nvSpPr>
      <dsp:spPr>
        <a:xfrm>
          <a:off x="2633471" y="761187"/>
          <a:ext cx="2962656" cy="72375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smtClean="0"/>
            <a:t>Din sosyolojisi</a:t>
          </a:r>
          <a:endParaRPr lang="tr-TR" sz="2000" kern="1200"/>
        </a:p>
      </dsp:txBody>
      <dsp:txXfrm>
        <a:off x="2668802" y="796518"/>
        <a:ext cx="2891994" cy="653094"/>
      </dsp:txXfrm>
    </dsp:sp>
    <dsp:sp modelId="{3B6E1440-ACE1-47F4-9110-A4E30CD263D8}">
      <dsp:nvSpPr>
        <dsp:cNvPr id="0" name=""/>
        <dsp:cNvSpPr/>
      </dsp:nvSpPr>
      <dsp:spPr>
        <a:xfrm>
          <a:off x="2633471" y="1521131"/>
          <a:ext cx="2962656" cy="72375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smtClean="0"/>
            <a:t>Ekonomi ve toplum</a:t>
          </a:r>
          <a:endParaRPr lang="tr-TR" sz="2000" kern="1200"/>
        </a:p>
      </dsp:txBody>
      <dsp:txXfrm>
        <a:off x="2668802" y="1556462"/>
        <a:ext cx="2891994" cy="653094"/>
      </dsp:txXfrm>
    </dsp:sp>
    <dsp:sp modelId="{F58EDA39-06F0-48EF-AFF4-D9EE44C671D3}">
      <dsp:nvSpPr>
        <dsp:cNvPr id="0" name=""/>
        <dsp:cNvSpPr/>
      </dsp:nvSpPr>
      <dsp:spPr>
        <a:xfrm>
          <a:off x="2633471" y="2281075"/>
          <a:ext cx="2962656" cy="72375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smtClean="0"/>
            <a:t>Şehir</a:t>
          </a:r>
          <a:endParaRPr lang="tr-TR" sz="2000" kern="1200"/>
        </a:p>
      </dsp:txBody>
      <dsp:txXfrm>
        <a:off x="2668802" y="2316406"/>
        <a:ext cx="2891994" cy="653094"/>
      </dsp:txXfrm>
    </dsp:sp>
    <dsp:sp modelId="{3646A483-7B92-4034-A34E-CFCE07DCC867}">
      <dsp:nvSpPr>
        <dsp:cNvPr id="0" name=""/>
        <dsp:cNvSpPr/>
      </dsp:nvSpPr>
      <dsp:spPr>
        <a:xfrm>
          <a:off x="2633471" y="3041019"/>
          <a:ext cx="2962656" cy="72375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smtClean="0"/>
            <a:t>Hint dinleri</a:t>
          </a:r>
          <a:endParaRPr lang="tr-TR" sz="2000" kern="1200"/>
        </a:p>
      </dsp:txBody>
      <dsp:txXfrm>
        <a:off x="2668802" y="3076350"/>
        <a:ext cx="2891994" cy="653094"/>
      </dsp:txXfrm>
    </dsp:sp>
    <dsp:sp modelId="{9B1D105D-FED3-4677-9739-B913AF0148D1}">
      <dsp:nvSpPr>
        <dsp:cNvPr id="0" name=""/>
        <dsp:cNvSpPr/>
      </dsp:nvSpPr>
      <dsp:spPr>
        <a:xfrm>
          <a:off x="2633471" y="3800963"/>
          <a:ext cx="2962656" cy="72375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smtClean="0"/>
            <a:t>Çin dinleri</a:t>
          </a:r>
          <a:endParaRPr lang="tr-TR" sz="2000" kern="1200"/>
        </a:p>
      </dsp:txBody>
      <dsp:txXfrm>
        <a:off x="2668802" y="3836294"/>
        <a:ext cx="2891994" cy="65309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F4005A2-8A12-45BA-B856-AA99E406F23A}">
      <dsp:nvSpPr>
        <dsp:cNvPr id="0" name=""/>
        <dsp:cNvSpPr/>
      </dsp:nvSpPr>
      <dsp:spPr>
        <a:xfrm>
          <a:off x="1512371" y="0"/>
          <a:ext cx="4525963" cy="4525963"/>
        </a:xfrm>
        <a:prstGeom prst="triangl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014AD99-FBA0-4135-80D6-D95A1D75E0A3}">
      <dsp:nvSpPr>
        <dsp:cNvPr id="0" name=""/>
        <dsp:cNvSpPr/>
      </dsp:nvSpPr>
      <dsp:spPr>
        <a:xfrm>
          <a:off x="3775352" y="453038"/>
          <a:ext cx="2941875" cy="459668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900" kern="1200" smtClean="0"/>
            <a:t>İnsan eylemi</a:t>
          </a:r>
          <a:endParaRPr lang="tr-TR" sz="1900" kern="1200"/>
        </a:p>
      </dsp:txBody>
      <dsp:txXfrm>
        <a:off x="3797791" y="475477"/>
        <a:ext cx="2896997" cy="414790"/>
      </dsp:txXfrm>
    </dsp:sp>
    <dsp:sp modelId="{0FFA4913-1E7F-483B-B734-9BFEAF87DF48}">
      <dsp:nvSpPr>
        <dsp:cNvPr id="0" name=""/>
        <dsp:cNvSpPr/>
      </dsp:nvSpPr>
      <dsp:spPr>
        <a:xfrm>
          <a:off x="3775352" y="970164"/>
          <a:ext cx="2941875" cy="459668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900" kern="1200" smtClean="0"/>
            <a:t>İdeal tip</a:t>
          </a:r>
          <a:endParaRPr lang="tr-TR" sz="1900" kern="1200"/>
        </a:p>
      </dsp:txBody>
      <dsp:txXfrm>
        <a:off x="3797791" y="992603"/>
        <a:ext cx="2896997" cy="414790"/>
      </dsp:txXfrm>
    </dsp:sp>
    <dsp:sp modelId="{3B1CF99A-2231-4906-B605-F3F44135C425}">
      <dsp:nvSpPr>
        <dsp:cNvPr id="0" name=""/>
        <dsp:cNvSpPr/>
      </dsp:nvSpPr>
      <dsp:spPr>
        <a:xfrm>
          <a:off x="3775352" y="1487291"/>
          <a:ext cx="2941875" cy="459668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900" kern="1200" smtClean="0"/>
            <a:t>Bürokrasi</a:t>
          </a:r>
          <a:endParaRPr lang="tr-TR" sz="1900" kern="1200"/>
        </a:p>
      </dsp:txBody>
      <dsp:txXfrm>
        <a:off x="3797791" y="1509730"/>
        <a:ext cx="2896997" cy="414790"/>
      </dsp:txXfrm>
    </dsp:sp>
    <dsp:sp modelId="{949973E8-6C80-4F4B-ABBF-8D83C382ADBD}">
      <dsp:nvSpPr>
        <dsp:cNvPr id="0" name=""/>
        <dsp:cNvSpPr/>
      </dsp:nvSpPr>
      <dsp:spPr>
        <a:xfrm>
          <a:off x="3775352" y="2004418"/>
          <a:ext cx="2941875" cy="459668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900" kern="1200" smtClean="0"/>
            <a:t>rasyonelleşme</a:t>
          </a:r>
          <a:endParaRPr lang="tr-TR" sz="1900" kern="1200"/>
        </a:p>
      </dsp:txBody>
      <dsp:txXfrm>
        <a:off x="3797791" y="2026857"/>
        <a:ext cx="2896997" cy="414790"/>
      </dsp:txXfrm>
    </dsp:sp>
    <dsp:sp modelId="{96AED8FC-BA4D-49DE-BFD7-79EC62657FE4}">
      <dsp:nvSpPr>
        <dsp:cNvPr id="0" name=""/>
        <dsp:cNvSpPr/>
      </dsp:nvSpPr>
      <dsp:spPr>
        <a:xfrm>
          <a:off x="3775352" y="2521544"/>
          <a:ext cx="2941875" cy="459668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900" kern="1200" smtClean="0"/>
            <a:t>Dünyanın büyübozumu</a:t>
          </a:r>
          <a:endParaRPr lang="tr-TR" sz="1900" kern="1200"/>
        </a:p>
      </dsp:txBody>
      <dsp:txXfrm>
        <a:off x="3797791" y="2543983"/>
        <a:ext cx="2896997" cy="414790"/>
      </dsp:txXfrm>
    </dsp:sp>
    <dsp:sp modelId="{37085A18-5DC3-40D8-BC51-94CDC30F0F68}">
      <dsp:nvSpPr>
        <dsp:cNvPr id="0" name=""/>
        <dsp:cNvSpPr/>
      </dsp:nvSpPr>
      <dsp:spPr>
        <a:xfrm>
          <a:off x="3775352" y="3038671"/>
          <a:ext cx="2941875" cy="459668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900" kern="1200" smtClean="0"/>
            <a:t>Sekülerleşme</a:t>
          </a:r>
          <a:endParaRPr lang="tr-TR" sz="1900" kern="1200"/>
        </a:p>
      </dsp:txBody>
      <dsp:txXfrm>
        <a:off x="3797791" y="3061110"/>
        <a:ext cx="2896997" cy="414790"/>
      </dsp:txXfrm>
    </dsp:sp>
    <dsp:sp modelId="{6446004B-5AF6-437D-9E10-040F1FADD03B}">
      <dsp:nvSpPr>
        <dsp:cNvPr id="0" name=""/>
        <dsp:cNvSpPr/>
      </dsp:nvSpPr>
      <dsp:spPr>
        <a:xfrm>
          <a:off x="3775352" y="3555798"/>
          <a:ext cx="2941875" cy="459668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900" kern="1200" smtClean="0"/>
            <a:t>Demir kafes</a:t>
          </a:r>
          <a:endParaRPr lang="tr-TR" sz="1900" kern="1200"/>
        </a:p>
      </dsp:txBody>
      <dsp:txXfrm>
        <a:off x="3797791" y="3578237"/>
        <a:ext cx="2896997" cy="41479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11C983B-4E7D-4492-B410-9E4E24648518}">
      <dsp:nvSpPr>
        <dsp:cNvPr id="0" name=""/>
        <dsp:cNvSpPr/>
      </dsp:nvSpPr>
      <dsp:spPr>
        <a:xfrm>
          <a:off x="3390490" y="1712"/>
          <a:ext cx="1448618" cy="144861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200" kern="1200" smtClean="0"/>
            <a:t>İnsan eylemi</a:t>
          </a:r>
          <a:endParaRPr lang="tr-TR" sz="1200" kern="1200"/>
        </a:p>
      </dsp:txBody>
      <dsp:txXfrm>
        <a:off x="3602635" y="213857"/>
        <a:ext cx="1024328" cy="1024328"/>
      </dsp:txXfrm>
    </dsp:sp>
    <dsp:sp modelId="{AE4FCFFD-F323-49C8-B7D8-CD95E15E47BC}">
      <dsp:nvSpPr>
        <dsp:cNvPr id="0" name=""/>
        <dsp:cNvSpPr/>
      </dsp:nvSpPr>
      <dsp:spPr>
        <a:xfrm rot="2700000">
          <a:off x="4683473" y="1242357"/>
          <a:ext cx="384234" cy="48890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1000" kern="1200"/>
        </a:p>
      </dsp:txBody>
      <dsp:txXfrm>
        <a:off x="4700354" y="1299385"/>
        <a:ext cx="268964" cy="293344"/>
      </dsp:txXfrm>
    </dsp:sp>
    <dsp:sp modelId="{F5AA3B11-112B-4F44-8D58-86FD0101DEB5}">
      <dsp:nvSpPr>
        <dsp:cNvPr id="0" name=""/>
        <dsp:cNvSpPr/>
      </dsp:nvSpPr>
      <dsp:spPr>
        <a:xfrm>
          <a:off x="4927450" y="1538672"/>
          <a:ext cx="1448618" cy="144861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200" kern="1200" smtClean="0"/>
            <a:t>İnsan eyleminin rasyonel olması</a:t>
          </a:r>
          <a:endParaRPr lang="tr-TR" sz="1200" kern="1200"/>
        </a:p>
      </dsp:txBody>
      <dsp:txXfrm>
        <a:off x="5139595" y="1750817"/>
        <a:ext cx="1024328" cy="1024328"/>
      </dsp:txXfrm>
    </dsp:sp>
    <dsp:sp modelId="{0439980D-7685-49A2-ACD8-E4DEBA10A887}">
      <dsp:nvSpPr>
        <dsp:cNvPr id="0" name=""/>
        <dsp:cNvSpPr/>
      </dsp:nvSpPr>
      <dsp:spPr>
        <a:xfrm rot="8100000">
          <a:off x="4698852" y="2779317"/>
          <a:ext cx="384234" cy="48890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1000" kern="1200"/>
        </a:p>
      </dsp:txBody>
      <dsp:txXfrm rot="10800000">
        <a:off x="4797241" y="2836345"/>
        <a:ext cx="268964" cy="293344"/>
      </dsp:txXfrm>
    </dsp:sp>
    <dsp:sp modelId="{9F584F36-7087-4656-AE6F-0F20A3D891B2}">
      <dsp:nvSpPr>
        <dsp:cNvPr id="0" name=""/>
        <dsp:cNvSpPr/>
      </dsp:nvSpPr>
      <dsp:spPr>
        <a:xfrm>
          <a:off x="3390490" y="3075632"/>
          <a:ext cx="1448618" cy="144861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200" kern="1200" smtClean="0"/>
            <a:t>İnsan eyleminin öngörülebilir olması</a:t>
          </a:r>
          <a:endParaRPr lang="tr-TR" sz="1200" kern="1200"/>
        </a:p>
      </dsp:txBody>
      <dsp:txXfrm>
        <a:off x="3602635" y="3287777"/>
        <a:ext cx="1024328" cy="1024328"/>
      </dsp:txXfrm>
    </dsp:sp>
    <dsp:sp modelId="{C9DDC243-B0CA-4A2D-99D8-C570D431D873}">
      <dsp:nvSpPr>
        <dsp:cNvPr id="0" name=""/>
        <dsp:cNvSpPr/>
      </dsp:nvSpPr>
      <dsp:spPr>
        <a:xfrm rot="13500000">
          <a:off x="3161892" y="2794696"/>
          <a:ext cx="384234" cy="48890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1000" kern="1200"/>
        </a:p>
      </dsp:txBody>
      <dsp:txXfrm rot="10800000">
        <a:off x="3260281" y="2933232"/>
        <a:ext cx="268964" cy="293344"/>
      </dsp:txXfrm>
    </dsp:sp>
    <dsp:sp modelId="{A28B0CD3-B918-494D-A7E9-6420CE477C81}">
      <dsp:nvSpPr>
        <dsp:cNvPr id="0" name=""/>
        <dsp:cNvSpPr/>
      </dsp:nvSpPr>
      <dsp:spPr>
        <a:xfrm>
          <a:off x="1853530" y="1538672"/>
          <a:ext cx="1448618" cy="144861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200" kern="1200" smtClean="0"/>
            <a:t>Sosyal bilimin hedefi olarak insanın eylemliliklerinin anlaşılması</a:t>
          </a:r>
          <a:endParaRPr lang="tr-TR" sz="1200" kern="1200"/>
        </a:p>
      </dsp:txBody>
      <dsp:txXfrm>
        <a:off x="2065675" y="1750817"/>
        <a:ext cx="1024328" cy="1024328"/>
      </dsp:txXfrm>
    </dsp:sp>
    <dsp:sp modelId="{11F1DBFA-09B8-420A-9B49-8BA5CC09CFD6}">
      <dsp:nvSpPr>
        <dsp:cNvPr id="0" name=""/>
        <dsp:cNvSpPr/>
      </dsp:nvSpPr>
      <dsp:spPr>
        <a:xfrm rot="18900000">
          <a:off x="3146513" y="1257736"/>
          <a:ext cx="384234" cy="48890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1000" kern="1200"/>
        </a:p>
      </dsp:txBody>
      <dsp:txXfrm>
        <a:off x="3163394" y="1396272"/>
        <a:ext cx="268964" cy="293344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8083DED-2069-4FFC-B4FE-96F233ABF46D}">
      <dsp:nvSpPr>
        <dsp:cNvPr id="0" name=""/>
        <dsp:cNvSpPr/>
      </dsp:nvSpPr>
      <dsp:spPr>
        <a:xfrm>
          <a:off x="1183084" y="0"/>
          <a:ext cx="5505475" cy="5505475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044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4600" kern="1200" dirty="0" smtClean="0"/>
            <a:t>Dini motivasyona sahip olan eylemin göreceli olarak rasyonel kabul edilmesi</a:t>
          </a:r>
          <a:endParaRPr lang="tr-TR" sz="4600" kern="1200" dirty="0"/>
        </a:p>
      </dsp:txBody>
      <dsp:txXfrm>
        <a:off x="1989342" y="806258"/>
        <a:ext cx="3892959" cy="3892959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6C489FF-7B85-48C6-9E4F-A171D0ED4B81}">
      <dsp:nvSpPr>
        <dsp:cNvPr id="0" name=""/>
        <dsp:cNvSpPr/>
      </dsp:nvSpPr>
      <dsp:spPr>
        <a:xfrm>
          <a:off x="242023" y="12310"/>
          <a:ext cx="4501341" cy="4501341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955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4400" kern="1200" smtClean="0"/>
            <a:t>Araçsal rasyonellik</a:t>
          </a:r>
          <a:endParaRPr lang="tr-TR" sz="4400" kern="1200"/>
        </a:p>
      </dsp:txBody>
      <dsp:txXfrm>
        <a:off x="870589" y="543115"/>
        <a:ext cx="2595368" cy="3439731"/>
      </dsp:txXfrm>
    </dsp:sp>
    <dsp:sp modelId="{00628508-F53F-4139-9DD7-D14EBB8129A5}">
      <dsp:nvSpPr>
        <dsp:cNvPr id="0" name=""/>
        <dsp:cNvSpPr/>
      </dsp:nvSpPr>
      <dsp:spPr>
        <a:xfrm>
          <a:off x="3486234" y="12310"/>
          <a:ext cx="4501341" cy="4501341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955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4400" kern="1200" smtClean="0"/>
            <a:t>Değer rasyonelliği</a:t>
          </a:r>
          <a:endParaRPr lang="tr-TR" sz="4400" kern="1200"/>
        </a:p>
      </dsp:txBody>
      <dsp:txXfrm>
        <a:off x="4763642" y="543115"/>
        <a:ext cx="2595368" cy="3439731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C30E43F-4694-44B7-9E43-0C14972A4F67}">
      <dsp:nvSpPr>
        <dsp:cNvPr id="0" name=""/>
        <dsp:cNvSpPr/>
      </dsp:nvSpPr>
      <dsp:spPr>
        <a:xfrm>
          <a:off x="1666509" y="0"/>
          <a:ext cx="4929410" cy="4929410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178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4900" kern="1200" smtClean="0"/>
            <a:t>Dini eylemin özel bir toplumsal eylem türü olması</a:t>
          </a:r>
          <a:endParaRPr lang="tr-TR" sz="4900" kern="1200"/>
        </a:p>
      </dsp:txBody>
      <dsp:txXfrm>
        <a:off x="2388404" y="721895"/>
        <a:ext cx="3485620" cy="3485620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0D569EA-82F0-4CDA-8015-3C22ABEB14B0}">
      <dsp:nvSpPr>
        <dsp:cNvPr id="0" name=""/>
        <dsp:cNvSpPr/>
      </dsp:nvSpPr>
      <dsp:spPr>
        <a:xfrm>
          <a:off x="1286073" y="987112"/>
          <a:ext cx="3394472" cy="339447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576CE9D-5AC5-4F0F-A7B8-C03C9856315C}">
      <dsp:nvSpPr>
        <dsp:cNvPr id="0" name=""/>
        <dsp:cNvSpPr/>
      </dsp:nvSpPr>
      <dsp:spPr>
        <a:xfrm>
          <a:off x="1663142" y="1364181"/>
          <a:ext cx="2640333" cy="264033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705A900-174D-4F94-8D66-A37C558194C7}">
      <dsp:nvSpPr>
        <dsp:cNvPr id="0" name=""/>
        <dsp:cNvSpPr/>
      </dsp:nvSpPr>
      <dsp:spPr>
        <a:xfrm>
          <a:off x="2040211" y="1741251"/>
          <a:ext cx="1886195" cy="188619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6B45898-D5F4-48A8-91F0-AB1D4AE312A9}">
      <dsp:nvSpPr>
        <dsp:cNvPr id="0" name=""/>
        <dsp:cNvSpPr/>
      </dsp:nvSpPr>
      <dsp:spPr>
        <a:xfrm>
          <a:off x="2417563" y="2118603"/>
          <a:ext cx="1131490" cy="113149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F807830-2574-46CE-AC54-069617A472A9}">
      <dsp:nvSpPr>
        <dsp:cNvPr id="0" name=""/>
        <dsp:cNvSpPr/>
      </dsp:nvSpPr>
      <dsp:spPr>
        <a:xfrm>
          <a:off x="2794633" y="2495672"/>
          <a:ext cx="377352" cy="37735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34666B5-7DCC-4D3A-9685-C2B59F028057}">
      <dsp:nvSpPr>
        <dsp:cNvPr id="0" name=""/>
        <dsp:cNvSpPr/>
      </dsp:nvSpPr>
      <dsp:spPr>
        <a:xfrm>
          <a:off x="5246290" y="144378"/>
          <a:ext cx="1697236" cy="5992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2456" tIns="16510" rIns="16510" bIns="16510" numCol="1" spcCol="1270" anchor="ctr" anchorCtr="0">
          <a:noAutofit/>
        </a:bodyPr>
        <a:lstStyle/>
        <a:p>
          <a:pPr lvl="0" algn="l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300" kern="1200" smtClean="0"/>
            <a:t>Köylüler: büyüsel din, animizm</a:t>
          </a:r>
          <a:endParaRPr lang="tr-TR" sz="1300" kern="1200"/>
        </a:p>
      </dsp:txBody>
      <dsp:txXfrm>
        <a:off x="5246290" y="144378"/>
        <a:ext cx="1697236" cy="599237"/>
      </dsp:txXfrm>
    </dsp:sp>
    <dsp:sp modelId="{01E7CF51-3CBF-4627-AB33-2267CDCB8ED7}">
      <dsp:nvSpPr>
        <dsp:cNvPr id="0" name=""/>
        <dsp:cNvSpPr/>
      </dsp:nvSpPr>
      <dsp:spPr>
        <a:xfrm>
          <a:off x="4821981" y="443996"/>
          <a:ext cx="424309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D920EEA-50BE-4192-B89B-563F1DF3A276}">
      <dsp:nvSpPr>
        <dsp:cNvPr id="0" name=""/>
        <dsp:cNvSpPr/>
      </dsp:nvSpPr>
      <dsp:spPr>
        <a:xfrm rot="5400000">
          <a:off x="2781055" y="646250"/>
          <a:ext cx="2240351" cy="1835843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7CC6B87-BEC1-4C61-950B-B107F3BFFCD9}">
      <dsp:nvSpPr>
        <dsp:cNvPr id="0" name=""/>
        <dsp:cNvSpPr/>
      </dsp:nvSpPr>
      <dsp:spPr>
        <a:xfrm>
          <a:off x="5246290" y="778013"/>
          <a:ext cx="1697236" cy="5992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2456" tIns="16510" rIns="16510" bIns="16510" numCol="1" spcCol="1270" anchor="ctr" anchorCtr="0">
          <a:noAutofit/>
        </a:bodyPr>
        <a:lstStyle/>
        <a:p>
          <a:pPr lvl="0" algn="l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300" kern="1200" smtClean="0"/>
            <a:t>İşçiler: dine kayıtsızlık ve reddediş</a:t>
          </a:r>
          <a:endParaRPr lang="tr-TR" sz="1300" kern="1200"/>
        </a:p>
      </dsp:txBody>
      <dsp:txXfrm>
        <a:off x="5246290" y="778013"/>
        <a:ext cx="1697236" cy="599237"/>
      </dsp:txXfrm>
    </dsp:sp>
    <dsp:sp modelId="{EA6D9C1A-356E-461D-8286-74E4F1D5AB48}">
      <dsp:nvSpPr>
        <dsp:cNvPr id="0" name=""/>
        <dsp:cNvSpPr/>
      </dsp:nvSpPr>
      <dsp:spPr>
        <a:xfrm>
          <a:off x="4821981" y="1077631"/>
          <a:ext cx="424309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2EBB830-E4D0-4D5E-A0A0-805EB84996FF}">
      <dsp:nvSpPr>
        <dsp:cNvPr id="0" name=""/>
        <dsp:cNvSpPr/>
      </dsp:nvSpPr>
      <dsp:spPr>
        <a:xfrm rot="5400000">
          <a:off x="3110262" y="1231740"/>
          <a:ext cx="1865375" cy="1555799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8547034-7F93-41BF-8ABA-E771BE1D323C}">
      <dsp:nvSpPr>
        <dsp:cNvPr id="0" name=""/>
        <dsp:cNvSpPr/>
      </dsp:nvSpPr>
      <dsp:spPr>
        <a:xfrm>
          <a:off x="5246290" y="1411647"/>
          <a:ext cx="1697236" cy="5992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2456" tIns="16510" rIns="16510" bIns="16510" numCol="1" spcCol="1270" anchor="ctr" anchorCtr="0">
          <a:noAutofit/>
        </a:bodyPr>
        <a:lstStyle/>
        <a:p>
          <a:pPr lvl="0" algn="l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300" kern="1200" smtClean="0"/>
            <a:t>Orta sınıflar: rasyonel, ahlaki din; iç dünya</a:t>
          </a:r>
          <a:endParaRPr lang="tr-TR" sz="1300" kern="1200"/>
        </a:p>
      </dsp:txBody>
      <dsp:txXfrm>
        <a:off x="5246290" y="1411647"/>
        <a:ext cx="1697236" cy="599237"/>
      </dsp:txXfrm>
    </dsp:sp>
    <dsp:sp modelId="{79EAFAE3-AAF4-408E-A39D-2F690A922DFD}">
      <dsp:nvSpPr>
        <dsp:cNvPr id="0" name=""/>
        <dsp:cNvSpPr/>
      </dsp:nvSpPr>
      <dsp:spPr>
        <a:xfrm>
          <a:off x="4821981" y="1711266"/>
          <a:ext cx="424309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CF06695-E9EB-4CAC-AE22-442BDA9E4AF3}">
      <dsp:nvSpPr>
        <dsp:cNvPr id="0" name=""/>
        <dsp:cNvSpPr/>
      </dsp:nvSpPr>
      <dsp:spPr>
        <a:xfrm rot="5400000">
          <a:off x="3433076" y="1793299"/>
          <a:ext cx="1470937" cy="1306871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48BED05-38D1-4E52-9319-17A6358B1C3E}">
      <dsp:nvSpPr>
        <dsp:cNvPr id="0" name=""/>
        <dsp:cNvSpPr/>
      </dsp:nvSpPr>
      <dsp:spPr>
        <a:xfrm>
          <a:off x="5246290" y="2031704"/>
          <a:ext cx="1697236" cy="5992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2456" tIns="16510" rIns="16510" bIns="16510" numCol="1" spcCol="1270" anchor="ctr" anchorCtr="0">
          <a:noAutofit/>
        </a:bodyPr>
        <a:lstStyle/>
        <a:p>
          <a:pPr lvl="0" algn="l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300" kern="1200" smtClean="0"/>
            <a:t>Bürokratlar: genelde rasyonel din</a:t>
          </a:r>
          <a:endParaRPr lang="tr-TR" sz="1300" kern="1200"/>
        </a:p>
      </dsp:txBody>
      <dsp:txXfrm>
        <a:off x="5246290" y="2031704"/>
        <a:ext cx="1697236" cy="599237"/>
      </dsp:txXfrm>
    </dsp:sp>
    <dsp:sp modelId="{29BCE38F-716A-4E5C-BB23-6B276FD52247}">
      <dsp:nvSpPr>
        <dsp:cNvPr id="0" name=""/>
        <dsp:cNvSpPr/>
      </dsp:nvSpPr>
      <dsp:spPr>
        <a:xfrm>
          <a:off x="4821981" y="2331323"/>
          <a:ext cx="424309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F18B7E9-4415-4FAD-96CF-F15C95E743F5}">
      <dsp:nvSpPr>
        <dsp:cNvPr id="0" name=""/>
        <dsp:cNvSpPr/>
      </dsp:nvSpPr>
      <dsp:spPr>
        <a:xfrm rot="5400000">
          <a:off x="3754420" y="2386200"/>
          <a:ext cx="1122438" cy="1012684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3D9FF7B-3953-47C4-B656-43ACAFB194E8}">
      <dsp:nvSpPr>
        <dsp:cNvPr id="0" name=""/>
        <dsp:cNvSpPr/>
      </dsp:nvSpPr>
      <dsp:spPr>
        <a:xfrm>
          <a:off x="5246290" y="2633657"/>
          <a:ext cx="1697236" cy="5992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2456" tIns="16510" rIns="16510" bIns="16510" numCol="1" spcCol="1270" anchor="ctr" anchorCtr="0">
          <a:noAutofit/>
        </a:bodyPr>
        <a:lstStyle/>
        <a:p>
          <a:pPr lvl="0" algn="l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300" kern="1200" smtClean="0"/>
            <a:t>Üst kesimler: dinin meşrulaştırıcılığı</a:t>
          </a:r>
          <a:endParaRPr lang="tr-TR" sz="1300" kern="1200"/>
        </a:p>
      </dsp:txBody>
      <dsp:txXfrm>
        <a:off x="5246290" y="2633657"/>
        <a:ext cx="1697236" cy="599237"/>
      </dsp:txXfrm>
    </dsp:sp>
    <dsp:sp modelId="{97E1E258-487F-42FB-997A-C7D228A773D8}">
      <dsp:nvSpPr>
        <dsp:cNvPr id="0" name=""/>
        <dsp:cNvSpPr/>
      </dsp:nvSpPr>
      <dsp:spPr>
        <a:xfrm>
          <a:off x="4821981" y="2933276"/>
          <a:ext cx="424309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3BBE4B7-FE66-443C-AA01-3664F6EEFE2D}">
      <dsp:nvSpPr>
        <dsp:cNvPr id="0" name=""/>
        <dsp:cNvSpPr/>
      </dsp:nvSpPr>
      <dsp:spPr>
        <a:xfrm rot="5400000">
          <a:off x="4058225" y="2961563"/>
          <a:ext cx="792043" cy="735468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target1">
  <dgm:title val=""/>
  <dgm:desc val=""/>
  <dgm:catLst>
    <dgm:cat type="relationship" pri="25000"/>
    <dgm:cat type="convert" pri="2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resizeHandles val="exact"/>
    </dgm:varLst>
    <dgm:alg type="composite">
      <dgm:param type="ar" val="1.25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hoose name="Name2">
          <dgm:if name="Name3" axis="ch" ptType="node" func="cnt" op="equ" val="0">
            <dgm:constrLst/>
          </dgm:if>
          <dgm:if name="Name4" axis="ch" ptType="node" func="cnt" op="equ" val="1">
            <dgm:constrLst>
              <dgm:constr type="primFontSz" for="des" ptType="node" op="equ" val="65"/>
              <dgm:constr type="w" for="ch" forName="circle1" refType="w" fact="0.6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r" for="ch" forName="line1" refType="l" refFor="ch" refForName="text1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5"/>
              <dgm:constr type="h" for="ch" forName="d1" refType="h" fact="0.469"/>
            </dgm:constrLst>
          </dgm:if>
          <dgm:if name="Name5" axis="ch" ptType="node" func="cnt" op="equ" val="2">
            <dgm:constrLst>
              <dgm:constr type="primFontSz" for="des" ptType="node" op="equ" val="65"/>
              <dgm:constr type="w" for="ch" forName="circle1" refType="w" fact="0.2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5"/>
              <dgm:constr type="h" for="ch" forName="d1" refType="h" fact="0.469"/>
              <dgm:constr type="w" for="ch" forName="circle2" refType="w" fact="0.6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3125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44325"/>
              <dgm:constr type="b" for="ch" forName="d2" refType="h" fact="0.7975"/>
              <dgm:constr type="w" for="ch" forName="d2" refType="w" fact="0.1815"/>
              <dgm:constr type="h" for="ch" forName="d2" refType="h" fact="0.3283"/>
            </dgm:constrLst>
          </dgm:if>
          <dgm:if name="Name6" axis="ch" ptType="node" func="cnt" op="equ" val="3">
            <dgm:constrLst>
              <dgm:constr type="primFontSz" for="des" ptType="node" op="equ" val="65"/>
              <dgm:constr type="w" for="ch" forName="circle1" refType="w" fact="0.12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2187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"/>
              <dgm:constr type="h" for="ch" forName="d1" refType="h" fact="0.5155"/>
              <dgm:constr type="w" for="ch" forName="circle2" refType="w" fact="0.36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21875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86"/>
              <dgm:constr type="b" for="ch" forName="d2" refType="h" fact="0.72969"/>
              <dgm:constr type="w" for="ch" forName="d2" refType="w" fact="0.2387"/>
              <dgm:constr type="h" for="ch" forName="d2" refType="h" fact="0.4017"/>
              <dgm:constr type="w" for="ch" forName="circle3" refType="w" fact="0.6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21875"/>
              <dgm:constr type="r" for="ch" forName="text3" refType="w"/>
              <dgm:constr type="t" for="ch" forName="text3" refType="b" refFor="ch" refForName="text2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47175"/>
              <dgm:constr type="b" for="ch" forName="d3" refType="h" fact="0.83375"/>
              <dgm:constr type="w" for="ch" forName="d3" refType="w" fact="0.1527"/>
              <dgm:constr type="h" for="ch" forName="d3" refType="h" fact="0.287"/>
            </dgm:constrLst>
          </dgm:if>
          <dgm:if name="Name7" axis="ch" ptType="node" func="cnt" op="equ" val="4">
            <dgm:constrLst>
              <dgm:constr type="primFontSz" for="des" ptType="node" op="equ" val="65"/>
              <dgm:constr type="w" for="ch" forName="circle1" refType="w" fact="0.0857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17938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295"/>
              <dgm:constr type="b" for="ch" forName="d1" refType="h" fact="0.62"/>
              <dgm:constr type="w" for="ch" forName="d1" refType="w" fact="0.33"/>
              <dgm:constr type="h" for="ch" forName="d1" refType="h" fact="0.53"/>
              <dgm:constr type="w" for="ch" forName="circle2" refType="w" fact="0.2571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17938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6625"/>
              <dgm:constr type="b" for="ch" forName="d2" refType="h" fact="0.70438"/>
              <dgm:constr type="w" for="ch" forName="d2" refType="w" fact="0.2585"/>
              <dgm:constr type="h" for="ch" forName="d2" refType="h" fact="0.43525"/>
              <dgm:constr type="w" for="ch" forName="circle3" refType="w" fact="0.4285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7938"/>
              <dgm:constr type="r" for="ch" forName="text3" refType="w"/>
              <dgm:constr type="t" for="ch" forName="text3" refType="b" refFor="ch" refForName="text2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4255"/>
              <dgm:constr type="b" for="ch" forName="d3" refType="h" fact="0.78031"/>
              <dgm:constr type="w" for="ch" forName="d3" refType="w" fact="0.1995"/>
              <dgm:constr type="h" for="ch" forName="d3" refType="h" fact="0.332"/>
              <dgm:constr type="w" for="ch" forName="circle4" refType="w" fact="0.6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7938"/>
              <dgm:constr type="r" for="ch" forName="text4" refType="w"/>
              <dgm:constr type="t" for="ch" forName="text4" refType="b" refFor="ch" refForName="text3"/>
              <dgm:constr type="l" for="ch" forName="line4" refType="w" fact="0.625"/>
              <dgm:constr type="ctrY" for="ch" forName="line4" refType="ctrY" refFor="ch" refForName="text4"/>
              <dgm:constr type="w" for="ch" forName="line4" refType="w" fact="0.075"/>
              <dgm:constr type="h" for="ch" forName="line4"/>
              <dgm:constr type="l" for="ch" forName="d4" refType="w" fact="0.48525"/>
              <dgm:constr type="b" for="ch" forName="d4" refType="h" fact="0.85594"/>
              <dgm:constr type="w" for="ch" forName="d4" refType="w" fact="0.1394"/>
              <dgm:constr type="h" for="ch" forName="d4" refType="h" fact="0.2282"/>
            </dgm:constrLst>
          </dgm:if>
          <dgm:if name="Name8" axis="ch" ptType="node" func="cnt" op="gte" val="5">
            <dgm:constrLst>
              <dgm:constr type="primFontSz" for="des" ptType="node" op="equ" val="65"/>
              <dgm:constr type="w" for="ch" forName="circle1" refType="w" fact="0.0667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1324"/>
              <dgm:constr type="r" for="ch" forName="text1" refType="w"/>
              <dgm:constr type="ctrY" for="ch" forName="text1" refType="h" fact="0.13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5"/>
              <dgm:constr type="h" for="ch" forName="d1" refType="h" fact="0.495"/>
              <dgm:constr type="w" for="ch" forName="circle2" refType="w" fact="0.2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1324"/>
              <dgm:constr type="r" for="ch" forName="text2" refType="w"/>
              <dgm:constr type="ctrY" for="ch" forName="text2" refType="h" fact="0.27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498"/>
              <dgm:constr type="b" for="ch" forName="d2" refType="h" fact="0.682"/>
              <dgm:constr type="w" for="ch" forName="d2" refType="w" fact="0.275"/>
              <dgm:constr type="h" for="ch" forName="d2" refType="h" fact="0.41215"/>
              <dgm:constr type="w" for="ch" forName="circle3" refType="w" fact="0.3334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324"/>
              <dgm:constr type="r" for="ch" forName="text3" refType="w"/>
              <dgm:constr type="ctrY" for="ch" forName="text3" refType="h" fact="0.41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394"/>
              <dgm:constr type="b" for="ch" forName="d3" refType="h" fact="0.735"/>
              <dgm:constr type="w" for="ch" forName="d3" refType="w" fact="0.231"/>
              <dgm:constr type="h" for="ch" forName="d3" refType="h" fact="0.325"/>
              <dgm:constr type="w" for="ch" forName="circle4" refType="w" fact="0.4667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324"/>
              <dgm:constr type="r" for="ch" forName="text4" refType="w"/>
              <dgm:constr type="ctrY" for="ch" forName="text4" refType="h" fact="0.547"/>
              <dgm:constr type="l" for="ch" forName="line4" refType="w" fact="0.625"/>
              <dgm:constr type="ctrY" for="ch" forName="line4" refType="ctrY" refFor="ch" refForName="text4"/>
              <dgm:constr type="w" for="ch" forName="line4" refType="w" fact="0.075"/>
              <dgm:constr type="h" for="ch" forName="line4"/>
              <dgm:constr type="l" for="ch" forName="d4" refType="w" fact="0.446"/>
              <dgm:constr type="b" for="ch" forName="d4" refType="h" fact="0.795"/>
              <dgm:constr type="w" for="ch" forName="d4" refType="w" fact="0.179"/>
              <dgm:constr type="h" for="ch" forName="d4" refType="h" fact="0.248"/>
              <dgm:constr type="w" for="ch" forName="circle5" refType="w" fact="0.6"/>
              <dgm:constr type="h" for="ch" forName="circle5" refType="w" refFor="ch" refForName="circle5"/>
              <dgm:constr type="ctrX" for="ch" forName="circle5" refType="ctrX" refFor="ch" refForName="circle1"/>
              <dgm:constr type="ctrY" for="ch" forName="circle5" refType="ctrY" refFor="ch" refForName="circle1"/>
              <dgm:constr type="w" for="ch" forName="text5" refType="w" fact="0.3"/>
              <dgm:constr type="h" for="ch" forName="text5" refType="h" fact="0.1324"/>
              <dgm:constr type="r" for="ch" forName="text5" refType="w"/>
              <dgm:constr type="ctrY" for="ch" forName="text5" refType="h" fact="0.68"/>
              <dgm:constr type="l" for="ch" forName="line5" refType="w" fact="0.625"/>
              <dgm:constr type="ctrY" for="ch" forName="line5" refType="ctrY" refFor="ch" refForName="text5"/>
              <dgm:constr type="w" for="ch" forName="line5" refType="w" fact="0.075"/>
              <dgm:constr type="h" for="ch" forName="line5"/>
              <dgm:constr type="l" for="ch" forName="d5" refType="w" fact="0.495"/>
              <dgm:constr type="b" for="ch" forName="d5" refType="h" fact="0.855"/>
              <dgm:constr type="w" for="ch" forName="d5" refType="w" fact="0.13"/>
              <dgm:constr type="h" for="ch" forName="d5" refType="h" fact="0.175"/>
            </dgm:constrLst>
          </dgm:if>
          <dgm:else name="Name9"/>
        </dgm:choose>
      </dgm:if>
      <dgm:else name="Name10">
        <dgm:choose name="Name11">
          <dgm:if name="Name12" axis="ch" ptType="node" func="cnt" op="equ" val="0">
            <dgm:constrLst/>
          </dgm:if>
          <dgm:if name="Name13" axis="ch" ptType="node" func="cnt" op="equ" val="1">
            <dgm:constrLst>
              <dgm:constr type="primFontSz" for="des" ptType="node" op="equ" val="65"/>
              <dgm:constr type="w" for="ch" forName="circle1" refType="w" fact="0.6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5"/>
              <dgm:constr type="h" for="ch" forName="d1" refType="h" fact="0.469"/>
            </dgm:constrLst>
          </dgm:if>
          <dgm:if name="Name14" axis="ch" ptType="node" func="cnt" op="equ" val="2">
            <dgm:constrLst>
              <dgm:constr type="primFontSz" for="des" ptType="node" op="equ" val="65"/>
              <dgm:constr type="w" for="ch" forName="circle1" refType="w" fact="0.2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5"/>
              <dgm:constr type="h" for="ch" forName="d1" refType="h" fact="0.469"/>
              <dgm:constr type="w" for="ch" forName="circle2" refType="w" fact="0.6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3125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55675"/>
              <dgm:constr type="b" for="ch" forName="d2" refType="h" fact="0.7975"/>
              <dgm:constr type="w" for="ch" forName="d2" refType="w" fact="0.1815"/>
              <dgm:constr type="h" for="ch" forName="d2" refType="h" fact="0.3283"/>
            </dgm:constrLst>
          </dgm:if>
          <dgm:if name="Name15" axis="ch" ptType="node" func="cnt" op="equ" val="3">
            <dgm:constrLst>
              <dgm:constr type="primFontSz" for="des" ptType="node" op="equ" val="65"/>
              <dgm:constr type="w" for="ch" forName="circle1" refType="w" fact="0.12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2187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"/>
              <dgm:constr type="h" for="ch" forName="d1" refType="h" fact="0.5155"/>
              <dgm:constr type="w" for="ch" forName="circle2" refType="w" fact="0.36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21875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14"/>
              <dgm:constr type="b" for="ch" forName="d2" refType="h" fact="0.72969"/>
              <dgm:constr type="w" for="ch" forName="d2" refType="w" fact="0.2387"/>
              <dgm:constr type="h" for="ch" forName="d2" refType="h" fact="0.4017"/>
              <dgm:constr type="w" for="ch" forName="circle3" refType="w" fact="0.6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21875"/>
              <dgm:constr type="l" for="ch" forName="text3"/>
              <dgm:constr type="t" for="ch" forName="text3" refType="b" refFor="ch" refForName="text2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52825"/>
              <dgm:constr type="b" for="ch" forName="d3" refType="h" fact="0.83375"/>
              <dgm:constr type="w" for="ch" forName="d3" refType="w" fact="0.1527"/>
              <dgm:constr type="h" for="ch" forName="d3" refType="h" fact="0.287"/>
            </dgm:constrLst>
          </dgm:if>
          <dgm:if name="Name16" axis="ch" ptType="node" func="cnt" op="equ" val="4">
            <dgm:constrLst>
              <dgm:constr type="primFontSz" for="des" ptType="node" op="equ" val="65"/>
              <dgm:constr type="w" for="ch" forName="circle1" refType="w" fact="0.0857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17938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05"/>
              <dgm:constr type="b" for="ch" forName="d1" refType="h" fact="0.62"/>
              <dgm:constr type="w" for="ch" forName="d1" refType="w" fact="0.33"/>
              <dgm:constr type="h" for="ch" forName="d1" refType="h" fact="0.53"/>
              <dgm:constr type="w" for="ch" forName="circle2" refType="w" fact="0.2571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17938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3375"/>
              <dgm:constr type="b" for="ch" forName="d2" refType="h" fact="0.70438"/>
              <dgm:constr type="w" for="ch" forName="d2" refType="w" fact="0.2585"/>
              <dgm:constr type="h" for="ch" forName="d2" refType="h" fact="0.43525"/>
              <dgm:constr type="w" for="ch" forName="circle3" refType="w" fact="0.4285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7938"/>
              <dgm:constr type="l" for="ch" forName="text3"/>
              <dgm:constr type="t" for="ch" forName="text3" refType="b" refFor="ch" refForName="text2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5745"/>
              <dgm:constr type="b" for="ch" forName="d3" refType="h" fact="0.78031"/>
              <dgm:constr type="w" for="ch" forName="d3" refType="w" fact="0.1995"/>
              <dgm:constr type="h" for="ch" forName="d3" refType="h" fact="0.332"/>
              <dgm:constr type="w" for="ch" forName="circle4" refType="w" fact="0.6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7938"/>
              <dgm:constr type="l" for="ch" forName="text4"/>
              <dgm:constr type="t" for="ch" forName="text4" refType="b" refFor="ch" refForName="text3"/>
              <dgm:constr type="l" for="ch" forName="line4" refType="r" refFor="ch" refForName="text4"/>
              <dgm:constr type="ctrY" for="ch" forName="line4" refType="ctrY" refFor="ch" refForName="text4"/>
              <dgm:constr type="r" for="ch" forName="line4" refType="w" fact="0.375"/>
              <dgm:constr type="h" for="ch" forName="line4"/>
              <dgm:constr type="r" for="ch" forName="d4" refType="w" fact="0.51475"/>
              <dgm:constr type="b" for="ch" forName="d4" refType="h" fact="0.85594"/>
              <dgm:constr type="w" for="ch" forName="d4" refType="w" fact="0.1394"/>
              <dgm:constr type="h" for="ch" forName="d4" refType="h" fact="0.2282"/>
            </dgm:constrLst>
          </dgm:if>
          <dgm:if name="Name17" axis="ch" ptType="node" func="cnt" op="gte" val="5">
            <dgm:constrLst>
              <dgm:constr type="primFontSz" for="des" ptType="node" op="equ" val="65"/>
              <dgm:constr type="w" for="ch" forName="circle1" refType="w" fact="0.0667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1324"/>
              <dgm:constr type="l" for="ch" forName="text1"/>
              <dgm:constr type="ctrY" for="ch" forName="text1" refType="h" fact="0.13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5"/>
              <dgm:constr type="h" for="ch" forName="d1" refType="h" fact="0.495"/>
              <dgm:constr type="w" for="ch" forName="circle2" refType="w" fact="0.2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1324"/>
              <dgm:constr type="l" for="ch" forName="text2"/>
              <dgm:constr type="ctrY" for="ch" forName="text2" refType="h" fact="0.27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502"/>
              <dgm:constr type="b" for="ch" forName="d2" refType="h" fact="0.682"/>
              <dgm:constr type="w" for="ch" forName="d2" refType="w" fact="0.275"/>
              <dgm:constr type="h" for="ch" forName="d2" refType="h" fact="0.41215"/>
              <dgm:constr type="w" for="ch" forName="circle3" refType="w" fact="0.3334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324"/>
              <dgm:constr type="l" for="ch" forName="text3"/>
              <dgm:constr type="ctrY" for="ch" forName="text3" refType="h" fact="0.41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606"/>
              <dgm:constr type="b" for="ch" forName="d3" refType="h" fact="0.735"/>
              <dgm:constr type="w" for="ch" forName="d3" refType="w" fact="0.231"/>
              <dgm:constr type="h" for="ch" forName="d3" refType="h" fact="0.325"/>
              <dgm:constr type="w" for="ch" forName="circle4" refType="w" fact="0.4667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324"/>
              <dgm:constr type="l" for="ch" forName="text4"/>
              <dgm:constr type="ctrY" for="ch" forName="text4" refType="h" fact="0.547"/>
              <dgm:constr type="l" for="ch" forName="line4" refType="r" refFor="ch" refForName="text4"/>
              <dgm:constr type="ctrY" for="ch" forName="line4" refType="ctrY" refFor="ch" refForName="text4"/>
              <dgm:constr type="r" for="ch" forName="line4" refType="w" fact="0.375"/>
              <dgm:constr type="h" for="ch" forName="line4"/>
              <dgm:constr type="r" for="ch" forName="d4" refType="w" fact="0.554"/>
              <dgm:constr type="b" for="ch" forName="d4" refType="h" fact="0.795"/>
              <dgm:constr type="w" for="ch" forName="d4" refType="w" fact="0.179"/>
              <dgm:constr type="h" for="ch" forName="d4" refType="h" fact="0.248"/>
              <dgm:constr type="w" for="ch" forName="circle5" refType="w" fact="0.6"/>
              <dgm:constr type="h" for="ch" forName="circle5" refType="w" refFor="ch" refForName="circle5"/>
              <dgm:constr type="ctrX" for="ch" forName="circle5" refType="ctrX" refFor="ch" refForName="circle1"/>
              <dgm:constr type="ctrY" for="ch" forName="circle5" refType="ctrY" refFor="ch" refForName="circle1"/>
              <dgm:constr type="w" for="ch" forName="text5" refType="w" fact="0.3"/>
              <dgm:constr type="h" for="ch" forName="text5" refType="h" fact="0.1324"/>
              <dgm:constr type="l" for="ch" forName="text5"/>
              <dgm:constr type="ctrY" for="ch" forName="text5" refType="h" fact="0.68"/>
              <dgm:constr type="l" for="ch" forName="line5" refType="r" refFor="ch" refForName="text5"/>
              <dgm:constr type="ctrY" for="ch" forName="line5" refType="ctrY" refFor="ch" refForName="text5"/>
              <dgm:constr type="r" for="ch" forName="line5" refType="w" fact="0.375"/>
              <dgm:constr type="h" for="ch" forName="line5"/>
              <dgm:constr type="r" for="ch" forName="d5" refType="w" fact="0.505"/>
              <dgm:constr type="b" for="ch" forName="d5" refType="h" fact="0.855"/>
              <dgm:constr type="w" for="ch" forName="d5" refType="w" fact="0.13"/>
              <dgm:constr type="h" for="ch" forName="d5" refType="h" fact="0.175"/>
            </dgm:constrLst>
          </dgm:if>
          <dgm:else name="Name18"/>
        </dgm:choose>
      </dgm:else>
    </dgm:choose>
    <dgm:ruleLst/>
    <dgm:forEach name="Name19" axis="ch" ptType="node" cnt="1">
      <dgm:layoutNode name="circle1" styleLbl="l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text1" styleLbl="revTx">
        <dgm:varLst>
          <dgm:bulletEnabled val="1"/>
        </dgm:varLst>
        <dgm:choose name="Name20">
          <dgm:if name="Name21" func="var" arg="dir" op="equ" val="norm">
            <dgm:choose name="Name22">
              <dgm:if name="Name23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24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25">
            <dgm:choose name="Name26">
              <dgm:if name="Name27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28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29">
          <dgm:if name="Name30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31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1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1" styleLbl="callout">
        <dgm:alg type="sp"/>
        <dgm:choose name="Name32">
          <dgm:if name="Name33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34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35" axis="ch" ptType="node" st="2" cnt="1">
      <dgm:layoutNode name="circle2" styleLbl="lnNode1">
        <dgm:alg type="sp"/>
        <dgm:shape xmlns:r="http://schemas.openxmlformats.org/officeDocument/2006/relationships" type="ellipse" r:blip="" zOrderOff="-5">
          <dgm:adjLst/>
        </dgm:shape>
        <dgm:presOf/>
        <dgm:constrLst/>
        <dgm:ruleLst/>
      </dgm:layoutNode>
      <dgm:layoutNode name="text2" styleLbl="revTx">
        <dgm:varLst>
          <dgm:bulletEnabled val="1"/>
        </dgm:varLst>
        <dgm:choose name="Name36">
          <dgm:if name="Name37" func="var" arg="dir" op="equ" val="norm">
            <dgm:choose name="Name38">
              <dgm:if name="Name39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40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41">
            <dgm:choose name="Name42">
              <dgm:if name="Name43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44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45">
          <dgm:if name="Name46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47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2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2" styleLbl="callout">
        <dgm:alg type="sp"/>
        <dgm:choose name="Name48">
          <dgm:if name="Name49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50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51" axis="ch" ptType="node" st="3" cnt="1">
      <dgm:layoutNode name="circle3" styleLbl="lnNode1">
        <dgm:alg type="sp"/>
        <dgm:shape xmlns:r="http://schemas.openxmlformats.org/officeDocument/2006/relationships" type="ellipse" r:blip="" zOrderOff="-10">
          <dgm:adjLst/>
        </dgm:shape>
        <dgm:presOf/>
        <dgm:constrLst/>
        <dgm:ruleLst/>
      </dgm:layoutNode>
      <dgm:layoutNode name="text3" styleLbl="revTx">
        <dgm:varLst>
          <dgm:bulletEnabled val="1"/>
        </dgm:varLst>
        <dgm:choose name="Name52">
          <dgm:if name="Name53" func="var" arg="dir" op="equ" val="norm">
            <dgm:choose name="Name54">
              <dgm:if name="Name55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56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57">
            <dgm:choose name="Name58">
              <dgm:if name="Name59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60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61">
          <dgm:if name="Name62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63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3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3" styleLbl="callout">
        <dgm:alg type="sp"/>
        <dgm:choose name="Name64">
          <dgm:if name="Name65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66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67" axis="ch" ptType="node" st="4" cnt="1">
      <dgm:layoutNode name="circle4" styleLbl="lnNode1">
        <dgm:alg type="sp"/>
        <dgm:shape xmlns:r="http://schemas.openxmlformats.org/officeDocument/2006/relationships" type="ellipse" r:blip="" zOrderOff="-15">
          <dgm:adjLst/>
        </dgm:shape>
        <dgm:presOf/>
        <dgm:constrLst/>
        <dgm:ruleLst/>
      </dgm:layoutNode>
      <dgm:layoutNode name="text4" styleLbl="revTx">
        <dgm:varLst>
          <dgm:bulletEnabled val="1"/>
        </dgm:varLst>
        <dgm:choose name="Name68">
          <dgm:if name="Name69" func="var" arg="dir" op="equ" val="norm">
            <dgm:choose name="Name70">
              <dgm:if name="Name71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2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73">
            <dgm:choose name="Name74">
              <dgm:if name="Name75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6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77">
          <dgm:if name="Name78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79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4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4" styleLbl="callout">
        <dgm:alg type="sp"/>
        <dgm:choose name="Name80">
          <dgm:if name="Name81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82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83" axis="ch" ptType="node" st="5" cnt="1">
      <dgm:layoutNode name="circle5" styleLbl="lnNode1">
        <dgm:alg type="sp"/>
        <dgm:shape xmlns:r="http://schemas.openxmlformats.org/officeDocument/2006/relationships" type="ellipse" r:blip="" zOrderOff="-20">
          <dgm:adjLst/>
        </dgm:shape>
        <dgm:presOf/>
        <dgm:constrLst/>
        <dgm:ruleLst/>
      </dgm:layoutNode>
      <dgm:layoutNode name="text5" styleLbl="revTx">
        <dgm:varLst>
          <dgm:bulletEnabled val="1"/>
        </dgm:varLst>
        <dgm:choose name="Name84">
          <dgm:if name="Name85" func="var" arg="dir" op="equ" val="norm">
            <dgm:choose name="Name86">
              <dgm:if name="Name87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88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89">
            <dgm:choose name="Name90">
              <dgm:if name="Name91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92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93">
          <dgm:if name="Name94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95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5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5" styleLbl="callout">
        <dgm:alg type="sp"/>
        <dgm:choose name="Name96">
          <dgm:if name="Name97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98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3.10.2019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3.10.2019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3.10.2019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3.10.2019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3.10.2019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3.10.2019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3.10.2019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3.10.2019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3.10.2019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3.10.2019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3.10.2019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3.10.2019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1.jpe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8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yagram 3"/>
          <p:cNvGraphicFramePr/>
          <p:nvPr/>
        </p:nvGraphicFramePr>
        <p:xfrm>
          <a:off x="685800" y="2130425"/>
          <a:ext cx="7772400" cy="14700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Başlık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/>
              <a:t>  </a:t>
            </a:r>
          </a:p>
          <a:p>
            <a:endParaRPr lang="tr-TR" dirty="0"/>
          </a:p>
          <a:p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r>
              <a:rPr lang="tr-TR" dirty="0"/>
              <a:t> </a:t>
            </a:r>
            <a:r>
              <a:rPr lang="tr-TR" dirty="0" smtClean="0"/>
              <a:t>                   İhsan Toker</a:t>
            </a:r>
            <a:endParaRPr lang="tr-TR" dirty="0"/>
          </a:p>
        </p:txBody>
      </p:sp>
      <p:sp>
        <p:nvSpPr>
          <p:cNvPr id="6" name="Metin Yer Tutucusu 5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tr-TR" dirty="0"/>
          </a:p>
        </p:txBody>
      </p:sp>
      <p:pic>
        <p:nvPicPr>
          <p:cNvPr id="1026" name="Picture 2" descr="C:\Users\user\Desktop\weber resim 2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484784"/>
            <a:ext cx="2973905" cy="39703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78385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Din ve zümreler ilişkisi</a:t>
            </a:r>
            <a:endParaRPr lang="tr-TR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7428242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32244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Otorite tipleri</a:t>
            </a:r>
            <a:endParaRPr lang="tr-TR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94553860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85879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600" y="1340768"/>
            <a:ext cx="7014302" cy="3928009"/>
          </a:xfrm>
        </p:spPr>
      </p:pic>
    </p:spTree>
    <p:extLst>
      <p:ext uri="{BB962C8B-B14F-4D97-AF65-F5344CB8AC3E}">
        <p14:creationId xmlns:p14="http://schemas.microsoft.com/office/powerpoint/2010/main" val="3259168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83220188"/>
              </p:ext>
            </p:extLst>
          </p:nvPr>
        </p:nvGraphicFramePr>
        <p:xfrm>
          <a:off x="539552" y="908720"/>
          <a:ext cx="8064896" cy="489654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06449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çalışmaları</a:t>
            </a:r>
            <a:endParaRPr lang="tr-TR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36329812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02046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Ana kavramlar ve terimler</a:t>
            </a:r>
            <a:endParaRPr lang="tr-TR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79166640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21930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Temel hareket noktası</a:t>
            </a:r>
            <a:endParaRPr lang="tr-TR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0581877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32364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143000"/>
          </a:xfrm>
        </p:spPr>
        <p:txBody>
          <a:bodyPr/>
          <a:lstStyle/>
          <a:p>
            <a:endParaRPr lang="tr-TR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96361740"/>
              </p:ext>
            </p:extLst>
          </p:nvPr>
        </p:nvGraphicFramePr>
        <p:xfrm>
          <a:off x="457200" y="620688"/>
          <a:ext cx="8147248" cy="55054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53694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Rasyonellik türleri</a:t>
            </a:r>
            <a:endParaRPr lang="tr-TR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07064517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30051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15255053"/>
              </p:ext>
            </p:extLst>
          </p:nvPr>
        </p:nvGraphicFramePr>
        <p:xfrm>
          <a:off x="395536" y="908720"/>
          <a:ext cx="8229600" cy="492941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56135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138</Words>
  <Application>Microsoft Office PowerPoint</Application>
  <PresentationFormat>Ekran Gösterisi (4:3)</PresentationFormat>
  <Paragraphs>48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2" baseType="lpstr">
      <vt:lpstr>Ofis Teması</vt:lpstr>
      <vt:lpstr>PowerPoint Sunusu</vt:lpstr>
      <vt:lpstr>PowerPoint Sunusu</vt:lpstr>
      <vt:lpstr>PowerPoint Sunusu</vt:lpstr>
      <vt:lpstr>çalışmaları</vt:lpstr>
      <vt:lpstr>Ana kavramlar ve terimler</vt:lpstr>
      <vt:lpstr>Temel hareket noktası</vt:lpstr>
      <vt:lpstr>PowerPoint Sunusu</vt:lpstr>
      <vt:lpstr>Rasyonellik türleri</vt:lpstr>
      <vt:lpstr>PowerPoint Sunusu</vt:lpstr>
      <vt:lpstr>Din ve zümreler ilişkisi</vt:lpstr>
      <vt:lpstr>Otorite tipleri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Max Weber</dc:title>
  <dc:creator>toker</dc:creator>
  <cp:lastModifiedBy>user</cp:lastModifiedBy>
  <cp:revision>6</cp:revision>
  <dcterms:created xsi:type="dcterms:W3CDTF">2019-10-03T14:18:50Z</dcterms:created>
  <dcterms:modified xsi:type="dcterms:W3CDTF">2019-10-03T14:51:10Z</dcterms:modified>
</cp:coreProperties>
</file>