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62"/>
    <p:restoredTop sz="94648"/>
  </p:normalViewPr>
  <p:slideViewPr>
    <p:cSldViewPr snapToGrid="0" snapToObjects="1">
      <p:cViewPr varScale="1">
        <p:scale>
          <a:sx n="59" d="100"/>
          <a:sy n="59" d="100"/>
        </p:scale>
        <p:origin x="208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22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3472"/>
            <a:ext cx="8534400" cy="1507067"/>
          </a:xfrm>
        </p:spPr>
        <p:txBody>
          <a:bodyPr/>
          <a:lstStyle/>
          <a:p>
            <a:r>
              <a:rPr lang="tr-TR" dirty="0" smtClean="0"/>
              <a:t>I. </a:t>
            </a:r>
            <a:r>
              <a:rPr lang="tr-TR" smtClean="0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62101"/>
            <a:ext cx="8534400" cy="3615267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200" dirty="0" smtClean="0"/>
              <a:t>GİRİŞ-GENEL TANITIM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8782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568474"/>
            <a:ext cx="8534400" cy="1507067"/>
          </a:xfrm>
        </p:spPr>
        <p:txBody>
          <a:bodyPr/>
          <a:lstStyle/>
          <a:p>
            <a:r>
              <a:rPr lang="tr-TR" dirty="0" smtClean="0"/>
              <a:t>DERS: HUKUKUN TEMEL KAVRAMLARI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95847"/>
            <a:ext cx="8534400" cy="3615267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Dersin Kodu: SKY209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Sorumlu Öğretim Elemanı: Dr. Tuğçe ORAL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Kredisi: 2</a:t>
            </a:r>
          </a:p>
        </p:txBody>
      </p:sp>
    </p:spTree>
    <p:extLst>
      <p:ext uri="{BB962C8B-B14F-4D97-AF65-F5344CB8AC3E}">
        <p14:creationId xmlns:p14="http://schemas.microsoft.com/office/powerpoint/2010/main" val="75729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tr-TR" dirty="0" smtClean="0"/>
              <a:t>DERSİN AMACI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36372"/>
            <a:ext cx="8534400" cy="3615267"/>
          </a:xfrm>
        </p:spPr>
        <p:txBody>
          <a:bodyPr/>
          <a:lstStyle/>
          <a:p>
            <a:r>
              <a:rPr lang="tr-TR" dirty="0" smtClean="0"/>
              <a:t>Ders ile ileride sağlık sektöründe çalışacak yönetici adaylarının hukuk ve hukukla ilgili temel kavramlar hakkında bilgilendirilmesi amaçlanmaktadır.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316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tr-TR" dirty="0" smtClean="0"/>
              <a:t>Dersin içeriği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688771"/>
            <a:ext cx="8534400" cy="3615267"/>
          </a:xfrm>
        </p:spPr>
        <p:txBody>
          <a:bodyPr/>
          <a:lstStyle/>
          <a:p>
            <a:r>
              <a:rPr lang="tr-TR" dirty="0" smtClean="0"/>
              <a:t>Giriş̧ </a:t>
            </a:r>
            <a:endParaRPr lang="tr-TR" dirty="0"/>
          </a:p>
          <a:p>
            <a:r>
              <a:rPr lang="tr-TR" dirty="0" smtClean="0"/>
              <a:t>Toplumsal Düzen Kuralları </a:t>
            </a:r>
            <a:r>
              <a:rPr lang="tr-TR" dirty="0"/>
              <a:t>ve Hukuk </a:t>
            </a:r>
          </a:p>
          <a:p>
            <a:r>
              <a:rPr lang="tr-TR" dirty="0" smtClean="0"/>
              <a:t>Hukukun Kaynakları </a:t>
            </a:r>
            <a:endParaRPr lang="tr-TR" dirty="0"/>
          </a:p>
          <a:p>
            <a:r>
              <a:rPr lang="tr-TR" dirty="0" smtClean="0"/>
              <a:t>Hukukun Kolları ve Alt </a:t>
            </a:r>
            <a:r>
              <a:rPr lang="tr-TR" dirty="0"/>
              <a:t>Dalları </a:t>
            </a:r>
          </a:p>
          <a:p>
            <a:r>
              <a:rPr lang="tr-TR" dirty="0" smtClean="0"/>
              <a:t>Hukukun Uygulanması </a:t>
            </a:r>
            <a:endParaRPr lang="tr-TR" dirty="0"/>
          </a:p>
          <a:p>
            <a:r>
              <a:rPr lang="tr-TR" dirty="0"/>
              <a:t>Hukuk ile </a:t>
            </a:r>
            <a:r>
              <a:rPr lang="tr-TR" dirty="0" smtClean="0"/>
              <a:t>İlgili </a:t>
            </a:r>
            <a:r>
              <a:rPr lang="tr-TR" dirty="0"/>
              <a:t>Temel Kavramlar </a:t>
            </a:r>
          </a:p>
        </p:txBody>
      </p:sp>
    </p:spTree>
    <p:extLst>
      <p:ext uri="{BB962C8B-B14F-4D97-AF65-F5344CB8AC3E}">
        <p14:creationId xmlns:p14="http://schemas.microsoft.com/office/powerpoint/2010/main" val="78252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83971"/>
            <a:ext cx="8534400" cy="3615267"/>
          </a:xfrm>
        </p:spPr>
        <p:txBody>
          <a:bodyPr/>
          <a:lstStyle/>
          <a:p>
            <a:r>
              <a:rPr lang="tr-TR" dirty="0" smtClean="0"/>
              <a:t>Derste tutulan notlar</a:t>
            </a:r>
          </a:p>
          <a:p>
            <a:r>
              <a:rPr lang="tr-TR" dirty="0" smtClean="0"/>
              <a:t>Herhangi bir hukuka giriş veya hukukun temel kavramları kitabı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1370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72532"/>
            <a:ext cx="8534400" cy="1507067"/>
          </a:xfrm>
        </p:spPr>
        <p:txBody>
          <a:bodyPr/>
          <a:lstStyle/>
          <a:p>
            <a:r>
              <a:rPr lang="tr-TR" dirty="0" smtClean="0"/>
              <a:t>Toplumsal düzen kurallarının ortaya çıkma sebepleri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84212" y="2405743"/>
            <a:ext cx="8534400" cy="3615267"/>
          </a:xfrm>
        </p:spPr>
        <p:txBody>
          <a:bodyPr/>
          <a:lstStyle/>
          <a:p>
            <a:r>
              <a:rPr lang="tr-TR" dirty="0" smtClean="0"/>
              <a:t>Çatışan Menfaatler</a:t>
            </a:r>
          </a:p>
          <a:p>
            <a:r>
              <a:rPr lang="tr-TR" dirty="0" smtClean="0"/>
              <a:t>Toplumsal Kargaşa</a:t>
            </a:r>
          </a:p>
          <a:p>
            <a:r>
              <a:rPr lang="tr-TR" dirty="0" smtClean="0"/>
              <a:t>Kaos</a:t>
            </a:r>
          </a:p>
        </p:txBody>
      </p:sp>
    </p:spTree>
    <p:extLst>
      <p:ext uri="{BB962C8B-B14F-4D97-AF65-F5344CB8AC3E}">
        <p14:creationId xmlns:p14="http://schemas.microsoft.com/office/powerpoint/2010/main" val="72529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3" y="634735"/>
            <a:ext cx="8534400" cy="1507067"/>
          </a:xfrm>
        </p:spPr>
        <p:txBody>
          <a:bodyPr/>
          <a:lstStyle/>
          <a:p>
            <a:r>
              <a:rPr lang="tr-TR" dirty="0" smtClean="0"/>
              <a:t>Uzlaşma</a:t>
            </a:r>
            <a:r>
              <a:rPr lang="tr-TR" smtClean="0"/>
              <a:t>, toplumsal düzen ve barış</a:t>
            </a:r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343" y="2474769"/>
            <a:ext cx="5421086" cy="325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05410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19</TotalTime>
  <Words>104</Words>
  <Application>Microsoft Macintosh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Sağlık bilimleri fakültesi</vt:lpstr>
      <vt:lpstr>I. bölüm</vt:lpstr>
      <vt:lpstr>DERS: HUKUKUN TEMEL KAVRAMLARI</vt:lpstr>
      <vt:lpstr>DERSİN AMACI</vt:lpstr>
      <vt:lpstr>Dersin içeriği</vt:lpstr>
      <vt:lpstr>kaynaklar</vt:lpstr>
      <vt:lpstr>Toplumsal düzen kurallarının ortaya çıkma sebepleri</vt:lpstr>
      <vt:lpstr>Uzlaşma, toplumsal düzen ve barış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4</cp:revision>
  <dcterms:created xsi:type="dcterms:W3CDTF">2018-09-23T10:49:29Z</dcterms:created>
  <dcterms:modified xsi:type="dcterms:W3CDTF">2018-09-24T07:33:21Z</dcterms:modified>
</cp:coreProperties>
</file>