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3" r:id="rId2"/>
    <p:sldId id="271" r:id="rId3"/>
    <p:sldId id="272" r:id="rId4"/>
    <p:sldId id="267" r:id="rId5"/>
    <p:sldId id="257" r:id="rId6"/>
    <p:sldId id="258" r:id="rId7"/>
    <p:sldId id="259" r:id="rId8"/>
    <p:sldId id="27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2299B7-0106-184F-8A7E-AA75EF00898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9688E9E5-4FB3-844D-9FF6-4539E382B2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2583D1-89D4-474E-9EF7-75A1F7C12DDD}"/>
              </a:ext>
            </a:extLst>
          </p:cNvPr>
          <p:cNvSpPr>
            <a:spLocks noGrp="1"/>
          </p:cNvSpPr>
          <p:nvPr>
            <p:ph type="dt" sz="half" idx="10"/>
          </p:nvPr>
        </p:nvSpPr>
        <p:spPr/>
        <p:txBody>
          <a:bodyPr/>
          <a:lstStyle/>
          <a:p>
            <a:fld id="{B3995BB1-0250-7243-A987-DD685CD25BB0}" type="datetimeFigureOut">
              <a:rPr lang="tr-TR" smtClean="0"/>
              <a:t>31.01.2020</a:t>
            </a:fld>
            <a:endParaRPr lang="tr-TR"/>
          </a:p>
        </p:txBody>
      </p:sp>
      <p:sp>
        <p:nvSpPr>
          <p:cNvPr id="5" name="Alt Bilgi Yer Tutucusu 4">
            <a:extLst>
              <a:ext uri="{FF2B5EF4-FFF2-40B4-BE49-F238E27FC236}">
                <a16:creationId xmlns:a16="http://schemas.microsoft.com/office/drawing/2014/main" id="{8446B9F0-3784-CD41-BCB2-99AA4C8D914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7B7D679-F3D6-1644-BC9F-87CAB94440AF}"/>
              </a:ext>
            </a:extLst>
          </p:cNvPr>
          <p:cNvSpPr>
            <a:spLocks noGrp="1"/>
          </p:cNvSpPr>
          <p:nvPr>
            <p:ph type="sldNum" sz="quarter" idx="12"/>
          </p:nvPr>
        </p:nvSpPr>
        <p:spPr/>
        <p:txBody>
          <a:bodyPr/>
          <a:lstStyle/>
          <a:p>
            <a:fld id="{732080A3-796F-9D4E-A3EF-9924FAC9964D}" type="slidenum">
              <a:rPr lang="tr-TR" smtClean="0"/>
              <a:t>‹#›</a:t>
            </a:fld>
            <a:endParaRPr lang="tr-TR"/>
          </a:p>
        </p:txBody>
      </p:sp>
    </p:spTree>
    <p:extLst>
      <p:ext uri="{BB962C8B-B14F-4D97-AF65-F5344CB8AC3E}">
        <p14:creationId xmlns:p14="http://schemas.microsoft.com/office/powerpoint/2010/main" val="4287859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2B9F2A-4F4D-1447-B88B-2B160337E31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B1065D2-1172-1841-9F02-07DE3C313EB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16FA8B8-BE86-E844-B6F9-59C8E2C4D057}"/>
              </a:ext>
            </a:extLst>
          </p:cNvPr>
          <p:cNvSpPr>
            <a:spLocks noGrp="1"/>
          </p:cNvSpPr>
          <p:nvPr>
            <p:ph type="dt" sz="half" idx="10"/>
          </p:nvPr>
        </p:nvSpPr>
        <p:spPr/>
        <p:txBody>
          <a:bodyPr/>
          <a:lstStyle/>
          <a:p>
            <a:fld id="{B3995BB1-0250-7243-A987-DD685CD25BB0}" type="datetimeFigureOut">
              <a:rPr lang="tr-TR" smtClean="0"/>
              <a:t>31.01.2020</a:t>
            </a:fld>
            <a:endParaRPr lang="tr-TR"/>
          </a:p>
        </p:txBody>
      </p:sp>
      <p:sp>
        <p:nvSpPr>
          <p:cNvPr id="5" name="Alt Bilgi Yer Tutucusu 4">
            <a:extLst>
              <a:ext uri="{FF2B5EF4-FFF2-40B4-BE49-F238E27FC236}">
                <a16:creationId xmlns:a16="http://schemas.microsoft.com/office/drawing/2014/main" id="{E556DB9A-6898-1D4F-9BB5-40A2F7D73B7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91A3435-1B00-F242-8F48-2E732DF7C9B4}"/>
              </a:ext>
            </a:extLst>
          </p:cNvPr>
          <p:cNvSpPr>
            <a:spLocks noGrp="1"/>
          </p:cNvSpPr>
          <p:nvPr>
            <p:ph type="sldNum" sz="quarter" idx="12"/>
          </p:nvPr>
        </p:nvSpPr>
        <p:spPr/>
        <p:txBody>
          <a:bodyPr/>
          <a:lstStyle/>
          <a:p>
            <a:fld id="{732080A3-796F-9D4E-A3EF-9924FAC9964D}" type="slidenum">
              <a:rPr lang="tr-TR" smtClean="0"/>
              <a:t>‹#›</a:t>
            </a:fld>
            <a:endParaRPr lang="tr-TR"/>
          </a:p>
        </p:txBody>
      </p:sp>
    </p:spTree>
    <p:extLst>
      <p:ext uri="{BB962C8B-B14F-4D97-AF65-F5344CB8AC3E}">
        <p14:creationId xmlns:p14="http://schemas.microsoft.com/office/powerpoint/2010/main" val="1793513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06664BA-A86D-EE4B-ABE9-A3743E007F1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F7A92A01-08EF-CA45-8C40-9722EEA0C29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0FB0A6B-4E6C-234A-82F9-589342D2EA28}"/>
              </a:ext>
            </a:extLst>
          </p:cNvPr>
          <p:cNvSpPr>
            <a:spLocks noGrp="1"/>
          </p:cNvSpPr>
          <p:nvPr>
            <p:ph type="dt" sz="half" idx="10"/>
          </p:nvPr>
        </p:nvSpPr>
        <p:spPr/>
        <p:txBody>
          <a:bodyPr/>
          <a:lstStyle/>
          <a:p>
            <a:fld id="{B3995BB1-0250-7243-A987-DD685CD25BB0}" type="datetimeFigureOut">
              <a:rPr lang="tr-TR" smtClean="0"/>
              <a:t>31.01.2020</a:t>
            </a:fld>
            <a:endParaRPr lang="tr-TR"/>
          </a:p>
        </p:txBody>
      </p:sp>
      <p:sp>
        <p:nvSpPr>
          <p:cNvPr id="5" name="Alt Bilgi Yer Tutucusu 4">
            <a:extLst>
              <a:ext uri="{FF2B5EF4-FFF2-40B4-BE49-F238E27FC236}">
                <a16:creationId xmlns:a16="http://schemas.microsoft.com/office/drawing/2014/main" id="{FCF03392-BB47-9C49-8E6D-B1CB1C827AE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A118D5F-D62B-F842-91B6-6358A5D28A50}"/>
              </a:ext>
            </a:extLst>
          </p:cNvPr>
          <p:cNvSpPr>
            <a:spLocks noGrp="1"/>
          </p:cNvSpPr>
          <p:nvPr>
            <p:ph type="sldNum" sz="quarter" idx="12"/>
          </p:nvPr>
        </p:nvSpPr>
        <p:spPr/>
        <p:txBody>
          <a:bodyPr/>
          <a:lstStyle/>
          <a:p>
            <a:fld id="{732080A3-796F-9D4E-A3EF-9924FAC9964D}" type="slidenum">
              <a:rPr lang="tr-TR" smtClean="0"/>
              <a:t>‹#›</a:t>
            </a:fld>
            <a:endParaRPr lang="tr-TR"/>
          </a:p>
        </p:txBody>
      </p:sp>
    </p:spTree>
    <p:extLst>
      <p:ext uri="{BB962C8B-B14F-4D97-AF65-F5344CB8AC3E}">
        <p14:creationId xmlns:p14="http://schemas.microsoft.com/office/powerpoint/2010/main" val="467381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E00D33-1860-9146-9C56-7DCC39B3062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C35E6B8-9875-5D43-B953-F7401448903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804437F-40C4-584B-8E62-D10651809B9C}"/>
              </a:ext>
            </a:extLst>
          </p:cNvPr>
          <p:cNvSpPr>
            <a:spLocks noGrp="1"/>
          </p:cNvSpPr>
          <p:nvPr>
            <p:ph type="dt" sz="half" idx="10"/>
          </p:nvPr>
        </p:nvSpPr>
        <p:spPr/>
        <p:txBody>
          <a:bodyPr/>
          <a:lstStyle/>
          <a:p>
            <a:fld id="{B3995BB1-0250-7243-A987-DD685CD25BB0}" type="datetimeFigureOut">
              <a:rPr lang="tr-TR" smtClean="0"/>
              <a:t>31.01.2020</a:t>
            </a:fld>
            <a:endParaRPr lang="tr-TR"/>
          </a:p>
        </p:txBody>
      </p:sp>
      <p:sp>
        <p:nvSpPr>
          <p:cNvPr id="5" name="Alt Bilgi Yer Tutucusu 4">
            <a:extLst>
              <a:ext uri="{FF2B5EF4-FFF2-40B4-BE49-F238E27FC236}">
                <a16:creationId xmlns:a16="http://schemas.microsoft.com/office/drawing/2014/main" id="{30289A75-2CAF-3146-AF49-29807386194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7E374B-5247-DF44-ADBD-AEAE951F78D1}"/>
              </a:ext>
            </a:extLst>
          </p:cNvPr>
          <p:cNvSpPr>
            <a:spLocks noGrp="1"/>
          </p:cNvSpPr>
          <p:nvPr>
            <p:ph type="sldNum" sz="quarter" idx="12"/>
          </p:nvPr>
        </p:nvSpPr>
        <p:spPr/>
        <p:txBody>
          <a:bodyPr/>
          <a:lstStyle/>
          <a:p>
            <a:fld id="{732080A3-796F-9D4E-A3EF-9924FAC9964D}" type="slidenum">
              <a:rPr lang="tr-TR" smtClean="0"/>
              <a:t>‹#›</a:t>
            </a:fld>
            <a:endParaRPr lang="tr-TR"/>
          </a:p>
        </p:txBody>
      </p:sp>
    </p:spTree>
    <p:extLst>
      <p:ext uri="{BB962C8B-B14F-4D97-AF65-F5344CB8AC3E}">
        <p14:creationId xmlns:p14="http://schemas.microsoft.com/office/powerpoint/2010/main" val="1158494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99F39F-31B4-874E-8FD4-A4CD512731E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61B2301-1163-BB48-8371-B5F99331A3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B536B7D-EDC4-FC4B-9FBA-FF9D986C030D}"/>
              </a:ext>
            </a:extLst>
          </p:cNvPr>
          <p:cNvSpPr>
            <a:spLocks noGrp="1"/>
          </p:cNvSpPr>
          <p:nvPr>
            <p:ph type="dt" sz="half" idx="10"/>
          </p:nvPr>
        </p:nvSpPr>
        <p:spPr/>
        <p:txBody>
          <a:bodyPr/>
          <a:lstStyle/>
          <a:p>
            <a:fld id="{B3995BB1-0250-7243-A987-DD685CD25BB0}" type="datetimeFigureOut">
              <a:rPr lang="tr-TR" smtClean="0"/>
              <a:t>31.01.2020</a:t>
            </a:fld>
            <a:endParaRPr lang="tr-TR"/>
          </a:p>
        </p:txBody>
      </p:sp>
      <p:sp>
        <p:nvSpPr>
          <p:cNvPr id="5" name="Alt Bilgi Yer Tutucusu 4">
            <a:extLst>
              <a:ext uri="{FF2B5EF4-FFF2-40B4-BE49-F238E27FC236}">
                <a16:creationId xmlns:a16="http://schemas.microsoft.com/office/drawing/2014/main" id="{CF126A17-EBCA-9241-B992-50738EDB860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DCFC972-5BD2-2341-A4E8-80B5946867C0}"/>
              </a:ext>
            </a:extLst>
          </p:cNvPr>
          <p:cNvSpPr>
            <a:spLocks noGrp="1"/>
          </p:cNvSpPr>
          <p:nvPr>
            <p:ph type="sldNum" sz="quarter" idx="12"/>
          </p:nvPr>
        </p:nvSpPr>
        <p:spPr/>
        <p:txBody>
          <a:bodyPr/>
          <a:lstStyle/>
          <a:p>
            <a:fld id="{732080A3-796F-9D4E-A3EF-9924FAC9964D}" type="slidenum">
              <a:rPr lang="tr-TR" smtClean="0"/>
              <a:t>‹#›</a:t>
            </a:fld>
            <a:endParaRPr lang="tr-TR"/>
          </a:p>
        </p:txBody>
      </p:sp>
    </p:spTree>
    <p:extLst>
      <p:ext uri="{BB962C8B-B14F-4D97-AF65-F5344CB8AC3E}">
        <p14:creationId xmlns:p14="http://schemas.microsoft.com/office/powerpoint/2010/main" val="3425009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3E643A-A1D7-2B4C-8D49-19A73FD092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7302313-D53B-A042-9162-127DAAEAE58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95A1E0F-62DD-C947-A032-6C0F5F98D83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D80B83E-C7B5-AD46-8180-110F5C12C254}"/>
              </a:ext>
            </a:extLst>
          </p:cNvPr>
          <p:cNvSpPr>
            <a:spLocks noGrp="1"/>
          </p:cNvSpPr>
          <p:nvPr>
            <p:ph type="dt" sz="half" idx="10"/>
          </p:nvPr>
        </p:nvSpPr>
        <p:spPr/>
        <p:txBody>
          <a:bodyPr/>
          <a:lstStyle/>
          <a:p>
            <a:fld id="{B3995BB1-0250-7243-A987-DD685CD25BB0}" type="datetimeFigureOut">
              <a:rPr lang="tr-TR" smtClean="0"/>
              <a:t>31.01.2020</a:t>
            </a:fld>
            <a:endParaRPr lang="tr-TR"/>
          </a:p>
        </p:txBody>
      </p:sp>
      <p:sp>
        <p:nvSpPr>
          <p:cNvPr id="6" name="Alt Bilgi Yer Tutucusu 5">
            <a:extLst>
              <a:ext uri="{FF2B5EF4-FFF2-40B4-BE49-F238E27FC236}">
                <a16:creationId xmlns:a16="http://schemas.microsoft.com/office/drawing/2014/main" id="{88039220-F08E-004F-9161-4E07F47FC0A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63376C-F847-9247-BE6A-38962EF64BBE}"/>
              </a:ext>
            </a:extLst>
          </p:cNvPr>
          <p:cNvSpPr>
            <a:spLocks noGrp="1"/>
          </p:cNvSpPr>
          <p:nvPr>
            <p:ph type="sldNum" sz="quarter" idx="12"/>
          </p:nvPr>
        </p:nvSpPr>
        <p:spPr/>
        <p:txBody>
          <a:bodyPr/>
          <a:lstStyle/>
          <a:p>
            <a:fld id="{732080A3-796F-9D4E-A3EF-9924FAC9964D}" type="slidenum">
              <a:rPr lang="tr-TR" smtClean="0"/>
              <a:t>‹#›</a:t>
            </a:fld>
            <a:endParaRPr lang="tr-TR"/>
          </a:p>
        </p:txBody>
      </p:sp>
    </p:spTree>
    <p:extLst>
      <p:ext uri="{BB962C8B-B14F-4D97-AF65-F5344CB8AC3E}">
        <p14:creationId xmlns:p14="http://schemas.microsoft.com/office/powerpoint/2010/main" val="1652995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526F08-251F-0047-9BE1-BCC1EE7B1C2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449953A-BB12-B348-9840-52C66F6963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A2DE016-34CE-274A-A4A3-2FDB40B7A20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F1A90A4-EFB4-6D4F-8782-F28EF19672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D657A0D-C7DC-7643-A1DD-3698E2B6F5B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B36ED25-F475-9841-A2BD-17CDA6618100}"/>
              </a:ext>
            </a:extLst>
          </p:cNvPr>
          <p:cNvSpPr>
            <a:spLocks noGrp="1"/>
          </p:cNvSpPr>
          <p:nvPr>
            <p:ph type="dt" sz="half" idx="10"/>
          </p:nvPr>
        </p:nvSpPr>
        <p:spPr/>
        <p:txBody>
          <a:bodyPr/>
          <a:lstStyle/>
          <a:p>
            <a:fld id="{B3995BB1-0250-7243-A987-DD685CD25BB0}" type="datetimeFigureOut">
              <a:rPr lang="tr-TR" smtClean="0"/>
              <a:t>31.01.2020</a:t>
            </a:fld>
            <a:endParaRPr lang="tr-TR"/>
          </a:p>
        </p:txBody>
      </p:sp>
      <p:sp>
        <p:nvSpPr>
          <p:cNvPr id="8" name="Alt Bilgi Yer Tutucusu 7">
            <a:extLst>
              <a:ext uri="{FF2B5EF4-FFF2-40B4-BE49-F238E27FC236}">
                <a16:creationId xmlns:a16="http://schemas.microsoft.com/office/drawing/2014/main" id="{B2CC8FAF-4818-5D44-860D-A60931C7088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712F9BD-1663-0A47-A0AB-B093EB37AD64}"/>
              </a:ext>
            </a:extLst>
          </p:cNvPr>
          <p:cNvSpPr>
            <a:spLocks noGrp="1"/>
          </p:cNvSpPr>
          <p:nvPr>
            <p:ph type="sldNum" sz="quarter" idx="12"/>
          </p:nvPr>
        </p:nvSpPr>
        <p:spPr/>
        <p:txBody>
          <a:bodyPr/>
          <a:lstStyle/>
          <a:p>
            <a:fld id="{732080A3-796F-9D4E-A3EF-9924FAC9964D}" type="slidenum">
              <a:rPr lang="tr-TR" smtClean="0"/>
              <a:t>‹#›</a:t>
            </a:fld>
            <a:endParaRPr lang="tr-TR"/>
          </a:p>
        </p:txBody>
      </p:sp>
    </p:spTree>
    <p:extLst>
      <p:ext uri="{BB962C8B-B14F-4D97-AF65-F5344CB8AC3E}">
        <p14:creationId xmlns:p14="http://schemas.microsoft.com/office/powerpoint/2010/main" val="4047673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7A502C-93BD-DE4D-9E51-ADC7F5A4A6B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758D847-A8B4-7B4E-8923-1B99AE048A9A}"/>
              </a:ext>
            </a:extLst>
          </p:cNvPr>
          <p:cNvSpPr>
            <a:spLocks noGrp="1"/>
          </p:cNvSpPr>
          <p:nvPr>
            <p:ph type="dt" sz="half" idx="10"/>
          </p:nvPr>
        </p:nvSpPr>
        <p:spPr/>
        <p:txBody>
          <a:bodyPr/>
          <a:lstStyle/>
          <a:p>
            <a:fld id="{B3995BB1-0250-7243-A987-DD685CD25BB0}" type="datetimeFigureOut">
              <a:rPr lang="tr-TR" smtClean="0"/>
              <a:t>31.01.2020</a:t>
            </a:fld>
            <a:endParaRPr lang="tr-TR"/>
          </a:p>
        </p:txBody>
      </p:sp>
      <p:sp>
        <p:nvSpPr>
          <p:cNvPr id="4" name="Alt Bilgi Yer Tutucusu 3">
            <a:extLst>
              <a:ext uri="{FF2B5EF4-FFF2-40B4-BE49-F238E27FC236}">
                <a16:creationId xmlns:a16="http://schemas.microsoft.com/office/drawing/2014/main" id="{DCB1C599-C812-C140-A9AA-E99E37CAB28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B70172B-1712-4543-89D8-3B105D32F52A}"/>
              </a:ext>
            </a:extLst>
          </p:cNvPr>
          <p:cNvSpPr>
            <a:spLocks noGrp="1"/>
          </p:cNvSpPr>
          <p:nvPr>
            <p:ph type="sldNum" sz="quarter" idx="12"/>
          </p:nvPr>
        </p:nvSpPr>
        <p:spPr/>
        <p:txBody>
          <a:bodyPr/>
          <a:lstStyle/>
          <a:p>
            <a:fld id="{732080A3-796F-9D4E-A3EF-9924FAC9964D}" type="slidenum">
              <a:rPr lang="tr-TR" smtClean="0"/>
              <a:t>‹#›</a:t>
            </a:fld>
            <a:endParaRPr lang="tr-TR"/>
          </a:p>
        </p:txBody>
      </p:sp>
    </p:spTree>
    <p:extLst>
      <p:ext uri="{BB962C8B-B14F-4D97-AF65-F5344CB8AC3E}">
        <p14:creationId xmlns:p14="http://schemas.microsoft.com/office/powerpoint/2010/main" val="4130522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C3FF5BB-D34D-F546-9DF1-6814D1CDF323}"/>
              </a:ext>
            </a:extLst>
          </p:cNvPr>
          <p:cNvSpPr>
            <a:spLocks noGrp="1"/>
          </p:cNvSpPr>
          <p:nvPr>
            <p:ph type="dt" sz="half" idx="10"/>
          </p:nvPr>
        </p:nvSpPr>
        <p:spPr/>
        <p:txBody>
          <a:bodyPr/>
          <a:lstStyle/>
          <a:p>
            <a:fld id="{B3995BB1-0250-7243-A987-DD685CD25BB0}" type="datetimeFigureOut">
              <a:rPr lang="tr-TR" smtClean="0"/>
              <a:t>31.01.2020</a:t>
            </a:fld>
            <a:endParaRPr lang="tr-TR"/>
          </a:p>
        </p:txBody>
      </p:sp>
      <p:sp>
        <p:nvSpPr>
          <p:cNvPr id="3" name="Alt Bilgi Yer Tutucusu 2">
            <a:extLst>
              <a:ext uri="{FF2B5EF4-FFF2-40B4-BE49-F238E27FC236}">
                <a16:creationId xmlns:a16="http://schemas.microsoft.com/office/drawing/2014/main" id="{111E89DB-B8AB-094A-9D05-F0002ACFE37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DEEE493-B3DA-BA4E-B797-6D318A23AC04}"/>
              </a:ext>
            </a:extLst>
          </p:cNvPr>
          <p:cNvSpPr>
            <a:spLocks noGrp="1"/>
          </p:cNvSpPr>
          <p:nvPr>
            <p:ph type="sldNum" sz="quarter" idx="12"/>
          </p:nvPr>
        </p:nvSpPr>
        <p:spPr/>
        <p:txBody>
          <a:bodyPr/>
          <a:lstStyle/>
          <a:p>
            <a:fld id="{732080A3-796F-9D4E-A3EF-9924FAC9964D}" type="slidenum">
              <a:rPr lang="tr-TR" smtClean="0"/>
              <a:t>‹#›</a:t>
            </a:fld>
            <a:endParaRPr lang="tr-TR"/>
          </a:p>
        </p:txBody>
      </p:sp>
    </p:spTree>
    <p:extLst>
      <p:ext uri="{BB962C8B-B14F-4D97-AF65-F5344CB8AC3E}">
        <p14:creationId xmlns:p14="http://schemas.microsoft.com/office/powerpoint/2010/main" val="1659665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348A1B-E683-0A4C-A187-F30A70B407C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486BC07-230A-854C-937F-45F46EC324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DE2DC80-E6DE-CE43-A6F0-3F86D979C5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01FA662-A17E-9D44-B2FA-063435CF477E}"/>
              </a:ext>
            </a:extLst>
          </p:cNvPr>
          <p:cNvSpPr>
            <a:spLocks noGrp="1"/>
          </p:cNvSpPr>
          <p:nvPr>
            <p:ph type="dt" sz="half" idx="10"/>
          </p:nvPr>
        </p:nvSpPr>
        <p:spPr/>
        <p:txBody>
          <a:bodyPr/>
          <a:lstStyle/>
          <a:p>
            <a:fld id="{B3995BB1-0250-7243-A987-DD685CD25BB0}" type="datetimeFigureOut">
              <a:rPr lang="tr-TR" smtClean="0"/>
              <a:t>31.01.2020</a:t>
            </a:fld>
            <a:endParaRPr lang="tr-TR"/>
          </a:p>
        </p:txBody>
      </p:sp>
      <p:sp>
        <p:nvSpPr>
          <p:cNvPr id="6" name="Alt Bilgi Yer Tutucusu 5">
            <a:extLst>
              <a:ext uri="{FF2B5EF4-FFF2-40B4-BE49-F238E27FC236}">
                <a16:creationId xmlns:a16="http://schemas.microsoft.com/office/drawing/2014/main" id="{9F37D636-74C9-9742-B9FD-34DB7C8F2B1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EBC1F7-F349-2942-BD9C-7C17857CD69A}"/>
              </a:ext>
            </a:extLst>
          </p:cNvPr>
          <p:cNvSpPr>
            <a:spLocks noGrp="1"/>
          </p:cNvSpPr>
          <p:nvPr>
            <p:ph type="sldNum" sz="quarter" idx="12"/>
          </p:nvPr>
        </p:nvSpPr>
        <p:spPr/>
        <p:txBody>
          <a:bodyPr/>
          <a:lstStyle/>
          <a:p>
            <a:fld id="{732080A3-796F-9D4E-A3EF-9924FAC9964D}" type="slidenum">
              <a:rPr lang="tr-TR" smtClean="0"/>
              <a:t>‹#›</a:t>
            </a:fld>
            <a:endParaRPr lang="tr-TR"/>
          </a:p>
        </p:txBody>
      </p:sp>
    </p:spTree>
    <p:extLst>
      <p:ext uri="{BB962C8B-B14F-4D97-AF65-F5344CB8AC3E}">
        <p14:creationId xmlns:p14="http://schemas.microsoft.com/office/powerpoint/2010/main" val="2371832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570854-AA5D-1A4B-8DF6-E5F0FD32341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8FEF565-2884-5140-8963-9F353CD728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67A16499-F5CE-874B-AFD2-DB0F9B1E86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EB69CBC-661C-7C4C-B1B1-C9759905A32D}"/>
              </a:ext>
            </a:extLst>
          </p:cNvPr>
          <p:cNvSpPr>
            <a:spLocks noGrp="1"/>
          </p:cNvSpPr>
          <p:nvPr>
            <p:ph type="dt" sz="half" idx="10"/>
          </p:nvPr>
        </p:nvSpPr>
        <p:spPr/>
        <p:txBody>
          <a:bodyPr/>
          <a:lstStyle/>
          <a:p>
            <a:fld id="{B3995BB1-0250-7243-A987-DD685CD25BB0}" type="datetimeFigureOut">
              <a:rPr lang="tr-TR" smtClean="0"/>
              <a:t>31.01.2020</a:t>
            </a:fld>
            <a:endParaRPr lang="tr-TR"/>
          </a:p>
        </p:txBody>
      </p:sp>
      <p:sp>
        <p:nvSpPr>
          <p:cNvPr id="6" name="Alt Bilgi Yer Tutucusu 5">
            <a:extLst>
              <a:ext uri="{FF2B5EF4-FFF2-40B4-BE49-F238E27FC236}">
                <a16:creationId xmlns:a16="http://schemas.microsoft.com/office/drawing/2014/main" id="{83F554E7-3F70-7344-8D45-7BA242C4BE5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B4A3364-73D5-CB46-A6CA-69DFAE26A9CE}"/>
              </a:ext>
            </a:extLst>
          </p:cNvPr>
          <p:cNvSpPr>
            <a:spLocks noGrp="1"/>
          </p:cNvSpPr>
          <p:nvPr>
            <p:ph type="sldNum" sz="quarter" idx="12"/>
          </p:nvPr>
        </p:nvSpPr>
        <p:spPr/>
        <p:txBody>
          <a:bodyPr/>
          <a:lstStyle/>
          <a:p>
            <a:fld id="{732080A3-796F-9D4E-A3EF-9924FAC9964D}" type="slidenum">
              <a:rPr lang="tr-TR" smtClean="0"/>
              <a:t>‹#›</a:t>
            </a:fld>
            <a:endParaRPr lang="tr-TR"/>
          </a:p>
        </p:txBody>
      </p:sp>
    </p:spTree>
    <p:extLst>
      <p:ext uri="{BB962C8B-B14F-4D97-AF65-F5344CB8AC3E}">
        <p14:creationId xmlns:p14="http://schemas.microsoft.com/office/powerpoint/2010/main" val="2523417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0B3E4E8-F77B-D240-AF92-33BF4BDE1F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7E6419F1-E124-214E-A7F8-6A4D864E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58C29D5-4C0C-EC4E-A7DD-2CAF27208D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995BB1-0250-7243-A987-DD685CD25BB0}" type="datetimeFigureOut">
              <a:rPr lang="tr-TR" smtClean="0"/>
              <a:t>31.01.2020</a:t>
            </a:fld>
            <a:endParaRPr lang="tr-TR"/>
          </a:p>
        </p:txBody>
      </p:sp>
      <p:sp>
        <p:nvSpPr>
          <p:cNvPr id="5" name="Alt Bilgi Yer Tutucusu 4">
            <a:extLst>
              <a:ext uri="{FF2B5EF4-FFF2-40B4-BE49-F238E27FC236}">
                <a16:creationId xmlns:a16="http://schemas.microsoft.com/office/drawing/2014/main" id="{C41A86DA-2D5B-7C44-A444-32555516F4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339F19D-7841-9E46-9AAE-7215092235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2080A3-796F-9D4E-A3EF-9924FAC9964D}" type="slidenum">
              <a:rPr lang="tr-TR" smtClean="0"/>
              <a:t>‹#›</a:t>
            </a:fld>
            <a:endParaRPr lang="tr-TR"/>
          </a:p>
        </p:txBody>
      </p:sp>
    </p:spTree>
    <p:extLst>
      <p:ext uri="{BB962C8B-B14F-4D97-AF65-F5344CB8AC3E}">
        <p14:creationId xmlns:p14="http://schemas.microsoft.com/office/powerpoint/2010/main" val="1761274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HUKUKİ YETİLERİN GELİŞTİRİLMESİ</a:t>
            </a:r>
          </a:p>
        </p:txBody>
      </p:sp>
      <p:sp>
        <p:nvSpPr>
          <p:cNvPr id="3" name="İçerik Yer Tutucusu 2"/>
          <p:cNvSpPr>
            <a:spLocks noGrp="1"/>
          </p:cNvSpPr>
          <p:nvPr>
            <p:ph idx="1"/>
          </p:nvPr>
        </p:nvSpPr>
        <p:spPr/>
        <p:txBody>
          <a:bodyPr/>
          <a:lstStyle/>
          <a:p>
            <a:r>
              <a:rPr lang="tr-TR" dirty="0"/>
              <a:t>Yazma</a:t>
            </a:r>
          </a:p>
          <a:p>
            <a:r>
              <a:rPr lang="tr-TR" dirty="0"/>
              <a:t>Hukuk Bilgisini somut olaya uygulama</a:t>
            </a:r>
          </a:p>
          <a:p>
            <a:r>
              <a:rPr lang="tr-TR" dirty="0"/>
              <a:t>Gerekçelendirme</a:t>
            </a:r>
          </a:p>
          <a:p>
            <a:r>
              <a:rPr lang="tr-TR" dirty="0"/>
              <a:t>Görüşme</a:t>
            </a:r>
          </a:p>
          <a:p>
            <a:r>
              <a:rPr lang="tr-TR" dirty="0"/>
              <a:t>Dosya Hazırlama</a:t>
            </a:r>
          </a:p>
          <a:p>
            <a:r>
              <a:rPr lang="tr-TR" dirty="0"/>
              <a:t>Problem Çözme</a:t>
            </a:r>
          </a:p>
        </p:txBody>
      </p:sp>
    </p:spTree>
    <p:extLst>
      <p:ext uri="{BB962C8B-B14F-4D97-AF65-F5344CB8AC3E}">
        <p14:creationId xmlns:p14="http://schemas.microsoft.com/office/powerpoint/2010/main" val="3677028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DİNLEME-ANLAMA</a:t>
            </a:r>
          </a:p>
        </p:txBody>
      </p:sp>
      <p:sp>
        <p:nvSpPr>
          <p:cNvPr id="3" name="İçerik Yer Tutucusu 2"/>
          <p:cNvSpPr>
            <a:spLocks noGrp="1"/>
          </p:cNvSpPr>
          <p:nvPr>
            <p:ph idx="1"/>
          </p:nvPr>
        </p:nvSpPr>
        <p:spPr/>
        <p:txBody>
          <a:bodyPr/>
          <a:lstStyle/>
          <a:p>
            <a:r>
              <a:rPr lang="tr-TR" dirty="0"/>
              <a:t>Kliniklerde öğrencilerin yaptıkları görüşmelerde karşısındakinin ihtiyacını anlayacak şekilde dinleme alışkanlığını kazanması ve anlamak için de içinde bulunulan bağlamın farkında olunması sağlanmaya çalışılır. Diğer bir ifadeyle gerçek yaşamın koşulları içerisinde kişinin durumu görülmesi sağlanır.</a:t>
            </a:r>
          </a:p>
        </p:txBody>
      </p:sp>
    </p:spTree>
    <p:extLst>
      <p:ext uri="{BB962C8B-B14F-4D97-AF65-F5344CB8AC3E}">
        <p14:creationId xmlns:p14="http://schemas.microsoft.com/office/powerpoint/2010/main" val="2373692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ELEŞTİREL DÜŞÜNME</a:t>
            </a:r>
          </a:p>
        </p:txBody>
      </p:sp>
      <p:sp>
        <p:nvSpPr>
          <p:cNvPr id="3" name="İçerik Yer Tutucusu 2"/>
          <p:cNvSpPr>
            <a:spLocks noGrp="1"/>
          </p:cNvSpPr>
          <p:nvPr>
            <p:ph idx="1"/>
          </p:nvPr>
        </p:nvSpPr>
        <p:spPr/>
        <p:txBody>
          <a:bodyPr/>
          <a:lstStyle/>
          <a:p>
            <a:r>
              <a:rPr lang="tr-TR" dirty="0"/>
              <a:t>Bilgi temelinde ele alınan konuyu ve ilgili hukuk normları üzerine düşünme, somut ihtiyaçları karşılamada hukuk normunun yeterli olup olmadığını değerlendirme, hukuki boşlukları görme, yaşanılan deneyimden diğer sonuçları çıkarma.</a:t>
            </a:r>
          </a:p>
        </p:txBody>
      </p:sp>
    </p:spTree>
    <p:extLst>
      <p:ext uri="{BB962C8B-B14F-4D97-AF65-F5344CB8AC3E}">
        <p14:creationId xmlns:p14="http://schemas.microsoft.com/office/powerpoint/2010/main" val="2478466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İHTİYAÇ SAPTAMA</a:t>
            </a:r>
          </a:p>
        </p:txBody>
      </p:sp>
      <p:sp>
        <p:nvSpPr>
          <p:cNvPr id="3" name="İçerik Yer Tutucusu 2"/>
          <p:cNvSpPr>
            <a:spLocks noGrp="1"/>
          </p:cNvSpPr>
          <p:nvPr>
            <p:ph idx="1"/>
          </p:nvPr>
        </p:nvSpPr>
        <p:spPr/>
        <p:txBody>
          <a:bodyPr/>
          <a:lstStyle/>
          <a:p>
            <a:r>
              <a:rPr lang="tr-TR" dirty="0"/>
              <a:t>Klinik çalışması yapılacak konuda ihtiyaçların saptanması ve kliniğin buna göre yapılandırılması gerekir. Örneğin tüketici konusunda klinik yapılacaksa tüketicilerin ihtiyaçlarının neler olduğunun saptanması ve bu anlamda katılan olarak perspektiflerinin ortaya konması gerekir. Bu husus, özellikle adalete eşit erişimi sağlamak bakımından ve kliniğin geliştirici işlevi bakımından önem taşımaktadır. </a:t>
            </a:r>
          </a:p>
        </p:txBody>
      </p:sp>
    </p:spTree>
    <p:extLst>
      <p:ext uri="{BB962C8B-B14F-4D97-AF65-F5344CB8AC3E}">
        <p14:creationId xmlns:p14="http://schemas.microsoft.com/office/powerpoint/2010/main" val="3838014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ÖĞRENCİLERDEN GERİ DÖNÜŞÜM ALMA</a:t>
            </a:r>
          </a:p>
        </p:txBody>
      </p:sp>
      <p:sp>
        <p:nvSpPr>
          <p:cNvPr id="3" name="İçerik Yer Tutucusu 2"/>
          <p:cNvSpPr>
            <a:spLocks noGrp="1"/>
          </p:cNvSpPr>
          <p:nvPr>
            <p:ph idx="1"/>
          </p:nvPr>
        </p:nvSpPr>
        <p:spPr/>
        <p:txBody>
          <a:bodyPr/>
          <a:lstStyle/>
          <a:p>
            <a:r>
              <a:rPr lang="tr-TR" dirty="0"/>
              <a:t>Başlangıçta görüş alma: Beklentileri saptama, yapmak istediklerini belirleme, öğrencileri tanımaya ilişkin bilgi alma</a:t>
            </a:r>
          </a:p>
          <a:p>
            <a:r>
              <a:rPr lang="tr-TR" dirty="0"/>
              <a:t>Öğrencilerin görüşme yaptıkları kişilerle ilgili görüşlerini alma, iletişimde yaşadıkları zorluklar, grup çalışması yaparken yaşadıkları olumlu- olumsuz yanlar</a:t>
            </a:r>
          </a:p>
          <a:p>
            <a:r>
              <a:rPr lang="tr-TR" dirty="0"/>
              <a:t>Öğrencilerin klinik çalışmasına ilişkin görüşlerini alma ve kliniğin onlara neler kazandırdığı veya kazandırmadığını belirleme</a:t>
            </a:r>
          </a:p>
        </p:txBody>
      </p:sp>
    </p:spTree>
    <p:extLst>
      <p:ext uri="{BB962C8B-B14F-4D97-AF65-F5344CB8AC3E}">
        <p14:creationId xmlns:p14="http://schemas.microsoft.com/office/powerpoint/2010/main" val="3733169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KLİNİĞE KATILANLARDAN GERİ DÖNÜŞÜM ALMA</a:t>
            </a:r>
          </a:p>
        </p:txBody>
      </p:sp>
      <p:sp>
        <p:nvSpPr>
          <p:cNvPr id="3" name="İçerik Yer Tutucusu 2"/>
          <p:cNvSpPr>
            <a:spLocks noGrp="1"/>
          </p:cNvSpPr>
          <p:nvPr>
            <p:ph idx="1"/>
          </p:nvPr>
        </p:nvSpPr>
        <p:spPr/>
        <p:txBody>
          <a:bodyPr/>
          <a:lstStyle/>
          <a:p>
            <a:r>
              <a:rPr lang="tr-TR" dirty="0"/>
              <a:t>Seçilen klinik alanına göre işbirliği yapılan kurum, kuruluş temsilcilerinden, derse davet edilenlerden ders hakkında görüş alma</a:t>
            </a:r>
          </a:p>
        </p:txBody>
      </p:sp>
    </p:spTree>
    <p:extLst>
      <p:ext uri="{BB962C8B-B14F-4D97-AF65-F5344CB8AC3E}">
        <p14:creationId xmlns:p14="http://schemas.microsoft.com/office/powerpoint/2010/main" val="3723068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ÜNİVERSİTENİN DİĞER BİRİMLERİYLE İLİŞKİYE GİRME</a:t>
            </a:r>
          </a:p>
        </p:txBody>
      </p:sp>
      <p:sp>
        <p:nvSpPr>
          <p:cNvPr id="3" name="İçerik Yer Tutucusu 2"/>
          <p:cNvSpPr>
            <a:spLocks noGrp="1"/>
          </p:cNvSpPr>
          <p:nvPr>
            <p:ph idx="1"/>
          </p:nvPr>
        </p:nvSpPr>
        <p:spPr/>
        <p:txBody>
          <a:bodyPr/>
          <a:lstStyle/>
          <a:p>
            <a:r>
              <a:rPr lang="tr-TR" dirty="0"/>
              <a:t>Klinikte </a:t>
            </a:r>
            <a:r>
              <a:rPr lang="tr-TR" dirty="0" err="1"/>
              <a:t>disiplinlerarası</a:t>
            </a:r>
            <a:r>
              <a:rPr lang="tr-TR" dirty="0"/>
              <a:t> çalışma yapmak için üniversitenin diğer ilgili birimleriyle işbirliği yapılabilir. Felsefe, psikoloji, sosyoloji, sosyal hizmetler gibi. Bu ilgili birimler klinik alanına göre değişir. Örneğin hasta haklarında tıp fakültesiyle ortak çalışma yapılabilir. Veya çocuk istismarını önlemeyle ilgili klinikte çocuk koruma merkezi ve diğer ilgili alanlarla işbirliği yapılması mümkün olabilir. </a:t>
            </a:r>
          </a:p>
        </p:txBody>
      </p:sp>
    </p:spTree>
    <p:extLst>
      <p:ext uri="{BB962C8B-B14F-4D97-AF65-F5344CB8AC3E}">
        <p14:creationId xmlns:p14="http://schemas.microsoft.com/office/powerpoint/2010/main" val="2979487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ENİNE BOYUNA DÜŞÜNME</a:t>
            </a:r>
          </a:p>
        </p:txBody>
      </p:sp>
      <p:sp>
        <p:nvSpPr>
          <p:cNvPr id="3" name="İçerik Yer Tutucusu 2"/>
          <p:cNvSpPr>
            <a:spLocks noGrp="1"/>
          </p:cNvSpPr>
          <p:nvPr>
            <p:ph idx="1"/>
          </p:nvPr>
        </p:nvSpPr>
        <p:spPr/>
        <p:txBody>
          <a:bodyPr/>
          <a:lstStyle/>
          <a:p>
            <a:r>
              <a:rPr lang="tr-TR" dirty="0"/>
              <a:t>Öğrencilerde geliştirilecek yetilerin başında enine boyuna düşünme yetisi gelmektedir. Bununla ilgili bir konunun farklı şekillerde nasıl değerlendirilebileceğine, farklı bakış açılarına ve ele alınacak konunun farklı boyutlarına dair çalışmalar yaptırılır.</a:t>
            </a:r>
          </a:p>
        </p:txBody>
      </p:sp>
    </p:spTree>
    <p:extLst>
      <p:ext uri="{BB962C8B-B14F-4D97-AF65-F5344CB8AC3E}">
        <p14:creationId xmlns:p14="http://schemas.microsoft.com/office/powerpoint/2010/main" val="38562731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310</Words>
  <Application>Microsoft Macintosh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HUKUKİ YETİLERİN GELİŞTİRİLMESİ</vt:lpstr>
      <vt:lpstr>DİNLEME-ANLAMA</vt:lpstr>
      <vt:lpstr>ELEŞTİREL DÜŞÜNME</vt:lpstr>
      <vt:lpstr>İHTİYAÇ SAPTAMA</vt:lpstr>
      <vt:lpstr>ÖĞRENCİLERDEN GERİ DÖNÜŞÜM ALMA</vt:lpstr>
      <vt:lpstr>KLİNİĞE KATILANLARDAN GERİ DÖNÜŞÜM ALMA</vt:lpstr>
      <vt:lpstr>ÜNİVERSİTENİN DİĞER BİRİMLERİYLE İLİŞKİYE GİRME</vt:lpstr>
      <vt:lpstr>ENİNE BOYUNA DÜŞÜNME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HUKUKİ YETİLERİN GELİŞTİRİLMESİ</dc:title>
  <dc:creator>Gülriz Uygur</dc:creator>
  <cp:lastModifiedBy>Gülriz Uygur</cp:lastModifiedBy>
  <cp:revision>2</cp:revision>
  <dcterms:created xsi:type="dcterms:W3CDTF">2020-01-31T15:13:16Z</dcterms:created>
  <dcterms:modified xsi:type="dcterms:W3CDTF">2020-01-31T15:16:25Z</dcterms:modified>
</cp:coreProperties>
</file>