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853"/>
  </p:normalViewPr>
  <p:slideViewPr>
    <p:cSldViewPr snapToGrid="0" snapToObjects="1">
      <p:cViewPr varScale="1">
        <p:scale>
          <a:sx n="90" d="100"/>
          <a:sy n="90" d="100"/>
        </p:scale>
        <p:origin x="232" y="6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F75495-C765-48E1-B84B-AB9F62886EEF}" type="doc">
      <dgm:prSet loTypeId="urn:microsoft.com/office/officeart/2005/8/layout/hierarchy1" loCatId="hierarchy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FB1ECE4-DC8D-496F-810B-B451CC2BC65C}">
      <dgm:prSet/>
      <dgm:spPr/>
      <dgm:t>
        <a:bodyPr/>
        <a:lstStyle/>
        <a:p>
          <a:r>
            <a:rPr lang="tr-TR"/>
            <a:t>TARİH NEDİR?</a:t>
          </a:r>
          <a:endParaRPr lang="en-US"/>
        </a:p>
      </dgm:t>
    </dgm:pt>
    <dgm:pt modelId="{B7904FA0-B7B7-441A-AC12-421C8719782C}" type="parTrans" cxnId="{B46A6DEB-6323-48C0-BC2B-D416830C945A}">
      <dgm:prSet/>
      <dgm:spPr/>
      <dgm:t>
        <a:bodyPr/>
        <a:lstStyle/>
        <a:p>
          <a:endParaRPr lang="en-US"/>
        </a:p>
      </dgm:t>
    </dgm:pt>
    <dgm:pt modelId="{8B118EC2-975D-4B86-86C0-606E11AAC15F}" type="sibTrans" cxnId="{B46A6DEB-6323-48C0-BC2B-D416830C945A}">
      <dgm:prSet/>
      <dgm:spPr/>
      <dgm:t>
        <a:bodyPr/>
        <a:lstStyle/>
        <a:p>
          <a:endParaRPr lang="en-US"/>
        </a:p>
      </dgm:t>
    </dgm:pt>
    <dgm:pt modelId="{26FF57E3-F037-41EF-A6FF-9E70ED6A045A}">
      <dgm:prSet/>
      <dgm:spPr/>
      <dgm:t>
        <a:bodyPr/>
        <a:lstStyle/>
        <a:p>
          <a:r>
            <a:rPr lang="tr-TR"/>
            <a:t>Tarih Ne değildir?</a:t>
          </a:r>
          <a:endParaRPr lang="en-US"/>
        </a:p>
      </dgm:t>
    </dgm:pt>
    <dgm:pt modelId="{70ADD2A2-E068-4339-A82E-15F88810FFA8}" type="parTrans" cxnId="{31B0DD05-51AC-43DE-AE31-C9F09D653364}">
      <dgm:prSet/>
      <dgm:spPr/>
      <dgm:t>
        <a:bodyPr/>
        <a:lstStyle/>
        <a:p>
          <a:endParaRPr lang="en-US"/>
        </a:p>
      </dgm:t>
    </dgm:pt>
    <dgm:pt modelId="{44FFAC06-85B9-4C9C-924A-F0A214F76637}" type="sibTrans" cxnId="{31B0DD05-51AC-43DE-AE31-C9F09D653364}">
      <dgm:prSet/>
      <dgm:spPr/>
      <dgm:t>
        <a:bodyPr/>
        <a:lstStyle/>
        <a:p>
          <a:endParaRPr lang="en-US"/>
        </a:p>
      </dgm:t>
    </dgm:pt>
    <dgm:pt modelId="{A33BD9B1-AA37-4F46-B3C8-1A63ECE9EBDD}">
      <dgm:prSet/>
      <dgm:spPr/>
      <dgm:t>
        <a:bodyPr/>
        <a:lstStyle/>
        <a:p>
          <a:r>
            <a:rPr lang="tr-TR"/>
            <a:t>Gündelik yaşama en çok işlemiş akademik etkinliğin tarih olduğunu söylemek yanlış olmayacaktır.</a:t>
          </a:r>
          <a:endParaRPr lang="en-US"/>
        </a:p>
      </dgm:t>
    </dgm:pt>
    <dgm:pt modelId="{C239D6A3-C235-4D48-98FB-3D4F8E27F31D}" type="parTrans" cxnId="{F1C3FA4C-A61B-40D7-8D4F-2194B7161A91}">
      <dgm:prSet/>
      <dgm:spPr/>
      <dgm:t>
        <a:bodyPr/>
        <a:lstStyle/>
        <a:p>
          <a:endParaRPr lang="en-US"/>
        </a:p>
      </dgm:t>
    </dgm:pt>
    <dgm:pt modelId="{71D61E41-CB12-4E1B-BB3A-6D43FDFF2CE1}" type="sibTrans" cxnId="{F1C3FA4C-A61B-40D7-8D4F-2194B7161A91}">
      <dgm:prSet/>
      <dgm:spPr/>
      <dgm:t>
        <a:bodyPr/>
        <a:lstStyle/>
        <a:p>
          <a:endParaRPr lang="en-US"/>
        </a:p>
      </dgm:t>
    </dgm:pt>
    <dgm:pt modelId="{C10426A1-5225-BA45-8EDD-E7BFE5E5551C}" type="pres">
      <dgm:prSet presAssocID="{4EF75495-C765-48E1-B84B-AB9F62886EE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D3974CA-B6AB-6C43-BF3A-CDDD8D6FD0E1}" type="pres">
      <dgm:prSet presAssocID="{3FB1ECE4-DC8D-496F-810B-B451CC2BC65C}" presName="hierRoot1" presStyleCnt="0"/>
      <dgm:spPr/>
    </dgm:pt>
    <dgm:pt modelId="{5DE2273A-2846-9040-9EC7-D4AF9C039D72}" type="pres">
      <dgm:prSet presAssocID="{3FB1ECE4-DC8D-496F-810B-B451CC2BC65C}" presName="composite" presStyleCnt="0"/>
      <dgm:spPr/>
    </dgm:pt>
    <dgm:pt modelId="{10B5F794-0FEE-BF48-B942-3E4A8E63207E}" type="pres">
      <dgm:prSet presAssocID="{3FB1ECE4-DC8D-496F-810B-B451CC2BC65C}" presName="background" presStyleLbl="node0" presStyleIdx="0" presStyleCnt="3"/>
      <dgm:spPr/>
    </dgm:pt>
    <dgm:pt modelId="{73F4336A-D733-7D43-867D-119AFC0DF97D}" type="pres">
      <dgm:prSet presAssocID="{3FB1ECE4-DC8D-496F-810B-B451CC2BC65C}" presName="text" presStyleLbl="fgAcc0" presStyleIdx="0" presStyleCnt="3">
        <dgm:presLayoutVars>
          <dgm:chPref val="3"/>
        </dgm:presLayoutVars>
      </dgm:prSet>
      <dgm:spPr/>
    </dgm:pt>
    <dgm:pt modelId="{34F21E22-AEA7-0E46-ABB1-0C7ADE73F448}" type="pres">
      <dgm:prSet presAssocID="{3FB1ECE4-DC8D-496F-810B-B451CC2BC65C}" presName="hierChild2" presStyleCnt="0"/>
      <dgm:spPr/>
    </dgm:pt>
    <dgm:pt modelId="{644A83BD-5B3C-524C-AE87-10EACA459D43}" type="pres">
      <dgm:prSet presAssocID="{26FF57E3-F037-41EF-A6FF-9E70ED6A045A}" presName="hierRoot1" presStyleCnt="0"/>
      <dgm:spPr/>
    </dgm:pt>
    <dgm:pt modelId="{F51C005B-6393-9F4F-A29F-0F87127AF67E}" type="pres">
      <dgm:prSet presAssocID="{26FF57E3-F037-41EF-A6FF-9E70ED6A045A}" presName="composite" presStyleCnt="0"/>
      <dgm:spPr/>
    </dgm:pt>
    <dgm:pt modelId="{65D8B01B-16A6-EB41-AAD2-A5346B101689}" type="pres">
      <dgm:prSet presAssocID="{26FF57E3-F037-41EF-A6FF-9E70ED6A045A}" presName="background" presStyleLbl="node0" presStyleIdx="1" presStyleCnt="3"/>
      <dgm:spPr/>
    </dgm:pt>
    <dgm:pt modelId="{79B6735D-B445-024D-9F78-82568C661300}" type="pres">
      <dgm:prSet presAssocID="{26FF57E3-F037-41EF-A6FF-9E70ED6A045A}" presName="text" presStyleLbl="fgAcc0" presStyleIdx="1" presStyleCnt="3">
        <dgm:presLayoutVars>
          <dgm:chPref val="3"/>
        </dgm:presLayoutVars>
      </dgm:prSet>
      <dgm:spPr/>
    </dgm:pt>
    <dgm:pt modelId="{C5462502-B04E-6348-892F-86D0D6260FE6}" type="pres">
      <dgm:prSet presAssocID="{26FF57E3-F037-41EF-A6FF-9E70ED6A045A}" presName="hierChild2" presStyleCnt="0"/>
      <dgm:spPr/>
    </dgm:pt>
    <dgm:pt modelId="{3B458B03-2816-CF4F-BC8B-A599BEADD1DA}" type="pres">
      <dgm:prSet presAssocID="{A33BD9B1-AA37-4F46-B3C8-1A63ECE9EBDD}" presName="hierRoot1" presStyleCnt="0"/>
      <dgm:spPr/>
    </dgm:pt>
    <dgm:pt modelId="{51023F59-C9D2-414E-A820-37370DBC8839}" type="pres">
      <dgm:prSet presAssocID="{A33BD9B1-AA37-4F46-B3C8-1A63ECE9EBDD}" presName="composite" presStyleCnt="0"/>
      <dgm:spPr/>
    </dgm:pt>
    <dgm:pt modelId="{D783AD28-5895-E047-B66E-A13A3D8BB037}" type="pres">
      <dgm:prSet presAssocID="{A33BD9B1-AA37-4F46-B3C8-1A63ECE9EBDD}" presName="background" presStyleLbl="node0" presStyleIdx="2" presStyleCnt="3"/>
      <dgm:spPr/>
    </dgm:pt>
    <dgm:pt modelId="{FF84858F-75A7-4D47-AEF1-586F85E58B07}" type="pres">
      <dgm:prSet presAssocID="{A33BD9B1-AA37-4F46-B3C8-1A63ECE9EBDD}" presName="text" presStyleLbl="fgAcc0" presStyleIdx="2" presStyleCnt="3">
        <dgm:presLayoutVars>
          <dgm:chPref val="3"/>
        </dgm:presLayoutVars>
      </dgm:prSet>
      <dgm:spPr/>
    </dgm:pt>
    <dgm:pt modelId="{44EBCCB7-B125-CB40-86D3-ACE1EFD2546B}" type="pres">
      <dgm:prSet presAssocID="{A33BD9B1-AA37-4F46-B3C8-1A63ECE9EBDD}" presName="hierChild2" presStyleCnt="0"/>
      <dgm:spPr/>
    </dgm:pt>
  </dgm:ptLst>
  <dgm:cxnLst>
    <dgm:cxn modelId="{31B0DD05-51AC-43DE-AE31-C9F09D653364}" srcId="{4EF75495-C765-48E1-B84B-AB9F62886EEF}" destId="{26FF57E3-F037-41EF-A6FF-9E70ED6A045A}" srcOrd="1" destOrd="0" parTransId="{70ADD2A2-E068-4339-A82E-15F88810FFA8}" sibTransId="{44FFAC06-85B9-4C9C-924A-F0A214F76637}"/>
    <dgm:cxn modelId="{9C29491D-89A4-144C-AE50-D0C15C4B3B37}" type="presOf" srcId="{3FB1ECE4-DC8D-496F-810B-B451CC2BC65C}" destId="{73F4336A-D733-7D43-867D-119AFC0DF97D}" srcOrd="0" destOrd="0" presId="urn:microsoft.com/office/officeart/2005/8/layout/hierarchy1"/>
    <dgm:cxn modelId="{F1C3FA4C-A61B-40D7-8D4F-2194B7161A91}" srcId="{4EF75495-C765-48E1-B84B-AB9F62886EEF}" destId="{A33BD9B1-AA37-4F46-B3C8-1A63ECE9EBDD}" srcOrd="2" destOrd="0" parTransId="{C239D6A3-C235-4D48-98FB-3D4F8E27F31D}" sibTransId="{71D61E41-CB12-4E1B-BB3A-6D43FDFF2CE1}"/>
    <dgm:cxn modelId="{DCB9D954-2304-C54C-A00F-D73EC2D57F07}" type="presOf" srcId="{26FF57E3-F037-41EF-A6FF-9E70ED6A045A}" destId="{79B6735D-B445-024D-9F78-82568C661300}" srcOrd="0" destOrd="0" presId="urn:microsoft.com/office/officeart/2005/8/layout/hierarchy1"/>
    <dgm:cxn modelId="{CA6F3CBC-7BAB-A84D-8F42-922D549B8BD5}" type="presOf" srcId="{4EF75495-C765-48E1-B84B-AB9F62886EEF}" destId="{C10426A1-5225-BA45-8EDD-E7BFE5E5551C}" srcOrd="0" destOrd="0" presId="urn:microsoft.com/office/officeart/2005/8/layout/hierarchy1"/>
    <dgm:cxn modelId="{94CCA1E0-228B-A34D-A87C-1F715F0EDD8D}" type="presOf" srcId="{A33BD9B1-AA37-4F46-B3C8-1A63ECE9EBDD}" destId="{FF84858F-75A7-4D47-AEF1-586F85E58B07}" srcOrd="0" destOrd="0" presId="urn:microsoft.com/office/officeart/2005/8/layout/hierarchy1"/>
    <dgm:cxn modelId="{B46A6DEB-6323-48C0-BC2B-D416830C945A}" srcId="{4EF75495-C765-48E1-B84B-AB9F62886EEF}" destId="{3FB1ECE4-DC8D-496F-810B-B451CC2BC65C}" srcOrd="0" destOrd="0" parTransId="{B7904FA0-B7B7-441A-AC12-421C8719782C}" sibTransId="{8B118EC2-975D-4B86-86C0-606E11AAC15F}"/>
    <dgm:cxn modelId="{85C73E38-B7E6-5D47-904C-EF6F5CEC7F1E}" type="presParOf" srcId="{C10426A1-5225-BA45-8EDD-E7BFE5E5551C}" destId="{CD3974CA-B6AB-6C43-BF3A-CDDD8D6FD0E1}" srcOrd="0" destOrd="0" presId="urn:microsoft.com/office/officeart/2005/8/layout/hierarchy1"/>
    <dgm:cxn modelId="{29E4E588-2739-6D4D-9EB7-67C9DD3AC67D}" type="presParOf" srcId="{CD3974CA-B6AB-6C43-BF3A-CDDD8D6FD0E1}" destId="{5DE2273A-2846-9040-9EC7-D4AF9C039D72}" srcOrd="0" destOrd="0" presId="urn:microsoft.com/office/officeart/2005/8/layout/hierarchy1"/>
    <dgm:cxn modelId="{B72D7657-34B1-6048-A373-54B33666ADAA}" type="presParOf" srcId="{5DE2273A-2846-9040-9EC7-D4AF9C039D72}" destId="{10B5F794-0FEE-BF48-B942-3E4A8E63207E}" srcOrd="0" destOrd="0" presId="urn:microsoft.com/office/officeart/2005/8/layout/hierarchy1"/>
    <dgm:cxn modelId="{4F2AD991-9D6F-BD44-A61D-F240141E1054}" type="presParOf" srcId="{5DE2273A-2846-9040-9EC7-D4AF9C039D72}" destId="{73F4336A-D733-7D43-867D-119AFC0DF97D}" srcOrd="1" destOrd="0" presId="urn:microsoft.com/office/officeart/2005/8/layout/hierarchy1"/>
    <dgm:cxn modelId="{9D6357F2-7029-CE4A-B2C4-9AA7E331522B}" type="presParOf" srcId="{CD3974CA-B6AB-6C43-BF3A-CDDD8D6FD0E1}" destId="{34F21E22-AEA7-0E46-ABB1-0C7ADE73F448}" srcOrd="1" destOrd="0" presId="urn:microsoft.com/office/officeart/2005/8/layout/hierarchy1"/>
    <dgm:cxn modelId="{4E05FC90-0C0F-7944-AB5C-49D96DFBF30A}" type="presParOf" srcId="{C10426A1-5225-BA45-8EDD-E7BFE5E5551C}" destId="{644A83BD-5B3C-524C-AE87-10EACA459D43}" srcOrd="1" destOrd="0" presId="urn:microsoft.com/office/officeart/2005/8/layout/hierarchy1"/>
    <dgm:cxn modelId="{EAD54A4D-B7BB-4B42-8E92-5BD7E89A2FEA}" type="presParOf" srcId="{644A83BD-5B3C-524C-AE87-10EACA459D43}" destId="{F51C005B-6393-9F4F-A29F-0F87127AF67E}" srcOrd="0" destOrd="0" presId="urn:microsoft.com/office/officeart/2005/8/layout/hierarchy1"/>
    <dgm:cxn modelId="{51B33D20-4949-B14A-9CDD-46089D4168A8}" type="presParOf" srcId="{F51C005B-6393-9F4F-A29F-0F87127AF67E}" destId="{65D8B01B-16A6-EB41-AAD2-A5346B101689}" srcOrd="0" destOrd="0" presId="urn:microsoft.com/office/officeart/2005/8/layout/hierarchy1"/>
    <dgm:cxn modelId="{97419DC9-4F12-3F4C-A467-E0C361DF91D9}" type="presParOf" srcId="{F51C005B-6393-9F4F-A29F-0F87127AF67E}" destId="{79B6735D-B445-024D-9F78-82568C661300}" srcOrd="1" destOrd="0" presId="urn:microsoft.com/office/officeart/2005/8/layout/hierarchy1"/>
    <dgm:cxn modelId="{52D528B6-5184-034F-AC33-EF10F67D44D8}" type="presParOf" srcId="{644A83BD-5B3C-524C-AE87-10EACA459D43}" destId="{C5462502-B04E-6348-892F-86D0D6260FE6}" srcOrd="1" destOrd="0" presId="urn:microsoft.com/office/officeart/2005/8/layout/hierarchy1"/>
    <dgm:cxn modelId="{9A2FAB79-51EA-FB45-AE99-F26ED1A71814}" type="presParOf" srcId="{C10426A1-5225-BA45-8EDD-E7BFE5E5551C}" destId="{3B458B03-2816-CF4F-BC8B-A599BEADD1DA}" srcOrd="2" destOrd="0" presId="urn:microsoft.com/office/officeart/2005/8/layout/hierarchy1"/>
    <dgm:cxn modelId="{35679736-0ECC-AE41-A147-010B6A61D0DC}" type="presParOf" srcId="{3B458B03-2816-CF4F-BC8B-A599BEADD1DA}" destId="{51023F59-C9D2-414E-A820-37370DBC8839}" srcOrd="0" destOrd="0" presId="urn:microsoft.com/office/officeart/2005/8/layout/hierarchy1"/>
    <dgm:cxn modelId="{CE436587-28E6-AA4B-BDD3-A3977CEE27EC}" type="presParOf" srcId="{51023F59-C9D2-414E-A820-37370DBC8839}" destId="{D783AD28-5895-E047-B66E-A13A3D8BB037}" srcOrd="0" destOrd="0" presId="urn:microsoft.com/office/officeart/2005/8/layout/hierarchy1"/>
    <dgm:cxn modelId="{21BE672F-5374-4E45-B5AA-A0748970D04B}" type="presParOf" srcId="{51023F59-C9D2-414E-A820-37370DBC8839}" destId="{FF84858F-75A7-4D47-AEF1-586F85E58B07}" srcOrd="1" destOrd="0" presId="urn:microsoft.com/office/officeart/2005/8/layout/hierarchy1"/>
    <dgm:cxn modelId="{05BC70C7-30CC-D141-B320-3B724ECD8EC4}" type="presParOf" srcId="{3B458B03-2816-CF4F-BC8B-A599BEADD1DA}" destId="{44EBCCB7-B125-CB40-86D3-ACE1EFD2546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B5F794-0FEE-BF48-B942-3E4A8E63207E}">
      <dsp:nvSpPr>
        <dsp:cNvPr id="0" name=""/>
        <dsp:cNvSpPr/>
      </dsp:nvSpPr>
      <dsp:spPr>
        <a:xfrm>
          <a:off x="0" y="583301"/>
          <a:ext cx="2968228" cy="188482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tint val="98000"/>
                <a:lumMod val="102000"/>
              </a:schemeClr>
              <a:schemeClr val="accent1">
                <a:hueOff val="0"/>
                <a:satOff val="0"/>
                <a:lumOff val="0"/>
                <a:alphaOff val="0"/>
                <a:shade val="98000"/>
                <a:lumMod val="98000"/>
              </a:schemeClr>
            </a:duotone>
          </a:blip>
          <a:tile tx="0" ty="0" sx="100000" sy="100000" flip="none" algn="tl"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3F4336A-D733-7D43-867D-119AFC0DF97D}">
      <dsp:nvSpPr>
        <dsp:cNvPr id="0" name=""/>
        <dsp:cNvSpPr/>
      </dsp:nvSpPr>
      <dsp:spPr>
        <a:xfrm>
          <a:off x="329803" y="896614"/>
          <a:ext cx="2968228" cy="18848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/>
            <a:t>TARİH NEDİR?</a:t>
          </a:r>
          <a:endParaRPr lang="en-US" sz="2000" kern="1200"/>
        </a:p>
      </dsp:txBody>
      <dsp:txXfrm>
        <a:off x="385008" y="951819"/>
        <a:ext cx="2857818" cy="1774414"/>
      </dsp:txXfrm>
    </dsp:sp>
    <dsp:sp modelId="{65D8B01B-16A6-EB41-AAD2-A5346B101689}">
      <dsp:nvSpPr>
        <dsp:cNvPr id="0" name=""/>
        <dsp:cNvSpPr/>
      </dsp:nvSpPr>
      <dsp:spPr>
        <a:xfrm>
          <a:off x="3627834" y="583301"/>
          <a:ext cx="2968228" cy="188482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tint val="98000"/>
                <a:lumMod val="102000"/>
              </a:schemeClr>
              <a:schemeClr val="accent1">
                <a:hueOff val="0"/>
                <a:satOff val="0"/>
                <a:lumOff val="0"/>
                <a:alphaOff val="0"/>
                <a:shade val="98000"/>
                <a:lumMod val="98000"/>
              </a:schemeClr>
            </a:duotone>
          </a:blip>
          <a:tile tx="0" ty="0" sx="100000" sy="100000" flip="none" algn="tl"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9B6735D-B445-024D-9F78-82568C661300}">
      <dsp:nvSpPr>
        <dsp:cNvPr id="0" name=""/>
        <dsp:cNvSpPr/>
      </dsp:nvSpPr>
      <dsp:spPr>
        <a:xfrm>
          <a:off x="3957637" y="896614"/>
          <a:ext cx="2968228" cy="18848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/>
            <a:t>Tarih Ne değildir?</a:t>
          </a:r>
          <a:endParaRPr lang="en-US" sz="2000" kern="1200"/>
        </a:p>
      </dsp:txBody>
      <dsp:txXfrm>
        <a:off x="4012842" y="951819"/>
        <a:ext cx="2857818" cy="1774414"/>
      </dsp:txXfrm>
    </dsp:sp>
    <dsp:sp modelId="{D783AD28-5895-E047-B66E-A13A3D8BB037}">
      <dsp:nvSpPr>
        <dsp:cNvPr id="0" name=""/>
        <dsp:cNvSpPr/>
      </dsp:nvSpPr>
      <dsp:spPr>
        <a:xfrm>
          <a:off x="7255668" y="583301"/>
          <a:ext cx="2968228" cy="188482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tint val="98000"/>
                <a:lumMod val="102000"/>
              </a:schemeClr>
              <a:schemeClr val="accent1">
                <a:hueOff val="0"/>
                <a:satOff val="0"/>
                <a:lumOff val="0"/>
                <a:alphaOff val="0"/>
                <a:shade val="98000"/>
                <a:lumMod val="98000"/>
              </a:schemeClr>
            </a:duotone>
          </a:blip>
          <a:tile tx="0" ty="0" sx="100000" sy="100000" flip="none" algn="tl"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F84858F-75A7-4D47-AEF1-586F85E58B07}">
      <dsp:nvSpPr>
        <dsp:cNvPr id="0" name=""/>
        <dsp:cNvSpPr/>
      </dsp:nvSpPr>
      <dsp:spPr>
        <a:xfrm>
          <a:off x="7585471" y="896614"/>
          <a:ext cx="2968228" cy="18848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/>
            <a:t>Gündelik yaşama en çok işlemiş akademik etkinliğin tarih olduğunu söylemek yanlış olmayacaktır.</a:t>
          </a:r>
          <a:endParaRPr lang="en-US" sz="2000" kern="1200"/>
        </a:p>
      </dsp:txBody>
      <dsp:txXfrm>
        <a:off x="7640676" y="951819"/>
        <a:ext cx="2857818" cy="17744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7/13/20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7/13/20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7/13/20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7/13/20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7/13/20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7/13/20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7/13/20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7/13/20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7/13/20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7/13/20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7/13/20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7/13/20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7/13/20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7/13/20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7/13/20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26E16BB-94F3-0D42-9300-2519B88D16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TARİH VE KÜLTÜR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8D5B923-A854-AB42-8874-987A921D03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6005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AF879CB-CFAF-3945-BAFB-11C7FD41C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>
            <a:normAutofit/>
          </a:bodyPr>
          <a:lstStyle/>
          <a:p>
            <a:endParaRPr lang="tr-TR"/>
          </a:p>
        </p:txBody>
      </p: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DE5A32F8-2E73-4F0C-AC87-C6798D4E6C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1515542"/>
              </p:ext>
            </p:extLst>
          </p:nvPr>
        </p:nvGraphicFramePr>
        <p:xfrm>
          <a:off x="819150" y="2494722"/>
          <a:ext cx="10553700" cy="33647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01995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312F437-3F44-E541-9077-F7153C5AE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3EA5C88-25F9-764C-8725-5229B440D4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Tarih herkesin bir fikri olduğu, hakkına konuştuğu ya da kavram olarak atıfta bulunduğu bir alandır.</a:t>
            </a:r>
          </a:p>
          <a:p>
            <a:r>
              <a:rPr lang="tr-TR" dirty="0"/>
              <a:t>Bu sebeple olsa gerek tarih hem bilimsel, hem politik hem de edebi düzlemde vazgeçilmez bir konuma sahiptir.</a:t>
            </a:r>
          </a:p>
        </p:txBody>
      </p:sp>
    </p:spTree>
    <p:extLst>
      <p:ext uri="{BB962C8B-B14F-4D97-AF65-F5344CB8AC3E}">
        <p14:creationId xmlns:p14="http://schemas.microsoft.com/office/powerpoint/2010/main" val="3858910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75E3A3-157A-0E45-B449-F99FE653B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2F72FB7-B3E7-034E-8654-5C15FF4E87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Bunda en önemli etken belki de insanların eğitimlerinin ilk günlerinden son sürecine kadar her aşamada tarih ile ilgili temaslarının formel olarak sağlanması gösterilebilir.</a:t>
            </a:r>
          </a:p>
          <a:p>
            <a:r>
              <a:rPr lang="tr-TR" dirty="0"/>
              <a:t>Ayrıca gazetelerden televizyonlara kadar pek çok alanda da yapılan tartışmalarda kullanılması da etkilidir.</a:t>
            </a:r>
          </a:p>
        </p:txBody>
      </p:sp>
    </p:spTree>
    <p:extLst>
      <p:ext uri="{BB962C8B-B14F-4D97-AF65-F5344CB8AC3E}">
        <p14:creationId xmlns:p14="http://schemas.microsoft.com/office/powerpoint/2010/main" val="2950696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97A850C-A292-1A45-A563-F8E1D73A4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61D39CB-93A5-C347-A798-FCC1C3A0E0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Tarih kavramsal olarak Yunanca «</a:t>
            </a:r>
            <a:r>
              <a:rPr lang="tr-TR" dirty="0" err="1"/>
              <a:t>Historia</a:t>
            </a:r>
            <a:r>
              <a:rPr lang="tr-TR" dirty="0"/>
              <a:t>» kelimesinden türemiştir ve aslında hikaye ve anlatı anlamına gelmektedir.</a:t>
            </a:r>
          </a:p>
          <a:p>
            <a:r>
              <a:rPr lang="tr-TR" dirty="0"/>
              <a:t>Bu bakımdan geçmişe yönelik anlatı da denilebilir.</a:t>
            </a:r>
          </a:p>
        </p:txBody>
      </p:sp>
    </p:spTree>
    <p:extLst>
      <p:ext uri="{BB962C8B-B14F-4D97-AF65-F5344CB8AC3E}">
        <p14:creationId xmlns:p14="http://schemas.microsoft.com/office/powerpoint/2010/main" val="89217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2264E67-6F59-4D8D-8E5F-8245B0FEA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3" y="0"/>
            <a:ext cx="1218742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23">
            <a:extLst>
              <a:ext uri="{FF2B5EF4-FFF2-40B4-BE49-F238E27FC236}">
                <a16:creationId xmlns:a16="http://schemas.microsoft.com/office/drawing/2014/main" id="{158E1C6E-D299-4F5D-B15B-155EBF7F62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4637005" cy="6858000"/>
          </a:xfrm>
          <a:custGeom>
            <a:avLst/>
            <a:gdLst>
              <a:gd name="connsiteX0" fmla="*/ 0 w 4637005"/>
              <a:gd name="connsiteY0" fmla="*/ 0 h 6858000"/>
              <a:gd name="connsiteX1" fmla="*/ 4637005 w 4637005"/>
              <a:gd name="connsiteY1" fmla="*/ 0 h 6858000"/>
              <a:gd name="connsiteX2" fmla="*/ 4637005 w 4637005"/>
              <a:gd name="connsiteY2" fmla="*/ 1900238 h 6858000"/>
              <a:gd name="connsiteX3" fmla="*/ 4266589 w 4637005"/>
              <a:gd name="connsiteY3" fmla="*/ 2178050 h 6858000"/>
              <a:gd name="connsiteX4" fmla="*/ 4262355 w 4637005"/>
              <a:gd name="connsiteY4" fmla="*/ 2184400 h 6858000"/>
              <a:gd name="connsiteX5" fmla="*/ 4256005 w 4637005"/>
              <a:gd name="connsiteY5" fmla="*/ 2193925 h 6858000"/>
              <a:gd name="connsiteX6" fmla="*/ 4249655 w 4637005"/>
              <a:gd name="connsiteY6" fmla="*/ 2201863 h 6858000"/>
              <a:gd name="connsiteX7" fmla="*/ 4249655 w 4637005"/>
              <a:gd name="connsiteY7" fmla="*/ 2211388 h 6858000"/>
              <a:gd name="connsiteX8" fmla="*/ 4249655 w 4637005"/>
              <a:gd name="connsiteY8" fmla="*/ 2220913 h 6858000"/>
              <a:gd name="connsiteX9" fmla="*/ 4256005 w 4637005"/>
              <a:gd name="connsiteY9" fmla="*/ 2228850 h 6858000"/>
              <a:gd name="connsiteX10" fmla="*/ 4262355 w 4637005"/>
              <a:gd name="connsiteY10" fmla="*/ 2238375 h 6858000"/>
              <a:gd name="connsiteX11" fmla="*/ 4266589 w 4637005"/>
              <a:gd name="connsiteY11" fmla="*/ 2244725 h 6858000"/>
              <a:gd name="connsiteX12" fmla="*/ 4637005 w 4637005"/>
              <a:gd name="connsiteY12" fmla="*/ 2522538 h 6858000"/>
              <a:gd name="connsiteX13" fmla="*/ 4637005 w 4637005"/>
              <a:gd name="connsiteY13" fmla="*/ 6858000 h 6858000"/>
              <a:gd name="connsiteX14" fmla="*/ 0 w 4637005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37005" h="6858000">
                <a:moveTo>
                  <a:pt x="0" y="0"/>
                </a:moveTo>
                <a:lnTo>
                  <a:pt x="4637005" y="0"/>
                </a:lnTo>
                <a:lnTo>
                  <a:pt x="4637005" y="1900238"/>
                </a:lnTo>
                <a:lnTo>
                  <a:pt x="4266589" y="2178050"/>
                </a:lnTo>
                <a:lnTo>
                  <a:pt x="4262355" y="2184400"/>
                </a:lnTo>
                <a:lnTo>
                  <a:pt x="4256005" y="2193925"/>
                </a:lnTo>
                <a:lnTo>
                  <a:pt x="4249655" y="2201863"/>
                </a:lnTo>
                <a:lnTo>
                  <a:pt x="4249655" y="2211388"/>
                </a:lnTo>
                <a:lnTo>
                  <a:pt x="4249655" y="2220913"/>
                </a:lnTo>
                <a:lnTo>
                  <a:pt x="4256005" y="2228850"/>
                </a:lnTo>
                <a:lnTo>
                  <a:pt x="4262355" y="2238375"/>
                </a:lnTo>
                <a:lnTo>
                  <a:pt x="4266589" y="2244725"/>
                </a:lnTo>
                <a:lnTo>
                  <a:pt x="4637005" y="2522538"/>
                </a:lnTo>
                <a:lnTo>
                  <a:pt x="463700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21212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14AD90B3-A137-4E4F-ABE1-2030ED460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514" y="457201"/>
            <a:ext cx="3575737" cy="1332688"/>
          </a:xfrm>
        </p:spPr>
        <p:txBody>
          <a:bodyPr anchor="b">
            <a:normAutofit/>
          </a:bodyPr>
          <a:lstStyle/>
          <a:p>
            <a:pPr algn="ctr"/>
            <a:endParaRPr lang="tr-TR" sz="3200">
              <a:solidFill>
                <a:srgbClr val="FFFFFF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72FF97F-50E1-B74D-94B1-2F77FD5D7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514" y="2046514"/>
            <a:ext cx="3575737" cy="3994848"/>
          </a:xfrm>
        </p:spPr>
        <p:txBody>
          <a:bodyPr>
            <a:normAutofit/>
          </a:bodyPr>
          <a:lstStyle/>
          <a:p>
            <a:r>
              <a:rPr lang="tr-TR" sz="1600">
                <a:solidFill>
                  <a:srgbClr val="FFFFFF"/>
                </a:solidFill>
              </a:rPr>
              <a:t>Yunan tarihçi Heredot’un Tarih isimli eseri bu anlamda ilk önemli eserdir.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F7A1BB84-0E67-6443-824C-694A477EA6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2704" y="643467"/>
            <a:ext cx="5623915" cy="5272421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1210084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2264E67-6F59-4D8D-8E5F-8245B0FEA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3" y="0"/>
            <a:ext cx="1218742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23">
            <a:extLst>
              <a:ext uri="{FF2B5EF4-FFF2-40B4-BE49-F238E27FC236}">
                <a16:creationId xmlns:a16="http://schemas.microsoft.com/office/drawing/2014/main" id="{158E1C6E-D299-4F5D-B15B-155EBF7F62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4637005" cy="6858000"/>
          </a:xfrm>
          <a:custGeom>
            <a:avLst/>
            <a:gdLst>
              <a:gd name="connsiteX0" fmla="*/ 0 w 4637005"/>
              <a:gd name="connsiteY0" fmla="*/ 0 h 6858000"/>
              <a:gd name="connsiteX1" fmla="*/ 4637005 w 4637005"/>
              <a:gd name="connsiteY1" fmla="*/ 0 h 6858000"/>
              <a:gd name="connsiteX2" fmla="*/ 4637005 w 4637005"/>
              <a:gd name="connsiteY2" fmla="*/ 1900238 h 6858000"/>
              <a:gd name="connsiteX3" fmla="*/ 4266589 w 4637005"/>
              <a:gd name="connsiteY3" fmla="*/ 2178050 h 6858000"/>
              <a:gd name="connsiteX4" fmla="*/ 4262355 w 4637005"/>
              <a:gd name="connsiteY4" fmla="*/ 2184400 h 6858000"/>
              <a:gd name="connsiteX5" fmla="*/ 4256005 w 4637005"/>
              <a:gd name="connsiteY5" fmla="*/ 2193925 h 6858000"/>
              <a:gd name="connsiteX6" fmla="*/ 4249655 w 4637005"/>
              <a:gd name="connsiteY6" fmla="*/ 2201863 h 6858000"/>
              <a:gd name="connsiteX7" fmla="*/ 4249655 w 4637005"/>
              <a:gd name="connsiteY7" fmla="*/ 2211388 h 6858000"/>
              <a:gd name="connsiteX8" fmla="*/ 4249655 w 4637005"/>
              <a:gd name="connsiteY8" fmla="*/ 2220913 h 6858000"/>
              <a:gd name="connsiteX9" fmla="*/ 4256005 w 4637005"/>
              <a:gd name="connsiteY9" fmla="*/ 2228850 h 6858000"/>
              <a:gd name="connsiteX10" fmla="*/ 4262355 w 4637005"/>
              <a:gd name="connsiteY10" fmla="*/ 2238375 h 6858000"/>
              <a:gd name="connsiteX11" fmla="*/ 4266589 w 4637005"/>
              <a:gd name="connsiteY11" fmla="*/ 2244725 h 6858000"/>
              <a:gd name="connsiteX12" fmla="*/ 4637005 w 4637005"/>
              <a:gd name="connsiteY12" fmla="*/ 2522538 h 6858000"/>
              <a:gd name="connsiteX13" fmla="*/ 4637005 w 4637005"/>
              <a:gd name="connsiteY13" fmla="*/ 6858000 h 6858000"/>
              <a:gd name="connsiteX14" fmla="*/ 0 w 4637005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37005" h="6858000">
                <a:moveTo>
                  <a:pt x="0" y="0"/>
                </a:moveTo>
                <a:lnTo>
                  <a:pt x="4637005" y="0"/>
                </a:lnTo>
                <a:lnTo>
                  <a:pt x="4637005" y="1900238"/>
                </a:lnTo>
                <a:lnTo>
                  <a:pt x="4266589" y="2178050"/>
                </a:lnTo>
                <a:lnTo>
                  <a:pt x="4262355" y="2184400"/>
                </a:lnTo>
                <a:lnTo>
                  <a:pt x="4256005" y="2193925"/>
                </a:lnTo>
                <a:lnTo>
                  <a:pt x="4249655" y="2201863"/>
                </a:lnTo>
                <a:lnTo>
                  <a:pt x="4249655" y="2211388"/>
                </a:lnTo>
                <a:lnTo>
                  <a:pt x="4249655" y="2220913"/>
                </a:lnTo>
                <a:lnTo>
                  <a:pt x="4256005" y="2228850"/>
                </a:lnTo>
                <a:lnTo>
                  <a:pt x="4262355" y="2238375"/>
                </a:lnTo>
                <a:lnTo>
                  <a:pt x="4266589" y="2244725"/>
                </a:lnTo>
                <a:lnTo>
                  <a:pt x="4637005" y="2522538"/>
                </a:lnTo>
                <a:lnTo>
                  <a:pt x="463700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21212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0CEA12E4-4F78-B342-8152-1CC4E248A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514" y="457201"/>
            <a:ext cx="3575737" cy="1332688"/>
          </a:xfrm>
        </p:spPr>
        <p:txBody>
          <a:bodyPr anchor="b">
            <a:normAutofit/>
          </a:bodyPr>
          <a:lstStyle/>
          <a:p>
            <a:pPr algn="ctr"/>
            <a:endParaRPr lang="tr-TR" sz="3200">
              <a:solidFill>
                <a:srgbClr val="FFFFFF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D77A737-1977-9F42-9E21-8304F09EC4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514" y="2046514"/>
            <a:ext cx="3575737" cy="3994848"/>
          </a:xfrm>
        </p:spPr>
        <p:txBody>
          <a:bodyPr>
            <a:normAutofit/>
          </a:bodyPr>
          <a:lstStyle/>
          <a:p>
            <a:r>
              <a:rPr lang="tr-TR" sz="1600">
                <a:solidFill>
                  <a:srgbClr val="FFFFFF"/>
                </a:solidFill>
              </a:rPr>
              <a:t>Heredot kitabında yaptığı seyahatlerdeki gözlemleri ve edindiği bilgileri aktarmıştır. Bu bakımdan sosyoloji ve antropoloji içinde ilk kaynaklar arasında gösterilir.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1BFFBA54-4718-FF4B-8792-6FACAAD25C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8451" y="643467"/>
            <a:ext cx="5272421" cy="5272421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29318592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36D992C-62DA-4647-ADE7-522EAB6AD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BE915C8-D45F-4748-B3A7-D60390F6D7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Kayıt tutma konusu ilk </a:t>
            </a:r>
            <a:r>
              <a:rPr lang="tr-TR" dirty="0" err="1"/>
              <a:t>Heredot</a:t>
            </a:r>
            <a:r>
              <a:rPr lang="tr-TR" dirty="0"/>
              <a:t> ile başlamamıştır ancak onun düz yazı şeklinde bunu yapması önemlidir.</a:t>
            </a:r>
          </a:p>
          <a:p>
            <a:r>
              <a:rPr lang="tr-TR" dirty="0" err="1"/>
              <a:t>Heredot’tan</a:t>
            </a:r>
            <a:r>
              <a:rPr lang="tr-TR" dirty="0"/>
              <a:t> binlerce yıl öncesinde Mısırlılar, Çinliler, Sümerler kayıt tutmuşlardır. Ancak bunlar sadece «kayıttırlar»</a:t>
            </a:r>
          </a:p>
        </p:txBody>
      </p:sp>
    </p:spTree>
    <p:extLst>
      <p:ext uri="{BB962C8B-B14F-4D97-AF65-F5344CB8AC3E}">
        <p14:creationId xmlns:p14="http://schemas.microsoft.com/office/powerpoint/2010/main" val="4232794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E95679D-5ECD-674D-A47F-C973C8EC1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0CB712C-E765-064A-8BF6-537D33F58C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O halde soru şu olabilir?</a:t>
            </a:r>
          </a:p>
          <a:p>
            <a:r>
              <a:rPr lang="tr-TR" dirty="0"/>
              <a:t> Tarih nerede başlar?</a:t>
            </a:r>
          </a:p>
        </p:txBody>
      </p:sp>
    </p:spTree>
    <p:extLst>
      <p:ext uri="{BB962C8B-B14F-4D97-AF65-F5344CB8AC3E}">
        <p14:creationId xmlns:p14="http://schemas.microsoft.com/office/powerpoint/2010/main" val="23447881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klif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200</Words>
  <Application>Microsoft Macintosh PowerPoint</Application>
  <PresentationFormat>Geniş ekran</PresentationFormat>
  <Paragraphs>16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Century Gothic</vt:lpstr>
      <vt:lpstr>Wingdings 2</vt:lpstr>
      <vt:lpstr>Teklif</vt:lpstr>
      <vt:lpstr>TARİH VE KÜLTÜR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TARİH VE KÜLTÜR</dc:title>
  <dc:creator>Zehra Münüsoğlu</dc:creator>
  <cp:lastModifiedBy>Zehra Münüsoğlu</cp:lastModifiedBy>
  <cp:revision>1</cp:revision>
  <dcterms:created xsi:type="dcterms:W3CDTF">2020-07-13T06:30:31Z</dcterms:created>
  <dcterms:modified xsi:type="dcterms:W3CDTF">2020-07-13T06:32:46Z</dcterms:modified>
</cp:coreProperties>
</file>