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75495-C765-48E1-B84B-AB9F62886EE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B1ECE4-DC8D-496F-810B-B451CC2BC65C}">
      <dgm:prSet/>
      <dgm:spPr/>
      <dgm:t>
        <a:bodyPr/>
        <a:lstStyle/>
        <a:p>
          <a:r>
            <a:rPr lang="tr-TR"/>
            <a:t>TARİH NEDİR?</a:t>
          </a:r>
          <a:endParaRPr lang="en-US"/>
        </a:p>
      </dgm:t>
    </dgm:pt>
    <dgm:pt modelId="{B7904FA0-B7B7-441A-AC12-421C8719782C}" type="parTrans" cxnId="{B46A6DEB-6323-48C0-BC2B-D416830C945A}">
      <dgm:prSet/>
      <dgm:spPr/>
      <dgm:t>
        <a:bodyPr/>
        <a:lstStyle/>
        <a:p>
          <a:endParaRPr lang="en-US"/>
        </a:p>
      </dgm:t>
    </dgm:pt>
    <dgm:pt modelId="{8B118EC2-975D-4B86-86C0-606E11AAC15F}" type="sibTrans" cxnId="{B46A6DEB-6323-48C0-BC2B-D416830C945A}">
      <dgm:prSet/>
      <dgm:spPr/>
      <dgm:t>
        <a:bodyPr/>
        <a:lstStyle/>
        <a:p>
          <a:endParaRPr lang="en-US"/>
        </a:p>
      </dgm:t>
    </dgm:pt>
    <dgm:pt modelId="{26FF57E3-F037-41EF-A6FF-9E70ED6A045A}">
      <dgm:prSet/>
      <dgm:spPr/>
      <dgm:t>
        <a:bodyPr/>
        <a:lstStyle/>
        <a:p>
          <a:r>
            <a:rPr lang="tr-TR"/>
            <a:t>Tarih Ne değildir?</a:t>
          </a:r>
          <a:endParaRPr lang="en-US"/>
        </a:p>
      </dgm:t>
    </dgm:pt>
    <dgm:pt modelId="{70ADD2A2-E068-4339-A82E-15F88810FFA8}" type="parTrans" cxnId="{31B0DD05-51AC-43DE-AE31-C9F09D653364}">
      <dgm:prSet/>
      <dgm:spPr/>
      <dgm:t>
        <a:bodyPr/>
        <a:lstStyle/>
        <a:p>
          <a:endParaRPr lang="en-US"/>
        </a:p>
      </dgm:t>
    </dgm:pt>
    <dgm:pt modelId="{44FFAC06-85B9-4C9C-924A-F0A214F76637}" type="sibTrans" cxnId="{31B0DD05-51AC-43DE-AE31-C9F09D653364}">
      <dgm:prSet/>
      <dgm:spPr/>
      <dgm:t>
        <a:bodyPr/>
        <a:lstStyle/>
        <a:p>
          <a:endParaRPr lang="en-US"/>
        </a:p>
      </dgm:t>
    </dgm:pt>
    <dgm:pt modelId="{A33BD9B1-AA37-4F46-B3C8-1A63ECE9EBDD}">
      <dgm:prSet/>
      <dgm:spPr/>
      <dgm:t>
        <a:bodyPr/>
        <a:lstStyle/>
        <a:p>
          <a:r>
            <a:rPr lang="tr-TR"/>
            <a:t>Gündelik yaşama en çok işlemiş akademik etkinliğin tarih olduğunu söylemek yanlış olmayacaktır.</a:t>
          </a:r>
          <a:endParaRPr lang="en-US"/>
        </a:p>
      </dgm:t>
    </dgm:pt>
    <dgm:pt modelId="{C239D6A3-C235-4D48-98FB-3D4F8E27F31D}" type="parTrans" cxnId="{F1C3FA4C-A61B-40D7-8D4F-2194B7161A91}">
      <dgm:prSet/>
      <dgm:spPr/>
      <dgm:t>
        <a:bodyPr/>
        <a:lstStyle/>
        <a:p>
          <a:endParaRPr lang="en-US"/>
        </a:p>
      </dgm:t>
    </dgm:pt>
    <dgm:pt modelId="{71D61E41-CB12-4E1B-BB3A-6D43FDFF2CE1}" type="sibTrans" cxnId="{F1C3FA4C-A61B-40D7-8D4F-2194B7161A91}">
      <dgm:prSet/>
      <dgm:spPr/>
      <dgm:t>
        <a:bodyPr/>
        <a:lstStyle/>
        <a:p>
          <a:endParaRPr lang="en-US"/>
        </a:p>
      </dgm:t>
    </dgm:pt>
    <dgm:pt modelId="{C10426A1-5225-BA45-8EDD-E7BFE5E5551C}" type="pres">
      <dgm:prSet presAssocID="{4EF75495-C765-48E1-B84B-AB9F62886E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3974CA-B6AB-6C43-BF3A-CDDD8D6FD0E1}" type="pres">
      <dgm:prSet presAssocID="{3FB1ECE4-DC8D-496F-810B-B451CC2BC65C}" presName="hierRoot1" presStyleCnt="0"/>
      <dgm:spPr/>
    </dgm:pt>
    <dgm:pt modelId="{5DE2273A-2846-9040-9EC7-D4AF9C039D72}" type="pres">
      <dgm:prSet presAssocID="{3FB1ECE4-DC8D-496F-810B-B451CC2BC65C}" presName="composite" presStyleCnt="0"/>
      <dgm:spPr/>
    </dgm:pt>
    <dgm:pt modelId="{10B5F794-0FEE-BF48-B942-3E4A8E63207E}" type="pres">
      <dgm:prSet presAssocID="{3FB1ECE4-DC8D-496F-810B-B451CC2BC65C}" presName="background" presStyleLbl="node0" presStyleIdx="0" presStyleCnt="3"/>
      <dgm:spPr/>
    </dgm:pt>
    <dgm:pt modelId="{73F4336A-D733-7D43-867D-119AFC0DF97D}" type="pres">
      <dgm:prSet presAssocID="{3FB1ECE4-DC8D-496F-810B-B451CC2BC65C}" presName="text" presStyleLbl="fgAcc0" presStyleIdx="0" presStyleCnt="3">
        <dgm:presLayoutVars>
          <dgm:chPref val="3"/>
        </dgm:presLayoutVars>
      </dgm:prSet>
      <dgm:spPr/>
    </dgm:pt>
    <dgm:pt modelId="{34F21E22-AEA7-0E46-ABB1-0C7ADE73F448}" type="pres">
      <dgm:prSet presAssocID="{3FB1ECE4-DC8D-496F-810B-B451CC2BC65C}" presName="hierChild2" presStyleCnt="0"/>
      <dgm:spPr/>
    </dgm:pt>
    <dgm:pt modelId="{644A83BD-5B3C-524C-AE87-10EACA459D43}" type="pres">
      <dgm:prSet presAssocID="{26FF57E3-F037-41EF-A6FF-9E70ED6A045A}" presName="hierRoot1" presStyleCnt="0"/>
      <dgm:spPr/>
    </dgm:pt>
    <dgm:pt modelId="{F51C005B-6393-9F4F-A29F-0F87127AF67E}" type="pres">
      <dgm:prSet presAssocID="{26FF57E3-F037-41EF-A6FF-9E70ED6A045A}" presName="composite" presStyleCnt="0"/>
      <dgm:spPr/>
    </dgm:pt>
    <dgm:pt modelId="{65D8B01B-16A6-EB41-AAD2-A5346B101689}" type="pres">
      <dgm:prSet presAssocID="{26FF57E3-F037-41EF-A6FF-9E70ED6A045A}" presName="background" presStyleLbl="node0" presStyleIdx="1" presStyleCnt="3"/>
      <dgm:spPr/>
    </dgm:pt>
    <dgm:pt modelId="{79B6735D-B445-024D-9F78-82568C661300}" type="pres">
      <dgm:prSet presAssocID="{26FF57E3-F037-41EF-A6FF-9E70ED6A045A}" presName="text" presStyleLbl="fgAcc0" presStyleIdx="1" presStyleCnt="3">
        <dgm:presLayoutVars>
          <dgm:chPref val="3"/>
        </dgm:presLayoutVars>
      </dgm:prSet>
      <dgm:spPr/>
    </dgm:pt>
    <dgm:pt modelId="{C5462502-B04E-6348-892F-86D0D6260FE6}" type="pres">
      <dgm:prSet presAssocID="{26FF57E3-F037-41EF-A6FF-9E70ED6A045A}" presName="hierChild2" presStyleCnt="0"/>
      <dgm:spPr/>
    </dgm:pt>
    <dgm:pt modelId="{3B458B03-2816-CF4F-BC8B-A599BEADD1DA}" type="pres">
      <dgm:prSet presAssocID="{A33BD9B1-AA37-4F46-B3C8-1A63ECE9EBDD}" presName="hierRoot1" presStyleCnt="0"/>
      <dgm:spPr/>
    </dgm:pt>
    <dgm:pt modelId="{51023F59-C9D2-414E-A820-37370DBC8839}" type="pres">
      <dgm:prSet presAssocID="{A33BD9B1-AA37-4F46-B3C8-1A63ECE9EBDD}" presName="composite" presStyleCnt="0"/>
      <dgm:spPr/>
    </dgm:pt>
    <dgm:pt modelId="{D783AD28-5895-E047-B66E-A13A3D8BB037}" type="pres">
      <dgm:prSet presAssocID="{A33BD9B1-AA37-4F46-B3C8-1A63ECE9EBDD}" presName="background" presStyleLbl="node0" presStyleIdx="2" presStyleCnt="3"/>
      <dgm:spPr/>
    </dgm:pt>
    <dgm:pt modelId="{FF84858F-75A7-4D47-AEF1-586F85E58B07}" type="pres">
      <dgm:prSet presAssocID="{A33BD9B1-AA37-4F46-B3C8-1A63ECE9EBDD}" presName="text" presStyleLbl="fgAcc0" presStyleIdx="2" presStyleCnt="3">
        <dgm:presLayoutVars>
          <dgm:chPref val="3"/>
        </dgm:presLayoutVars>
      </dgm:prSet>
      <dgm:spPr/>
    </dgm:pt>
    <dgm:pt modelId="{44EBCCB7-B125-CB40-86D3-ACE1EFD2546B}" type="pres">
      <dgm:prSet presAssocID="{A33BD9B1-AA37-4F46-B3C8-1A63ECE9EBDD}" presName="hierChild2" presStyleCnt="0"/>
      <dgm:spPr/>
    </dgm:pt>
  </dgm:ptLst>
  <dgm:cxnLst>
    <dgm:cxn modelId="{31B0DD05-51AC-43DE-AE31-C9F09D653364}" srcId="{4EF75495-C765-48E1-B84B-AB9F62886EEF}" destId="{26FF57E3-F037-41EF-A6FF-9E70ED6A045A}" srcOrd="1" destOrd="0" parTransId="{70ADD2A2-E068-4339-A82E-15F88810FFA8}" sibTransId="{44FFAC06-85B9-4C9C-924A-F0A214F76637}"/>
    <dgm:cxn modelId="{9C29491D-89A4-144C-AE50-D0C15C4B3B37}" type="presOf" srcId="{3FB1ECE4-DC8D-496F-810B-B451CC2BC65C}" destId="{73F4336A-D733-7D43-867D-119AFC0DF97D}" srcOrd="0" destOrd="0" presId="urn:microsoft.com/office/officeart/2005/8/layout/hierarchy1"/>
    <dgm:cxn modelId="{F1C3FA4C-A61B-40D7-8D4F-2194B7161A91}" srcId="{4EF75495-C765-48E1-B84B-AB9F62886EEF}" destId="{A33BD9B1-AA37-4F46-B3C8-1A63ECE9EBDD}" srcOrd="2" destOrd="0" parTransId="{C239D6A3-C235-4D48-98FB-3D4F8E27F31D}" sibTransId="{71D61E41-CB12-4E1B-BB3A-6D43FDFF2CE1}"/>
    <dgm:cxn modelId="{DCB9D954-2304-C54C-A00F-D73EC2D57F07}" type="presOf" srcId="{26FF57E3-F037-41EF-A6FF-9E70ED6A045A}" destId="{79B6735D-B445-024D-9F78-82568C661300}" srcOrd="0" destOrd="0" presId="urn:microsoft.com/office/officeart/2005/8/layout/hierarchy1"/>
    <dgm:cxn modelId="{CA6F3CBC-7BAB-A84D-8F42-922D549B8BD5}" type="presOf" srcId="{4EF75495-C765-48E1-B84B-AB9F62886EEF}" destId="{C10426A1-5225-BA45-8EDD-E7BFE5E5551C}" srcOrd="0" destOrd="0" presId="urn:microsoft.com/office/officeart/2005/8/layout/hierarchy1"/>
    <dgm:cxn modelId="{94CCA1E0-228B-A34D-A87C-1F715F0EDD8D}" type="presOf" srcId="{A33BD9B1-AA37-4F46-B3C8-1A63ECE9EBDD}" destId="{FF84858F-75A7-4D47-AEF1-586F85E58B07}" srcOrd="0" destOrd="0" presId="urn:microsoft.com/office/officeart/2005/8/layout/hierarchy1"/>
    <dgm:cxn modelId="{B46A6DEB-6323-48C0-BC2B-D416830C945A}" srcId="{4EF75495-C765-48E1-B84B-AB9F62886EEF}" destId="{3FB1ECE4-DC8D-496F-810B-B451CC2BC65C}" srcOrd="0" destOrd="0" parTransId="{B7904FA0-B7B7-441A-AC12-421C8719782C}" sibTransId="{8B118EC2-975D-4B86-86C0-606E11AAC15F}"/>
    <dgm:cxn modelId="{85C73E38-B7E6-5D47-904C-EF6F5CEC7F1E}" type="presParOf" srcId="{C10426A1-5225-BA45-8EDD-E7BFE5E5551C}" destId="{CD3974CA-B6AB-6C43-BF3A-CDDD8D6FD0E1}" srcOrd="0" destOrd="0" presId="urn:microsoft.com/office/officeart/2005/8/layout/hierarchy1"/>
    <dgm:cxn modelId="{29E4E588-2739-6D4D-9EB7-67C9DD3AC67D}" type="presParOf" srcId="{CD3974CA-B6AB-6C43-BF3A-CDDD8D6FD0E1}" destId="{5DE2273A-2846-9040-9EC7-D4AF9C039D72}" srcOrd="0" destOrd="0" presId="urn:microsoft.com/office/officeart/2005/8/layout/hierarchy1"/>
    <dgm:cxn modelId="{B72D7657-34B1-6048-A373-54B33666ADAA}" type="presParOf" srcId="{5DE2273A-2846-9040-9EC7-D4AF9C039D72}" destId="{10B5F794-0FEE-BF48-B942-3E4A8E63207E}" srcOrd="0" destOrd="0" presId="urn:microsoft.com/office/officeart/2005/8/layout/hierarchy1"/>
    <dgm:cxn modelId="{4F2AD991-9D6F-BD44-A61D-F240141E1054}" type="presParOf" srcId="{5DE2273A-2846-9040-9EC7-D4AF9C039D72}" destId="{73F4336A-D733-7D43-867D-119AFC0DF97D}" srcOrd="1" destOrd="0" presId="urn:microsoft.com/office/officeart/2005/8/layout/hierarchy1"/>
    <dgm:cxn modelId="{9D6357F2-7029-CE4A-B2C4-9AA7E331522B}" type="presParOf" srcId="{CD3974CA-B6AB-6C43-BF3A-CDDD8D6FD0E1}" destId="{34F21E22-AEA7-0E46-ABB1-0C7ADE73F448}" srcOrd="1" destOrd="0" presId="urn:microsoft.com/office/officeart/2005/8/layout/hierarchy1"/>
    <dgm:cxn modelId="{4E05FC90-0C0F-7944-AB5C-49D96DFBF30A}" type="presParOf" srcId="{C10426A1-5225-BA45-8EDD-E7BFE5E5551C}" destId="{644A83BD-5B3C-524C-AE87-10EACA459D43}" srcOrd="1" destOrd="0" presId="urn:microsoft.com/office/officeart/2005/8/layout/hierarchy1"/>
    <dgm:cxn modelId="{EAD54A4D-B7BB-4B42-8E92-5BD7E89A2FEA}" type="presParOf" srcId="{644A83BD-5B3C-524C-AE87-10EACA459D43}" destId="{F51C005B-6393-9F4F-A29F-0F87127AF67E}" srcOrd="0" destOrd="0" presId="urn:microsoft.com/office/officeart/2005/8/layout/hierarchy1"/>
    <dgm:cxn modelId="{51B33D20-4949-B14A-9CDD-46089D4168A8}" type="presParOf" srcId="{F51C005B-6393-9F4F-A29F-0F87127AF67E}" destId="{65D8B01B-16A6-EB41-AAD2-A5346B101689}" srcOrd="0" destOrd="0" presId="urn:microsoft.com/office/officeart/2005/8/layout/hierarchy1"/>
    <dgm:cxn modelId="{97419DC9-4F12-3F4C-A467-E0C361DF91D9}" type="presParOf" srcId="{F51C005B-6393-9F4F-A29F-0F87127AF67E}" destId="{79B6735D-B445-024D-9F78-82568C661300}" srcOrd="1" destOrd="0" presId="urn:microsoft.com/office/officeart/2005/8/layout/hierarchy1"/>
    <dgm:cxn modelId="{52D528B6-5184-034F-AC33-EF10F67D44D8}" type="presParOf" srcId="{644A83BD-5B3C-524C-AE87-10EACA459D43}" destId="{C5462502-B04E-6348-892F-86D0D6260FE6}" srcOrd="1" destOrd="0" presId="urn:microsoft.com/office/officeart/2005/8/layout/hierarchy1"/>
    <dgm:cxn modelId="{9A2FAB79-51EA-FB45-AE99-F26ED1A71814}" type="presParOf" srcId="{C10426A1-5225-BA45-8EDD-E7BFE5E5551C}" destId="{3B458B03-2816-CF4F-BC8B-A599BEADD1DA}" srcOrd="2" destOrd="0" presId="urn:microsoft.com/office/officeart/2005/8/layout/hierarchy1"/>
    <dgm:cxn modelId="{35679736-0ECC-AE41-A147-010B6A61D0DC}" type="presParOf" srcId="{3B458B03-2816-CF4F-BC8B-A599BEADD1DA}" destId="{51023F59-C9D2-414E-A820-37370DBC8839}" srcOrd="0" destOrd="0" presId="urn:microsoft.com/office/officeart/2005/8/layout/hierarchy1"/>
    <dgm:cxn modelId="{CE436587-28E6-AA4B-BDD3-A3977CEE27EC}" type="presParOf" srcId="{51023F59-C9D2-414E-A820-37370DBC8839}" destId="{D783AD28-5895-E047-B66E-A13A3D8BB037}" srcOrd="0" destOrd="0" presId="urn:microsoft.com/office/officeart/2005/8/layout/hierarchy1"/>
    <dgm:cxn modelId="{21BE672F-5374-4E45-B5AA-A0748970D04B}" type="presParOf" srcId="{51023F59-C9D2-414E-A820-37370DBC8839}" destId="{FF84858F-75A7-4D47-AEF1-586F85E58B07}" srcOrd="1" destOrd="0" presId="urn:microsoft.com/office/officeart/2005/8/layout/hierarchy1"/>
    <dgm:cxn modelId="{05BC70C7-30CC-D141-B320-3B724ECD8EC4}" type="presParOf" srcId="{3B458B03-2816-CF4F-BC8B-A599BEADD1DA}" destId="{44EBCCB7-B125-CB40-86D3-ACE1EFD254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5F794-0FEE-BF48-B942-3E4A8E63207E}">
      <dsp:nvSpPr>
        <dsp:cNvPr id="0" name=""/>
        <dsp:cNvSpPr/>
      </dsp:nvSpPr>
      <dsp:spPr>
        <a:xfrm>
          <a:off x="0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4336A-D733-7D43-867D-119AFC0DF97D}">
      <dsp:nvSpPr>
        <dsp:cNvPr id="0" name=""/>
        <dsp:cNvSpPr/>
      </dsp:nvSpPr>
      <dsp:spPr>
        <a:xfrm>
          <a:off x="329803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TARİH NEDİR?</a:t>
          </a:r>
          <a:endParaRPr lang="en-US" sz="2000" kern="1200"/>
        </a:p>
      </dsp:txBody>
      <dsp:txXfrm>
        <a:off x="385008" y="951819"/>
        <a:ext cx="2857818" cy="1774414"/>
      </dsp:txXfrm>
    </dsp:sp>
    <dsp:sp modelId="{65D8B01B-16A6-EB41-AAD2-A5346B101689}">
      <dsp:nvSpPr>
        <dsp:cNvPr id="0" name=""/>
        <dsp:cNvSpPr/>
      </dsp:nvSpPr>
      <dsp:spPr>
        <a:xfrm>
          <a:off x="3627834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B6735D-B445-024D-9F78-82568C661300}">
      <dsp:nvSpPr>
        <dsp:cNvPr id="0" name=""/>
        <dsp:cNvSpPr/>
      </dsp:nvSpPr>
      <dsp:spPr>
        <a:xfrm>
          <a:off x="3957637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Tarih Ne değildir?</a:t>
          </a:r>
          <a:endParaRPr lang="en-US" sz="2000" kern="1200"/>
        </a:p>
      </dsp:txBody>
      <dsp:txXfrm>
        <a:off x="4012842" y="951819"/>
        <a:ext cx="2857818" cy="1774414"/>
      </dsp:txXfrm>
    </dsp:sp>
    <dsp:sp modelId="{D783AD28-5895-E047-B66E-A13A3D8BB037}">
      <dsp:nvSpPr>
        <dsp:cNvPr id="0" name=""/>
        <dsp:cNvSpPr/>
      </dsp:nvSpPr>
      <dsp:spPr>
        <a:xfrm>
          <a:off x="7255668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84858F-75A7-4D47-AEF1-586F85E58B07}">
      <dsp:nvSpPr>
        <dsp:cNvPr id="0" name=""/>
        <dsp:cNvSpPr/>
      </dsp:nvSpPr>
      <dsp:spPr>
        <a:xfrm>
          <a:off x="7585471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Gündelik yaşama en çok işlemiş akademik etkinliğin tarih olduğunu söylemek yanlış olmayacaktır.</a:t>
          </a:r>
          <a:endParaRPr lang="en-US" sz="2000" kern="1200"/>
        </a:p>
      </dsp:txBody>
      <dsp:txXfrm>
        <a:off x="7640676" y="951819"/>
        <a:ext cx="2857818" cy="1774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7/13/20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E16BB-94F3-0D42-9300-2519B88D1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TARİH VE KÜLTÜR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D5B923-A854-AB42-8874-987A921D0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00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F879CB-CFAF-3945-BAFB-11C7FD41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E5A32F8-2E73-4F0C-AC87-C6798D4E6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15542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99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12F437-3F44-E541-9077-F7153C5A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EA5C88-25F9-764C-8725-5229B440D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Tarih herkesin bir fikri olduğu, hakkına konuştuğu ya da kavram olarak atıfta bulunduğu bir alandır.</a:t>
            </a:r>
          </a:p>
          <a:p>
            <a:r>
              <a:rPr lang="tr-TR" dirty="0"/>
              <a:t>Bu sebeple olsa gerek tarih hem bilimsel, hem politik hem de edebi düzlemde vazgeçilmez bir konuma sahiptir.</a:t>
            </a:r>
          </a:p>
        </p:txBody>
      </p:sp>
    </p:spTree>
    <p:extLst>
      <p:ext uri="{BB962C8B-B14F-4D97-AF65-F5344CB8AC3E}">
        <p14:creationId xmlns:p14="http://schemas.microsoft.com/office/powerpoint/2010/main" val="385891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5E3A3-157A-0E45-B449-F99FE653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F72FB7-B3E7-034E-8654-5C15FF4E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Bunda en önemli etken belki de insanların eğitimlerinin ilk günlerinden son sürecine kadar her aşamada tarih ile ilgili temaslarının formel olarak sağlanması gösterilebilir.</a:t>
            </a:r>
          </a:p>
          <a:p>
            <a:r>
              <a:rPr lang="tr-TR" dirty="0"/>
              <a:t>Ayrıca gazetelerden televizyonlara kadar pek çok alanda da yapılan tartışmalarda kullanılması da etkilidir.</a:t>
            </a:r>
          </a:p>
        </p:txBody>
      </p:sp>
    </p:spTree>
    <p:extLst>
      <p:ext uri="{BB962C8B-B14F-4D97-AF65-F5344CB8AC3E}">
        <p14:creationId xmlns:p14="http://schemas.microsoft.com/office/powerpoint/2010/main" val="295069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A850C-A292-1A45-A563-F8E1D73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1D39CB-93A5-C347-A798-FCC1C3A0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Tarih kavramsal olarak Yunanca «</a:t>
            </a:r>
            <a:r>
              <a:rPr lang="tr-TR" dirty="0" err="1"/>
              <a:t>Historia</a:t>
            </a:r>
            <a:r>
              <a:rPr lang="tr-TR" dirty="0"/>
              <a:t>» kelimesinden türemiştir ve aslında hikaye ve anlatı anlamına gelmektedir.</a:t>
            </a:r>
          </a:p>
          <a:p>
            <a:r>
              <a:rPr lang="tr-TR" dirty="0"/>
              <a:t>Bu bakımdan geçmişe yönelik anlatı da denilebilir.</a:t>
            </a:r>
          </a:p>
        </p:txBody>
      </p:sp>
    </p:spTree>
    <p:extLst>
      <p:ext uri="{BB962C8B-B14F-4D97-AF65-F5344CB8AC3E}">
        <p14:creationId xmlns:p14="http://schemas.microsoft.com/office/powerpoint/2010/main" val="8921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AD90B3-A137-4E4F-ABE1-2030ED46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endParaRPr lang="tr-TR" sz="320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2FF97F-50E1-B74D-94B1-2F77FD5D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>
            <a:normAutofit/>
          </a:bodyPr>
          <a:lstStyle/>
          <a:p>
            <a:r>
              <a:rPr lang="tr-TR" sz="1600">
                <a:solidFill>
                  <a:srgbClr val="FFFFFF"/>
                </a:solidFill>
              </a:rPr>
              <a:t>Yunan tarihçi Heredot’un Tarih isimli eseri bu anlamda ilk önemli eserdir.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A1BB84-0E67-6443-824C-694A477E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704" y="643467"/>
            <a:ext cx="5623915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100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CEA12E4-4F78-B342-8152-1CC4E248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endParaRPr lang="tr-TR" sz="320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77A737-1977-9F42-9E21-8304F09E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>
            <a:normAutofit/>
          </a:bodyPr>
          <a:lstStyle/>
          <a:p>
            <a:r>
              <a:rPr lang="tr-TR" sz="1600">
                <a:solidFill>
                  <a:srgbClr val="FFFFFF"/>
                </a:solidFill>
              </a:rPr>
              <a:t>Heredot kitabında yaptığı seyahatlerdeki gözlemleri ve edindiği bilgileri aktarmıştır. Bu bakımdan sosyoloji ve antropoloji içinde ilk kaynaklar arasında gösterilir.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FFBA54-4718-FF4B-8792-6FACAAD2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51" y="643467"/>
            <a:ext cx="5272421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3185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D992C-62DA-4647-ADE7-522EAB6A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E915C8-D45F-4748-B3A7-D60390F6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Kayıt tutma konusu ilk </a:t>
            </a:r>
            <a:r>
              <a:rPr lang="tr-TR" dirty="0" err="1"/>
              <a:t>Heredot</a:t>
            </a:r>
            <a:r>
              <a:rPr lang="tr-TR" dirty="0"/>
              <a:t> ile başlamamıştır ancak onun düz yazı şeklinde bunu yapması önemlidir.</a:t>
            </a:r>
          </a:p>
          <a:p>
            <a:r>
              <a:rPr lang="tr-TR" dirty="0" err="1"/>
              <a:t>Heredot’tan</a:t>
            </a:r>
            <a:r>
              <a:rPr lang="tr-TR" dirty="0"/>
              <a:t> binlerce yıl öncesinde Mısırlılar, Çinliler, Sümerler kayıt tutmuşlardır. Ancak bunlar sadece «kayıttırlar»</a:t>
            </a:r>
          </a:p>
        </p:txBody>
      </p:sp>
    </p:spTree>
    <p:extLst>
      <p:ext uri="{BB962C8B-B14F-4D97-AF65-F5344CB8AC3E}">
        <p14:creationId xmlns:p14="http://schemas.microsoft.com/office/powerpoint/2010/main" val="423279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95679D-5ECD-674D-A47F-C973C8EC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CB712C-E765-064A-8BF6-537D33F5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 halde soru şu olabilir?</a:t>
            </a:r>
          </a:p>
          <a:p>
            <a:r>
              <a:rPr lang="tr-TR" dirty="0"/>
              <a:t> Tarih nerede başlar?</a:t>
            </a:r>
          </a:p>
        </p:txBody>
      </p:sp>
    </p:spTree>
    <p:extLst>
      <p:ext uri="{BB962C8B-B14F-4D97-AF65-F5344CB8AC3E}">
        <p14:creationId xmlns:p14="http://schemas.microsoft.com/office/powerpoint/2010/main" val="234478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lif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Macintosh PowerPoint</Application>
  <PresentationFormat>Geniş ekran</PresentationFormat>
  <Paragraphs>16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Teklif</vt:lpstr>
      <vt:lpstr>TARİH VE KÜLTÜR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TARİH VE KÜLTÜR</dc:title>
  <dc:creator>Zehra Münüsoğlu</dc:creator>
  <cp:lastModifiedBy>Zehra Münüsoğlu</cp:lastModifiedBy>
  <cp:revision>1</cp:revision>
  <dcterms:created xsi:type="dcterms:W3CDTF">2020-07-13T06:30:31Z</dcterms:created>
  <dcterms:modified xsi:type="dcterms:W3CDTF">2020-07-13T06:32:46Z</dcterms:modified>
</cp:coreProperties>
</file>