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1" r:id="rId3"/>
    <p:sldId id="268" r:id="rId4"/>
    <p:sldId id="266" r:id="rId5"/>
    <p:sldId id="256" r:id="rId6"/>
    <p:sldId id="269" r:id="rId7"/>
    <p:sldId id="270" r:id="rId8"/>
    <p:sldId id="271" r:id="rId9"/>
    <p:sldId id="257" r:id="rId10"/>
    <p:sldId id="258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2"/>
    <p:restoredTop sz="94646"/>
  </p:normalViewPr>
  <p:slideViewPr>
    <p:cSldViewPr snapToGrid="0" snapToObjects="1">
      <p:cViewPr varScale="1">
        <p:scale>
          <a:sx n="86" d="100"/>
          <a:sy n="86" d="100"/>
        </p:scale>
        <p:origin x="20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3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26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5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30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283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910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5156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617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519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04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A821-7BB9-B347-B421-A8C0307688DC}" type="datetimeFigureOut">
              <a:rPr lang="tr-TR" smtClean="0"/>
              <a:t>26.06.2020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547A-B55F-924D-8DFD-203C9E22609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61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5EF8C79-EE35-2B4C-B907-15A0A4FB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Lucida Console" panose="020B0609040504020204" pitchFamily="49" charset="0"/>
                <a:ea typeface="Baskerville" panose="02020502070401020303" pitchFamily="18" charset="0"/>
              </a:rPr>
              <a:t>İLKELER_II</a:t>
            </a:r>
          </a:p>
        </p:txBody>
      </p:sp>
    </p:spTree>
    <p:extLst>
      <p:ext uri="{BB962C8B-B14F-4D97-AF65-F5344CB8AC3E}">
        <p14:creationId xmlns:p14="http://schemas.microsoft.com/office/powerpoint/2010/main" val="68076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07BE2E3-7304-3E4B-AFEB-DE9311BF0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79" y="780426"/>
            <a:ext cx="8205653" cy="1193894"/>
          </a:xfrm>
          <a:prstGeom prst="rect">
            <a:avLst/>
          </a:prstGeom>
        </p:spPr>
      </p:pic>
      <p:sp>
        <p:nvSpPr>
          <p:cNvPr id="6" name="Unvan 1">
            <a:extLst>
              <a:ext uri="{FF2B5EF4-FFF2-40B4-BE49-F238E27FC236}">
                <a16:creationId xmlns:a16="http://schemas.microsoft.com/office/drawing/2014/main" id="{8C66B422-3AEC-E946-ABDF-15A347C2CD0F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Sokak mekanı tasarımında peyzaj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849A97A-3CFB-094D-B481-2F050CB48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68" y="2162747"/>
            <a:ext cx="8048364" cy="27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05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000" dirty="0">
                <a:latin typeface="Lucida Console" panose="020B0609040504020204" pitchFamily="49" charset="0"/>
                <a:ea typeface="Baskerville" panose="02020502070401020303" pitchFamily="18" charset="0"/>
              </a:rPr>
              <a:t>Peyzaj düzenlemeleri ve zemin kaplamaları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4702A4A-5166-9744-B611-600A49EA9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20748" cy="442896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DEB0C92-CE48-D04D-A7A9-D304F095C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196" y="3330523"/>
            <a:ext cx="59817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Ulaşım türleri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53712A5-B7EF-E940-A9AB-E129BE5E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90" y="283772"/>
            <a:ext cx="5256444" cy="62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4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EA301CDC-992F-664A-9C25-05028889066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Çok yönlü tasarım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9AEA0A4-917F-0B46-A88D-C0C36603D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79" y="514975"/>
            <a:ext cx="5944821" cy="251303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FF91405-24F7-834D-A4CE-F4FC3EEA5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423" y="2955693"/>
            <a:ext cx="5029929" cy="288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3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FD45505-907A-A64B-A0CE-F9489B977DF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Donatıların işlevleri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7DC123-CE0F-7249-BE52-B2C49CDA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051685" cy="65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8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FD45505-907A-A64B-A0CE-F9489B977DF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Sokak mekanı tasarımı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60A85AD-E219-C041-A238-95A667EA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960"/>
            <a:ext cx="9097086" cy="32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9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FD45505-907A-A64B-A0CE-F9489B977DF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Sokak mekanı tasarımı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D5512D07-171B-B54C-AA3D-54EF95D31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733"/>
            <a:ext cx="9098954" cy="33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5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FD45505-907A-A64B-A0CE-F9489B977DF1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Sokak mekanı tasarımı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76E37D0-220A-6142-9295-B9ADB2A7C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393"/>
            <a:ext cx="9144000" cy="255319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A785834-0C66-E44E-BABB-AA2FAF530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4352"/>
            <a:ext cx="9144000" cy="247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B4AB4EC-915C-4B47-A91A-8364A4535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43" y="360077"/>
            <a:ext cx="3810000" cy="17907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02EEBC4-A058-5A43-ABE9-08AE3481C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390" y="2278817"/>
            <a:ext cx="3810000" cy="17907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212AE449-05EA-E446-9C54-8642AB4A5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426" y="4249166"/>
            <a:ext cx="3810000" cy="1790700"/>
          </a:xfrm>
          <a:prstGeom prst="rect">
            <a:avLst/>
          </a:prstGeom>
        </p:spPr>
      </p:pic>
      <p:sp>
        <p:nvSpPr>
          <p:cNvPr id="7" name="Unvan 1">
            <a:extLst>
              <a:ext uri="{FF2B5EF4-FFF2-40B4-BE49-F238E27FC236}">
                <a16:creationId xmlns:a16="http://schemas.microsoft.com/office/drawing/2014/main" id="{0F2EC9E6-DBE5-D545-8E78-AC274320DA12}"/>
              </a:ext>
            </a:extLst>
          </p:cNvPr>
          <p:cNvSpPr txBox="1">
            <a:spLocks/>
          </p:cNvSpPr>
          <p:nvPr/>
        </p:nvSpPr>
        <p:spPr>
          <a:xfrm>
            <a:off x="278780" y="6219516"/>
            <a:ext cx="8865220" cy="3931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tr-TR" sz="2400" dirty="0">
                <a:latin typeface="Lucida Console" panose="020B0609040504020204" pitchFamily="49" charset="0"/>
                <a:ea typeface="Baskerville" panose="02020502070401020303" pitchFamily="18" charset="0"/>
              </a:rPr>
              <a:t>Sokak mekanı tasarımı</a:t>
            </a:r>
          </a:p>
        </p:txBody>
      </p:sp>
    </p:spTree>
    <p:extLst>
      <p:ext uri="{BB962C8B-B14F-4D97-AF65-F5344CB8AC3E}">
        <p14:creationId xmlns:p14="http://schemas.microsoft.com/office/powerpoint/2010/main" val="2289860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31</Words>
  <Application>Microsoft Macintosh PowerPoint</Application>
  <PresentationFormat>Ekran Gösterisi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6" baseType="lpstr">
      <vt:lpstr>Arial</vt:lpstr>
      <vt:lpstr>Baskerville</vt:lpstr>
      <vt:lpstr>Calibri</vt:lpstr>
      <vt:lpstr>Calibri Light</vt:lpstr>
      <vt:lpstr>Lucida Console</vt:lpstr>
      <vt:lpstr>Office Teması</vt:lpstr>
      <vt:lpstr>İLKELER_II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24</cp:revision>
  <dcterms:created xsi:type="dcterms:W3CDTF">2020-06-25T17:31:50Z</dcterms:created>
  <dcterms:modified xsi:type="dcterms:W3CDTF">2020-06-26T13:02:55Z</dcterms:modified>
</cp:coreProperties>
</file>