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latin typeface="Century" pitchFamily="18" charset="0"/>
              </a:rPr>
              <a:t>Aleksandros Dönemi Tarihçileri ve Eserleri</a:t>
            </a:r>
          </a:p>
          <a:p>
            <a:r>
              <a:rPr lang="tr-TR" dirty="0" smtClean="0">
                <a:latin typeface="Century" pitchFamily="18" charset="0"/>
              </a:rPr>
              <a:t>III. Aleksandros (Büyük İskender) MÖ 336-323 yılları arasında hüküm sürmüş ünlü komutandır.</a:t>
            </a:r>
          </a:p>
          <a:p>
            <a:r>
              <a:rPr lang="tr-TR" dirty="0" smtClean="0">
                <a:latin typeface="Century" pitchFamily="18" charset="0"/>
              </a:rPr>
              <a:t>Bu dönemde tarihçiler Aleksandros’un yanında yer almışlardır.</a:t>
            </a:r>
          </a:p>
          <a:p>
            <a:r>
              <a:rPr lang="tr-TR" dirty="0" smtClean="0">
                <a:latin typeface="Century" pitchFamily="18" charset="0"/>
              </a:rPr>
              <a:t>O’nunla seferlere katılmışlar ve gezip gördükleri yerleri, olayları kaleme almışlardır.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Hellenistik Dönem tarih yazarları kendilerinden önceki tarihçilerin eserlerini Aleksandros’un seferlerine yardımcı olması amacıyla kullanmışlardır.</a:t>
            </a:r>
          </a:p>
          <a:p>
            <a:r>
              <a:rPr lang="tr-TR" dirty="0" smtClean="0">
                <a:latin typeface="Century" pitchFamily="18" charset="0"/>
              </a:rPr>
              <a:t>Böylece orijinalleri kaybolmuş bazı eserlerin aktarımına yardımcı olmuşlardır.</a:t>
            </a:r>
          </a:p>
          <a:p>
            <a:r>
              <a:rPr lang="tr-TR" dirty="0" smtClean="0">
                <a:latin typeface="Century" pitchFamily="18" charset="0"/>
              </a:rPr>
              <a:t>Bu dönem yazarları hem tarihi bilgi hem de coğrafi bilgiyi bize aktarmışlardır.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Kallisthenes MÖ ca. 370-327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Aristoteles’in akrabası ve öğrencisidir.</a:t>
            </a:r>
          </a:p>
          <a:p>
            <a:r>
              <a:rPr lang="tr-TR" dirty="0" smtClean="0">
                <a:latin typeface="Century" pitchFamily="18" charset="0"/>
              </a:rPr>
              <a:t>Aleksandros’un doğu seferine katılmıştır.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>
                <a:latin typeface="Century" pitchFamily="18" charset="0"/>
              </a:rPr>
              <a:t>Kallisthenes’in</a:t>
            </a:r>
            <a:r>
              <a:rPr lang="tr-TR" dirty="0" smtClean="0">
                <a:latin typeface="Century" pitchFamily="18" charset="0"/>
              </a:rPr>
              <a:t> </a:t>
            </a:r>
            <a:r>
              <a:rPr lang="tr-TR" dirty="0" err="1" smtClean="0">
                <a:latin typeface="Century" pitchFamily="18" charset="0"/>
              </a:rPr>
              <a:t>Hellenika</a:t>
            </a:r>
            <a:r>
              <a:rPr lang="tr-TR" dirty="0" smtClean="0">
                <a:latin typeface="Century" pitchFamily="18" charset="0"/>
              </a:rPr>
              <a:t> (Hellen Tarihi) adlı eseri on kitaptan oluşmaktadır.</a:t>
            </a:r>
          </a:p>
          <a:p>
            <a:r>
              <a:rPr lang="tr-TR" dirty="0" smtClean="0">
                <a:latin typeface="Century" pitchFamily="18" charset="0"/>
              </a:rPr>
              <a:t>Eser MÖ 386-356 arasındaki dönemi ele almaktadır.</a:t>
            </a:r>
          </a:p>
          <a:p>
            <a:r>
              <a:rPr lang="tr-TR" dirty="0" smtClean="0">
                <a:latin typeface="Century" pitchFamily="18" charset="0"/>
              </a:rPr>
              <a:t>MÖ 365-346 arasındaki dönemi ele alan bir eki de vardır.</a:t>
            </a:r>
          </a:p>
          <a:p>
            <a:r>
              <a:rPr lang="tr-TR" dirty="0" smtClean="0">
                <a:latin typeface="Century" pitchFamily="18" charset="0"/>
              </a:rPr>
              <a:t>Alexandrou prakseis (İskender Tarihi) adlı eseri de vardır.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Onesikritios MÖ ca. 375-300 yılları arasında yaşamış tarihçidir.</a:t>
            </a:r>
          </a:p>
          <a:p>
            <a:r>
              <a:rPr lang="tr-TR" dirty="0" smtClean="0">
                <a:latin typeface="Century" pitchFamily="18" charset="0"/>
              </a:rPr>
              <a:t>Aleksandros’un Hindistan seferine katılmıştır.</a:t>
            </a:r>
          </a:p>
          <a:p>
            <a:r>
              <a:rPr lang="tr-TR" dirty="0" smtClean="0">
                <a:latin typeface="Century" pitchFamily="18" charset="0"/>
              </a:rPr>
              <a:t>Aleksandros’un Hindistan seferini konu alan bir eser kaleme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Nearkhos Girit doğumlu MÖ IV. yüzyıl tarihçisidir.</a:t>
            </a:r>
          </a:p>
          <a:p>
            <a:r>
              <a:rPr lang="tr-TR" dirty="0" smtClean="0">
                <a:latin typeface="Century" pitchFamily="18" charset="0"/>
              </a:rPr>
              <a:t>Aleksandros’un donanmasında amiral olarak görev yapmıştır.</a:t>
            </a:r>
          </a:p>
          <a:p>
            <a:r>
              <a:rPr lang="tr-TR" dirty="0" smtClean="0">
                <a:latin typeface="Century" pitchFamily="18" charset="0"/>
              </a:rPr>
              <a:t>Periplous (Deniz Seyahati) adlı eseri vardır.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Kleitarkhos  MÖ 4/3. yüzyılda yaşamış tarihçi ve düşünürdür.</a:t>
            </a:r>
          </a:p>
          <a:p>
            <a:r>
              <a:rPr lang="tr-TR" dirty="0" smtClean="0">
                <a:latin typeface="Century" pitchFamily="18" charset="0"/>
              </a:rPr>
              <a:t>Aleksandros’un seferlerine katılmış, gezdiği, gördüğü yerleri eserinde anlatmıştır.</a:t>
            </a:r>
          </a:p>
          <a:p>
            <a:r>
              <a:rPr lang="tr-TR" dirty="0" smtClean="0">
                <a:latin typeface="Century" pitchFamily="18" charset="0"/>
              </a:rPr>
              <a:t>Aleksandros tarihini roman ya da öykü türünde kaleme almıştır.</a:t>
            </a:r>
          </a:p>
          <a:p>
            <a:r>
              <a:rPr lang="tr-TR" dirty="0" smtClean="0">
                <a:latin typeface="Century" pitchFamily="18" charset="0"/>
              </a:rPr>
              <a:t>Diodoros, Curtius Rufus, Iustinus ve Nikomedeia’lı Arrianos tarafından eseri kullanılmıştır.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10.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Aristobulos MÖ 4. yüzyılda yaşamış Hellenistik Dönem tarihçisidir.</a:t>
            </a:r>
          </a:p>
          <a:p>
            <a:r>
              <a:rPr lang="tr-TR" dirty="0" smtClean="0">
                <a:latin typeface="Century" pitchFamily="18" charset="0"/>
              </a:rPr>
              <a:t>Aleksandros’un seferlerine katılmıştır.</a:t>
            </a:r>
          </a:p>
          <a:p>
            <a:r>
              <a:rPr lang="tr-TR" dirty="0" smtClean="0">
                <a:latin typeface="Century" pitchFamily="18" charset="0"/>
              </a:rPr>
              <a:t>Epiküros’un savunucularındandır.</a:t>
            </a:r>
          </a:p>
          <a:p>
            <a:r>
              <a:rPr lang="tr-TR" dirty="0" smtClean="0">
                <a:latin typeface="Century" pitchFamily="18" charset="0"/>
              </a:rPr>
              <a:t>Coğrafi ve etnolojik bilgiler veren eseri günümüze ulaşmamıştır.</a:t>
            </a:r>
          </a:p>
          <a:p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339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TAR 345 GREK TARİH YAZARLARI VE ESERLERİ 10. HAFTA</vt:lpstr>
      <vt:lpstr>TAR 345 GREK TARİH YAZARLARI VE ESERLERİ 10. HAFTA</vt:lpstr>
      <vt:lpstr>TAR 345 GREK TARİH YAZARLARI VE ESERLERİ 10. HAFTA</vt:lpstr>
      <vt:lpstr>TAR 345 GREK TARİH YAZARLARI VE ESERLERİ 10. HAFTA</vt:lpstr>
      <vt:lpstr>TAR 345 GREK TARİH YAZARLARI VE ESERLERİ 10. HAFTA</vt:lpstr>
      <vt:lpstr>TAR 345 GREK TARİH YAZARLARI VE ESERLERİ 10. HAFTA</vt:lpstr>
      <vt:lpstr>TAR 345 GREK TARİH YAZARLARI VE ESERLERİ 10. HAFTA</vt:lpstr>
      <vt:lpstr>TAR 345 GREK TARİH YAZARLARI VE ESERLERİ 10.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2019-05-31T12:17:09Z</dcterms:modified>
</cp:coreProperties>
</file>