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0" r:id="rId7"/>
    <p:sldId id="263" r:id="rId8"/>
    <p:sldId id="264"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OSMANLI TARİHİ </a:t>
            </a:r>
            <a:endParaRPr lang="tr-TR" dirty="0"/>
          </a:p>
        </p:txBody>
      </p:sp>
      <p:sp>
        <p:nvSpPr>
          <p:cNvPr id="3" name="Alt Başlık 2"/>
          <p:cNvSpPr>
            <a:spLocks noGrp="1"/>
          </p:cNvSpPr>
          <p:nvPr>
            <p:ph type="subTitle" idx="1"/>
          </p:nvPr>
        </p:nvSpPr>
        <p:spPr/>
        <p:txBody>
          <a:bodyPr/>
          <a:lstStyle/>
          <a:p>
            <a:r>
              <a:rPr lang="tr-TR" dirty="0"/>
              <a:t>Osmanlı’da Sanat ve Mimarlık Kültürü</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763" y="157914"/>
            <a:ext cx="2371725" cy="214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2309813"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68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21487"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62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a typeface="Calibri"/>
                <a:cs typeface="Arial"/>
              </a:rPr>
              <a:t>Osmanlı’da Sanat ve Mimarlık Kültürü</a:t>
            </a:r>
          </a:p>
        </p:txBody>
      </p:sp>
      <p:sp>
        <p:nvSpPr>
          <p:cNvPr id="3" name="İçerik Yer Tutucusu 2"/>
          <p:cNvSpPr>
            <a:spLocks noGrp="1"/>
          </p:cNvSpPr>
          <p:nvPr>
            <p:ph idx="1"/>
          </p:nvPr>
        </p:nvSpPr>
        <p:spPr/>
        <p:txBody>
          <a:bodyPr>
            <a:normAutofit lnSpcReduction="10000"/>
          </a:bodyPr>
          <a:lstStyle/>
          <a:p>
            <a:pPr marL="0" indent="0" algn="just">
              <a:buNone/>
            </a:pPr>
            <a:r>
              <a:rPr lang="tr-TR" dirty="0"/>
              <a:t>Güzel Sanatlar: </a:t>
            </a:r>
          </a:p>
          <a:p>
            <a:pPr algn="just"/>
            <a:r>
              <a:rPr lang="tr-TR" dirty="0"/>
              <a:t>Osmanlı klasik döneminde önemli bir gelişme göstermiştir. XVII</a:t>
            </a:r>
            <a:r>
              <a:rPr lang="tr-TR" dirty="0" smtClean="0"/>
              <a:t>. yüzyıldan </a:t>
            </a:r>
            <a:r>
              <a:rPr lang="tr-TR" dirty="0"/>
              <a:t>itibaren devlet teşkilatı, politika, bilim ve eğitim alanlarında sürekli bir çöküşe rağmen, güzel sanatlar dalında gelişme sürmüştür</a:t>
            </a:r>
            <a:r>
              <a:rPr lang="tr-TR" dirty="0" smtClean="0"/>
              <a:t>. Özellikle </a:t>
            </a:r>
            <a:r>
              <a:rPr lang="tr-TR" dirty="0"/>
              <a:t>minyatür, seramik, çinicilik, ciltçilik, güzel yazı (hat sanatı), müzik gibi dallarda </a:t>
            </a:r>
            <a:r>
              <a:rPr lang="tr-TR" dirty="0" smtClean="0"/>
              <a:t>olağanüstü eserler </a:t>
            </a:r>
            <a:r>
              <a:rPr lang="tr-TR" dirty="0"/>
              <a:t>verilmiştir. </a:t>
            </a:r>
          </a:p>
        </p:txBody>
      </p:sp>
    </p:spTree>
    <p:extLst>
      <p:ext uri="{BB962C8B-B14F-4D97-AF65-F5344CB8AC3E}">
        <p14:creationId xmlns:p14="http://schemas.microsoft.com/office/powerpoint/2010/main" val="19321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484784"/>
            <a:ext cx="8229600" cy="4525963"/>
          </a:xfrm>
        </p:spPr>
        <p:txBody>
          <a:bodyPr>
            <a:normAutofit/>
          </a:bodyPr>
          <a:lstStyle/>
          <a:p>
            <a:pPr algn="just"/>
            <a:r>
              <a:rPr lang="tr-TR" dirty="0"/>
              <a:t>Osmanlı Mimarisi, daha kuruluşundan itibaren kendine özgü bir üslup ve sürekli bir gelişme </a:t>
            </a:r>
            <a:r>
              <a:rPr lang="tr-TR" dirty="0" smtClean="0"/>
              <a:t>göstermiştir. Başlangıçta </a:t>
            </a:r>
            <a:r>
              <a:rPr lang="tr-TR" dirty="0"/>
              <a:t>Selçuklu ve Beylikler dönemi mimarî özellikleri taşımıştır. XV. yüzyıldan itibaren klâsik Osmanlı mimari eserleri ortaya çıktı. Bu eserler evrensel değerde olağanüstü eserlerdir. </a:t>
            </a:r>
          </a:p>
        </p:txBody>
      </p:sp>
    </p:spTree>
    <p:extLst>
      <p:ext uri="{BB962C8B-B14F-4D97-AF65-F5344CB8AC3E}">
        <p14:creationId xmlns:p14="http://schemas.microsoft.com/office/powerpoint/2010/main" val="317486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Osmanlı mimari kültürü Hindistan'da Taç Mahal'e kadar uzanmıştır. Daha önce sözü edilen Mimar Sinan bu konuda en büyük ustadır. Osmanlı mimari eserleri dini sivil ve askerî, mimarî olmak üzere üç grupta toplanabilir. Mimarî XVIII. yüzyıldan itibaren batı tarzının etkisi altında kalmıştır. </a:t>
            </a:r>
          </a:p>
          <a:p>
            <a:endParaRPr lang="tr-TR" dirty="0"/>
          </a:p>
        </p:txBody>
      </p:sp>
    </p:spTree>
    <p:extLst>
      <p:ext uri="{BB962C8B-B14F-4D97-AF65-F5344CB8AC3E}">
        <p14:creationId xmlns:p14="http://schemas.microsoft.com/office/powerpoint/2010/main" val="2298370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a typeface="Calibri"/>
                <a:cs typeface="Arial"/>
              </a:rPr>
              <a:t>Osmanlı’da Sanat ve Mimarlık Kültürü</a:t>
            </a:r>
          </a:p>
        </p:txBody>
      </p:sp>
      <p:sp>
        <p:nvSpPr>
          <p:cNvPr id="3" name="İçerik Yer Tutucusu 2"/>
          <p:cNvSpPr>
            <a:spLocks noGrp="1"/>
          </p:cNvSpPr>
          <p:nvPr>
            <p:ph idx="1"/>
          </p:nvPr>
        </p:nvSpPr>
        <p:spPr/>
        <p:txBody>
          <a:bodyPr>
            <a:normAutofit fontScale="92500" lnSpcReduction="20000"/>
          </a:bodyPr>
          <a:lstStyle/>
          <a:p>
            <a:pPr algn="just"/>
            <a:r>
              <a:rPr lang="tr-TR" dirty="0"/>
              <a:t>Osmanlı mimarisi Osmanlı İmparatorluğu’nun beylik olarak kurulup, imparatorluk olarak yayıldığı ve hüküm sürdüğü dönemlerde inşa ettiği veya fikir öncülüğü yaptığı mimari üslupları ve eserleri kapsar. Osmanlı mimarisi kendinden önce gelen Erken dönem Anadolu Türk mimarisi, Selçuklu mimarisi, Bizans mimarisi, İran mimarisi ve </a:t>
            </a:r>
            <a:r>
              <a:rPr lang="tr-TR" dirty="0" err="1"/>
              <a:t>Memlük</a:t>
            </a:r>
            <a:r>
              <a:rPr lang="tr-TR" dirty="0"/>
              <a:t> </a:t>
            </a:r>
            <a:r>
              <a:rPr lang="tr-TR" dirty="0" err="1"/>
              <a:t>mimarisi'nden</a:t>
            </a:r>
            <a:r>
              <a:rPr lang="tr-TR" dirty="0"/>
              <a:t> etkilenmiştir. Osmanlı mimarisini Akdeniz ile Ortadoğu mimari geleneklerinin sentezi olduğunu düşünen mimarlık eleştirmenleri de vardır</a:t>
            </a:r>
            <a:r>
              <a:rPr lang="tr-TR" dirty="0" smtClean="0"/>
              <a:t>.</a:t>
            </a:r>
            <a:endParaRPr lang="tr-TR" dirty="0"/>
          </a:p>
        </p:txBody>
      </p:sp>
    </p:spTree>
    <p:extLst>
      <p:ext uri="{BB962C8B-B14F-4D97-AF65-F5344CB8AC3E}">
        <p14:creationId xmlns:p14="http://schemas.microsoft.com/office/powerpoint/2010/main" val="273883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08720"/>
            <a:ext cx="8229600" cy="5328592"/>
          </a:xfrm>
        </p:spPr>
        <p:txBody>
          <a:bodyPr>
            <a:normAutofit/>
          </a:bodyPr>
          <a:lstStyle/>
          <a:p>
            <a:r>
              <a:rPr lang="tr-TR" dirty="0"/>
              <a:t>Her ne kadar farklı dönemlerdeki ihtiyaca ve teknolojiye göre farklı yapı türleri inşa edildiyse de, genelde Osmanlı’nın hakim olduğu bölgelerde camiler ve çevresinde yapıların inşa edilmesi sıklıkla rastlanan bir olguydu. Camiler çevreleri bir sürü sosyal müessese ile örülür ve bir "külliye" teşkil ediyorlardı.</a:t>
            </a:r>
          </a:p>
          <a:p>
            <a:endParaRPr lang="tr-TR" dirty="0"/>
          </a:p>
        </p:txBody>
      </p:sp>
    </p:spTree>
    <p:extLst>
      <p:ext uri="{BB962C8B-B14F-4D97-AF65-F5344CB8AC3E}">
        <p14:creationId xmlns:p14="http://schemas.microsoft.com/office/powerpoint/2010/main" val="110721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24744"/>
            <a:ext cx="8229600" cy="4525963"/>
          </a:xfrm>
        </p:spPr>
        <p:txBody>
          <a:bodyPr>
            <a:normAutofit lnSpcReduction="10000"/>
          </a:bodyPr>
          <a:lstStyle/>
          <a:p>
            <a:pPr marL="0" indent="0">
              <a:buNone/>
            </a:pPr>
            <a:r>
              <a:rPr lang="tr-TR" dirty="0" smtClean="0"/>
              <a:t>Osmanlı mimarisi altı ana süreçte ele alınır: </a:t>
            </a:r>
          </a:p>
          <a:p>
            <a:pPr marL="0" indent="0">
              <a:buNone/>
            </a:pPr>
            <a:r>
              <a:rPr lang="tr-TR" dirty="0" smtClean="0"/>
              <a:t>Erken </a:t>
            </a:r>
            <a:r>
              <a:rPr lang="tr-TR" dirty="0"/>
              <a:t>dönem mimarisi veya Bursa üslubu (1299-1501)-</a:t>
            </a:r>
          </a:p>
          <a:p>
            <a:r>
              <a:rPr lang="tr-TR" dirty="0"/>
              <a:t>Klasik dönem (1501-1703)-Lale Devri (1703-1757)-</a:t>
            </a:r>
          </a:p>
          <a:p>
            <a:r>
              <a:rPr lang="tr-TR" dirty="0"/>
              <a:t>Barok dönemi (1757-1808)-Ampir üslup dönemi (1808-1876)-</a:t>
            </a:r>
          </a:p>
          <a:p>
            <a:r>
              <a:rPr lang="tr-TR" dirty="0"/>
              <a:t>Tanzimat dönemi (1876-1922</a:t>
            </a:r>
            <a:r>
              <a:rPr lang="tr-TR" dirty="0" smtClean="0"/>
              <a:t>) olarak gösterilebilir.</a:t>
            </a:r>
            <a:endParaRPr lang="tr-TR" dirty="0"/>
          </a:p>
          <a:p>
            <a:endParaRPr lang="tr-TR" dirty="0"/>
          </a:p>
        </p:txBody>
      </p:sp>
    </p:spTree>
    <p:extLst>
      <p:ext uri="{BB962C8B-B14F-4D97-AF65-F5344CB8AC3E}">
        <p14:creationId xmlns:p14="http://schemas.microsoft.com/office/powerpoint/2010/main" val="9696425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324</Words>
  <Application>Microsoft Office PowerPoint</Application>
  <PresentationFormat>Ekran Gösterisi (4:3)</PresentationFormat>
  <Paragraphs>15</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Arial</vt:lpstr>
      <vt:lpstr>Calibri</vt:lpstr>
      <vt:lpstr>Ofis Teması</vt:lpstr>
      <vt:lpstr>OSMANLI TARİHİ </vt:lpstr>
      <vt:lpstr>PowerPoint Sunusu</vt:lpstr>
      <vt:lpstr>Osmanlı’da Sanat ve Mimarlık Kültürü</vt:lpstr>
      <vt:lpstr>PowerPoint Sunusu</vt:lpstr>
      <vt:lpstr>PowerPoint Sunusu</vt:lpstr>
      <vt:lpstr>Osmanlı’da Sanat ve Mimarlık Kültürü</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halide</dc:creator>
  <cp:lastModifiedBy>aycan</cp:lastModifiedBy>
  <cp:revision>4</cp:revision>
  <dcterms:created xsi:type="dcterms:W3CDTF">2018-01-30T11:07:11Z</dcterms:created>
  <dcterms:modified xsi:type="dcterms:W3CDTF">2018-02-20T13:18:12Z</dcterms:modified>
</cp:coreProperties>
</file>