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4497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586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600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1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3447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432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1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2551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449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598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825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AE229-EDD6-4574-9B40-F21A29D80248}" type="datetimeFigureOut">
              <a:rPr lang="tr-TR" smtClean="0"/>
              <a:t>19.05.2019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AF15E-121D-4504-AD93-3F0CAE0D12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58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55077"/>
          </a:xfrm>
        </p:spPr>
        <p:txBody>
          <a:bodyPr>
            <a:normAutofit/>
          </a:bodyPr>
          <a:lstStyle/>
          <a:p>
            <a:pPr algn="l"/>
            <a:r>
              <a:rPr lang="tr-TR" sz="4400" dirty="0" smtClean="0"/>
              <a:t>Bir töz olarak paranın değeri </a:t>
            </a:r>
            <a:r>
              <a:rPr lang="tr-TR" sz="4400" dirty="0" smtClean="0"/>
              <a:t>- </a:t>
            </a:r>
            <a:r>
              <a:rPr lang="tr-TR" sz="4400" smtClean="0"/>
              <a:t>Simmel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60073"/>
            <a:ext cx="9144000" cy="3541222"/>
          </a:xfrm>
        </p:spPr>
        <p:txBody>
          <a:bodyPr>
            <a:normAutofit/>
          </a:bodyPr>
          <a:lstStyle/>
          <a:p>
            <a:pPr algn="l"/>
            <a:r>
              <a:rPr lang="tr-TR" sz="2800" dirty="0" smtClean="0"/>
              <a:t>Paranın kendisinin değer olması gerekli mi?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Para sadece bir sembol müdür? </a:t>
            </a:r>
          </a:p>
          <a:p>
            <a:pPr algn="l"/>
            <a:endParaRPr lang="tr-TR" sz="2800" dirty="0"/>
          </a:p>
          <a:p>
            <a:pPr algn="l"/>
            <a:r>
              <a:rPr lang="tr-TR" sz="2800" dirty="0" smtClean="0"/>
              <a:t>Ölçen araç, ölçtüğü şey ile ortak bir niteliğe sahip olmak zorunda mıdır?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25826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tamamen sembolleşebilir mi?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Sembolleşme eğilimi ile tamamen sembol haline gelme arasındaki çelişki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amaç, o amaca ulaşılmadığı sürece anlamlıdır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Paranın sembolleşme eğilimine karşın, para tamamen sembol olamaz: </a:t>
            </a:r>
          </a:p>
          <a:p>
            <a:pPr marL="0" indent="0">
              <a:buNone/>
            </a:pPr>
            <a:r>
              <a:rPr lang="tr-TR" dirty="0" smtClean="0"/>
              <a:t>Paranın tamamen sembol haline gelmesi, paranın amacını gerçekleştirememesi </a:t>
            </a:r>
            <a:r>
              <a:rPr lang="tr-TR" smtClean="0"/>
              <a:t>anlamına gelir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5864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Nesneler arasında ilişki kurmak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Nesneler arasında ilişki kurmak, onların ortak bir niteliğe sahip olmasını gerektirir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nesnenin uzunluğunu ölçmek için, ölçen nesnenin de uzunluk niteliğine sahip olması gerekir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O zaman, başka nesnelerin değerini ‘ölçen’ paranın da değeri olması gerekir mi?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424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Niteliklerin karşılaştırılması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Farklı nitelikte şeyler arasında, aynı niteliğe sahip olmayan başka bir şey aracılığıyla bir ilişki kurulabilir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İnsanın güzelliği ile binanın güzelliği farklı olgulardır; ancak ‘güzellik’ olgusunun insan üzerindeki etkisi, fizyolojik bir süreç olarak gözlemlenebilir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9946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Madde ve bilinç durumları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Madde ve bilinç durumları, ‘en heterojen’ iki şeydir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Madde mekânsal boyuta sahiptir; bilincin insana içkin oluşu </a:t>
            </a:r>
          </a:p>
          <a:p>
            <a:pPr marL="0" indent="0">
              <a:buNone/>
            </a:pPr>
            <a:r>
              <a:rPr lang="tr-TR" dirty="0" smtClean="0"/>
              <a:t>İkisi arasında bir kesişme noktası tanımlanmasını imkansız kılmaktadır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Maddi dünya ile onun bizdeki etkisi kategorik olarak ayrı şeyler ise; paranın değer ölçme işlevinin, paranın değerine bağlı olmadığı söylenebilir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0556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Paranın değeri ölçmesi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İki farklı cismin belirli bir nitelik temelinde karşılaştırılması, aralarında ortak bir niteliği gerektirir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‘Değişim’, ‘fark’ ya da ‘iki nicelik arasındaki ilişki’ ölçülecek olduğunda, ölçen nesnenin oranlarının ölçülen nesnelerin oranlarını yansıtması yeterlidir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Ölçülen iki nesne arasındaki özdeşlik kurma zorunluluğu ortadan kalkar 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9200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neyi nasıl ölçer?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İki cismi eşitlemek mümkün değilse de, iki şeyin oranları eşitlenebilir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a = k</a:t>
            </a:r>
            <a:r>
              <a:rPr lang="tr-TR" i="1" dirty="0" smtClean="0"/>
              <a:t>m </a:t>
            </a:r>
            <a:r>
              <a:rPr lang="tr-TR" dirty="0" smtClean="0"/>
              <a:t>(‘a’, ‘m’ nesnesinin ‘k’ oranı kadardır) </a:t>
            </a:r>
          </a:p>
          <a:p>
            <a:pPr marL="0" indent="0">
              <a:buNone/>
            </a:pPr>
            <a:r>
              <a:rPr lang="tr-TR" dirty="0" smtClean="0"/>
              <a:t>b = </a:t>
            </a:r>
            <a:r>
              <a:rPr lang="tr-TR" dirty="0" err="1" smtClean="0"/>
              <a:t>t</a:t>
            </a:r>
            <a:r>
              <a:rPr lang="tr-TR" i="1" dirty="0" err="1" smtClean="0"/>
              <a:t>n</a:t>
            </a:r>
            <a:r>
              <a:rPr lang="tr-TR" i="1" dirty="0" smtClean="0"/>
              <a:t> </a:t>
            </a:r>
            <a:r>
              <a:rPr lang="tr-TR" dirty="0" smtClean="0"/>
              <a:t>  (‘b’, ‘n’ nesnesinin ‘t’ oranı kadardır)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‘a’ ile ‘b’ arasındaki oran, ‘m’ ile ‘n’ arasında bir oranı temsil edebilir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Böylelikle ‘m’ ve ‘n’ arasında bir ilişki olmaksızın, ‘a’ ile ‘b’ arasındaki ilişki ‘aracılığıyla’ bu ilişki kurulabilmektedir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451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Para nasıl ölçer?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metanın fiyatını tanımlamak: </a:t>
            </a:r>
          </a:p>
          <a:p>
            <a:pPr marL="0" indent="0">
              <a:buNone/>
            </a:pPr>
            <a:r>
              <a:rPr lang="tr-TR" dirty="0" smtClean="0"/>
              <a:t>Bir metanın fiyatı, tüm metaların fiyat toplamı içinde bir oran olarak ifade edilebilir; </a:t>
            </a:r>
          </a:p>
          <a:p>
            <a:pPr marL="0" indent="0">
              <a:buNone/>
            </a:pPr>
            <a:r>
              <a:rPr lang="tr-TR" dirty="0" smtClean="0"/>
              <a:t>Bir metanın fiyatını temsil eden para miktarı, tüm metaların fiyat toplamını temsil eden para miktarı içinde bir oran olarak ifade edilebilir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Böylelikle, toplam meta arzı ile toplam para arzı arasında karşılıklı bir ilişki kurulabilir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61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Fiyat ve fiyatı temsil eden para miktarı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Fiyatlar arasındaki oran ile para miktarları arasındaki oran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ilişkide varsayılan şudur: </a:t>
            </a:r>
          </a:p>
          <a:p>
            <a:pPr marL="0" indent="0">
              <a:buNone/>
            </a:pPr>
            <a:r>
              <a:rPr lang="tr-TR" dirty="0" smtClean="0"/>
              <a:t>Paydaların ne olduğu ve nasıl belirlendiği meselesi, burada unutulmuş oluyor; sadece paylara bakılıyor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İnsan aklının bir ‘meziyeti’: ilişkinin dayandığı temel unsur unutulup, bu ilişkileri pratik düzeyde anlayabiliyoruz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1707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Sembolikleşen</a:t>
            </a:r>
            <a:r>
              <a:rPr lang="tr-TR" dirty="0" smtClean="0"/>
              <a:t> para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Tarihsel süreç içinde para, değere sahip bir nesneden, değeri olmayan bir sembol olmaya doğru evriliri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Modern toplum, gerçek nesnelerden çok, nesnelerin sembolleriyle ilgilenir; sembol ile onun temsil ettiği şey arasındaki bağ ne kadar kopma yönünde bir gelişim çizgisi vardır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Para da değer olmaktan değer sembolü olmaya </a:t>
            </a:r>
            <a:r>
              <a:rPr lang="tr-TR" dirty="0" err="1" smtClean="0"/>
              <a:t>evrilmektedir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5469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532</Words>
  <Application>Microsoft Office PowerPoint</Application>
  <PresentationFormat>Geniş ekran</PresentationFormat>
  <Paragraphs>64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Bir töz olarak paranın değeri - Simmel</vt:lpstr>
      <vt:lpstr>Nesneler arasında ilişki kurmak </vt:lpstr>
      <vt:lpstr>Niteliklerin karşılaştırılması </vt:lpstr>
      <vt:lpstr>Madde ve bilinç durumları </vt:lpstr>
      <vt:lpstr>Paranın değeri ölçmesi </vt:lpstr>
      <vt:lpstr>Para neyi nasıl ölçer? </vt:lpstr>
      <vt:lpstr>Para nasıl ölçer? </vt:lpstr>
      <vt:lpstr>Fiyat ve fiyatı temsil eden para miktarı </vt:lpstr>
      <vt:lpstr>Sembolikleşen para </vt:lpstr>
      <vt:lpstr>Para tamamen sembolleşebilir mi?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2019-05-16T14:26:49Z</dcterms:created>
  <dcterms:modified xsi:type="dcterms:W3CDTF">2019-05-19T07:29:55Z</dcterms:modified>
</cp:coreProperties>
</file>