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0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0203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9940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8437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178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285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0676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0260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2207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0120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5138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7636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0581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351273"/>
            <a:ext cx="11085689" cy="6155453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3656" y="1030288"/>
            <a:ext cx="5105400" cy="857250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75000" y="1928546"/>
            <a:ext cx="7252823" cy="1872982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11376" y="3893603"/>
            <a:ext cx="7834136" cy="1697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3417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111" y="339984"/>
            <a:ext cx="10261599" cy="6155453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9683" y="1088672"/>
            <a:ext cx="8228454" cy="1485194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237" y="2383265"/>
            <a:ext cx="8411345" cy="1790877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19683" y="3983540"/>
            <a:ext cx="8407881" cy="1550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903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201" y="168793"/>
            <a:ext cx="10656710" cy="6155453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1178" y="841022"/>
            <a:ext cx="9084910" cy="1376874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77442" y="2347621"/>
            <a:ext cx="6398646" cy="1028624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19423" y="3505970"/>
            <a:ext cx="7455599" cy="1117424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12933" y="4483948"/>
            <a:ext cx="6570311" cy="1076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4374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Geniş ekran</PresentationFormat>
  <Paragraphs>0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Erdem Direkler</dc:creator>
  <cp:lastModifiedBy>Erdem Direkler</cp:lastModifiedBy>
  <cp:revision>2</cp:revision>
  <dcterms:created xsi:type="dcterms:W3CDTF">2020-05-16T23:30:02Z</dcterms:created>
  <dcterms:modified xsi:type="dcterms:W3CDTF">2020-05-16T23:36:17Z</dcterms:modified>
</cp:coreProperties>
</file>