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57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>
                <a:effectLst/>
                <a:latin typeface="Calibri"/>
                <a:ea typeface="Calibri"/>
                <a:cs typeface="Arial"/>
              </a:rPr>
              <a:t>Jew</a:t>
            </a:r>
            <a:r>
              <a:rPr lang="tr-TR" dirty="0">
                <a:effectLst/>
                <a:latin typeface="Calibri"/>
                <a:ea typeface="Calibri"/>
                <a:cs typeface="Arial"/>
              </a:rPr>
              <a:t> </a:t>
            </a:r>
            <a:r>
              <a:rPr lang="tr-TR" dirty="0" err="1">
                <a:effectLst/>
                <a:latin typeface="Calibri"/>
                <a:ea typeface="Calibri"/>
                <a:cs typeface="Arial"/>
              </a:rPr>
              <a:t>and</a:t>
            </a:r>
            <a:r>
              <a:rPr lang="tr-TR" dirty="0">
                <a:effectLst/>
                <a:latin typeface="Calibri"/>
                <a:ea typeface="Calibri"/>
                <a:cs typeface="Arial"/>
              </a:rPr>
              <a:t> </a:t>
            </a:r>
            <a:r>
              <a:rPr lang="tr-TR" dirty="0" err="1">
                <a:effectLst/>
                <a:latin typeface="Calibri"/>
                <a:ea typeface="Calibri"/>
                <a:cs typeface="Arial"/>
              </a:rPr>
              <a:t>Gender</a:t>
            </a:r>
            <a:r>
              <a:rPr lang="tr-TR" dirty="0">
                <a:effectLst/>
                <a:latin typeface="Calibri"/>
                <a:ea typeface="Calibri"/>
                <a:cs typeface="Arial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7902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r>
              <a:rPr lang="tr-TR" dirty="0" err="1" smtClean="0"/>
              <a:t>Gender</a:t>
            </a:r>
            <a:r>
              <a:rPr lang="tr-TR" dirty="0" smtClean="0"/>
              <a:t> </a:t>
            </a:r>
            <a:r>
              <a:rPr lang="tr-TR" dirty="0" err="1" smtClean="0"/>
              <a:t>Separation</a:t>
            </a:r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err="1"/>
              <a:t>Judaism</a:t>
            </a:r>
            <a:r>
              <a:rPr lang="tr-TR" dirty="0"/>
              <a:t> </a:t>
            </a:r>
          </a:p>
          <a:p>
            <a:pPr marL="4572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0897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Men </a:t>
            </a:r>
            <a:r>
              <a:rPr lang="tr-TR" dirty="0" err="1" smtClean="0"/>
              <a:t>and</a:t>
            </a:r>
            <a:r>
              <a:rPr lang="tr-TR" smtClean="0"/>
              <a:t> </a:t>
            </a:r>
            <a:r>
              <a:rPr lang="en-US" smtClean="0"/>
              <a:t> </a:t>
            </a:r>
            <a:r>
              <a:rPr lang="en-US" dirty="0"/>
              <a:t>Women: Jewish View of Gender Differences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9778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sz="2400" dirty="0" err="1">
                <a:latin typeface="Calibri"/>
                <a:ea typeface="Calibri"/>
                <a:cs typeface="Arial"/>
              </a:rPr>
              <a:t>Women</a:t>
            </a:r>
            <a:r>
              <a:rPr lang="tr-TR" sz="2400" dirty="0">
                <a:latin typeface="Calibri"/>
                <a:ea typeface="Calibri"/>
                <a:cs typeface="Arial"/>
              </a:rPr>
              <a:t>  in </a:t>
            </a:r>
            <a:r>
              <a:rPr lang="tr-TR" sz="2400" dirty="0" err="1">
                <a:latin typeface="Calibri"/>
                <a:ea typeface="Calibri"/>
                <a:cs typeface="Arial"/>
              </a:rPr>
              <a:t>Traditional</a:t>
            </a:r>
            <a:r>
              <a:rPr lang="tr-TR" sz="2400" dirty="0">
                <a:latin typeface="Calibri"/>
                <a:ea typeface="Calibri"/>
                <a:cs typeface="Arial"/>
              </a:rPr>
              <a:t>  </a:t>
            </a:r>
            <a:r>
              <a:rPr lang="tr-TR" sz="2400" dirty="0" err="1">
                <a:latin typeface="Calibri"/>
                <a:ea typeface="Calibri"/>
                <a:cs typeface="Arial"/>
              </a:rPr>
              <a:t>Jewish</a:t>
            </a:r>
            <a:r>
              <a:rPr lang="tr-TR" sz="2400" dirty="0">
                <a:latin typeface="Calibri"/>
                <a:ea typeface="Calibri"/>
                <a:cs typeface="Arial"/>
              </a:rPr>
              <a:t> </a:t>
            </a:r>
            <a:r>
              <a:rPr lang="tr-TR" sz="2400" dirty="0" err="1">
                <a:latin typeface="Calibri"/>
                <a:ea typeface="Calibri"/>
                <a:cs typeface="Arial"/>
              </a:rPr>
              <a:t>Sources</a:t>
            </a:r>
            <a:r>
              <a:rPr lang="tr-TR" sz="2400" dirty="0">
                <a:latin typeface="Calibri"/>
                <a:ea typeface="Calibri"/>
                <a:cs typeface="Arial"/>
              </a:rPr>
              <a:t>: </a:t>
            </a:r>
            <a:r>
              <a:rPr lang="tr-TR" sz="2400" dirty="0" err="1" smtClean="0">
                <a:latin typeface="Calibri"/>
                <a:ea typeface="Calibri"/>
                <a:cs typeface="Arial"/>
              </a:rPr>
              <a:t>Overview</a:t>
            </a:r>
            <a:endParaRPr lang="tr-TR" dirty="0" smtClean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1644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Jewish </a:t>
            </a:r>
            <a:r>
              <a:rPr lang="en-US" dirty="0"/>
              <a:t>Law: the case of </a:t>
            </a:r>
            <a:r>
              <a:rPr lang="en-US" dirty="0" err="1"/>
              <a:t>wifebeating</a:t>
            </a:r>
            <a:r>
              <a:rPr lang="en-US" dirty="0"/>
              <a:t> inside Feminism, Law, and </a:t>
            </a:r>
            <a:r>
              <a:rPr lang="en-US" dirty="0" smtClean="0"/>
              <a:t>Religion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2257826"/>
      </p:ext>
    </p:extLst>
  </p:cSld>
  <p:clrMapOvr>
    <a:masterClrMapping/>
  </p:clrMapOvr>
</p:sld>
</file>

<file path=ppt/theme/theme1.xml><?xml version="1.0" encoding="utf-8"?>
<a:theme xmlns:a="http://schemas.openxmlformats.org/drawingml/2006/main" name="Hava Akımı">
  <a:themeElements>
    <a:clrScheme name="Hava Akımı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Hava Akımı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ava Akımı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</TotalTime>
  <Words>31</Words>
  <Application>Microsoft Office PowerPoint</Application>
  <PresentationFormat>Ekran Gösterisi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Hava Akımı</vt:lpstr>
      <vt:lpstr>Jew and Gender 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Christianity and Gender </dc:title>
  <dc:creator>Administrator</dc:creator>
  <cp:lastModifiedBy>Administrator</cp:lastModifiedBy>
  <cp:revision>4</cp:revision>
  <dcterms:created xsi:type="dcterms:W3CDTF">2019-04-03T08:39:58Z</dcterms:created>
  <dcterms:modified xsi:type="dcterms:W3CDTF">2019-04-03T08:49:19Z</dcterms:modified>
</cp:coreProperties>
</file>