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64" r:id="rId5"/>
    <p:sldId id="266" r:id="rId6"/>
    <p:sldId id="268" r:id="rId7"/>
    <p:sldId id="267" r:id="rId8"/>
    <p:sldId id="269" r:id="rId9"/>
    <p:sldId id="263" r:id="rId10"/>
    <p:sldId id="262" r:id="rId11"/>
    <p:sldId id="261" r:id="rId12"/>
    <p:sldId id="265" r:id="rId13"/>
  </p:sldIdLst>
  <p:sldSz cx="9144000" cy="6858000" type="screen4x3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9BBF5-964A-4DAF-B2AC-ABC838D3C7B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6DBC4-ADE9-4853-A26E-97219D9E081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Satranç Dersi</a:t>
            </a:r>
            <a:br>
              <a:rPr lang="tr-TR" dirty="0" smtClean="0"/>
            </a:b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Satranç Taktiğine Giriş:</a:t>
            </a:r>
          </a:p>
          <a:p>
            <a:r>
              <a:rPr lang="tr-TR" dirty="0" smtClean="0"/>
              <a:t>Taktik Hamle ve Konumlar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Şiş Hamlesi (</a:t>
            </a:r>
            <a:r>
              <a:rPr lang="tr-TR" dirty="0" err="1"/>
              <a:t>Screwer</a:t>
            </a:r>
            <a:r>
              <a:rPr lang="tr-TR" dirty="0"/>
              <a:t>)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497" y="1757862"/>
            <a:ext cx="4163006" cy="4210638"/>
          </a:xfrm>
        </p:spPr>
      </p:pic>
    </p:spTree>
    <p:extLst>
      <p:ext uri="{BB962C8B-B14F-4D97-AF65-F5344CB8AC3E}">
        <p14:creationId xmlns:p14="http://schemas.microsoft.com/office/powerpoint/2010/main" val="3795878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Catal Hamlesi At Tal-Petrosyan 1959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887" y="1748631"/>
            <a:ext cx="4086225" cy="4229100"/>
          </a:xfrm>
        </p:spPr>
      </p:pic>
    </p:spTree>
    <p:extLst>
      <p:ext uri="{BB962C8B-B14F-4D97-AF65-F5344CB8AC3E}">
        <p14:creationId xmlns:p14="http://schemas.microsoft.com/office/powerpoint/2010/main" val="4077359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Catal</a:t>
            </a:r>
            <a:r>
              <a:rPr lang="tr-TR" dirty="0"/>
              <a:t> Petrosyan-</a:t>
            </a:r>
            <a:r>
              <a:rPr lang="tr-TR" dirty="0" err="1"/>
              <a:t>Spaskiy</a:t>
            </a:r>
            <a:r>
              <a:rPr lang="tr-TR" dirty="0"/>
              <a:t> 1966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262" y="1743869"/>
            <a:ext cx="4181475" cy="4238625"/>
          </a:xfrm>
        </p:spPr>
      </p:pic>
    </p:spTree>
    <p:extLst>
      <p:ext uri="{BB962C8B-B14F-4D97-AF65-F5344CB8AC3E}">
        <p14:creationId xmlns:p14="http://schemas.microsoft.com/office/powerpoint/2010/main" val="4189338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Satrançta Taktik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Taktik hamle, kazançla sonuçlanan bir hamledir.</a:t>
            </a:r>
          </a:p>
          <a:p>
            <a:r>
              <a:rPr lang="tr-TR" dirty="0" smtClean="0"/>
              <a:t>Taktik hamle olabilmesi için taktik bir konumun olması gerekir.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Taktik Hamleler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Çatal Hamlesi (</a:t>
            </a:r>
            <a:r>
              <a:rPr lang="tr-TR" dirty="0" err="1" smtClean="0"/>
              <a:t>fork</a:t>
            </a:r>
            <a:r>
              <a:rPr lang="tr-TR" dirty="0" smtClean="0"/>
              <a:t>)</a:t>
            </a:r>
          </a:p>
          <a:p>
            <a:r>
              <a:rPr lang="tr-TR" dirty="0" smtClean="0"/>
              <a:t>2- İğne - Şiş Hamlesi (</a:t>
            </a:r>
            <a:r>
              <a:rPr lang="tr-TR" dirty="0" err="1" smtClean="0"/>
              <a:t>pin</a:t>
            </a:r>
            <a:r>
              <a:rPr lang="tr-TR" dirty="0" smtClean="0"/>
              <a:t>-</a:t>
            </a:r>
            <a:r>
              <a:rPr lang="tr-TR" dirty="0" err="1" smtClean="0"/>
              <a:t>skewer</a:t>
            </a:r>
            <a:r>
              <a:rPr lang="tr-TR" dirty="0" smtClean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Çatal Hamlesi: At</a:t>
            </a:r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060848"/>
            <a:ext cx="5739540" cy="4304655"/>
          </a:xfrm>
        </p:spPr>
      </p:pic>
    </p:spTree>
    <p:extLst>
      <p:ext uri="{BB962C8B-B14F-4D97-AF65-F5344CB8AC3E}">
        <p14:creationId xmlns:p14="http://schemas.microsoft.com/office/powerpoint/2010/main" val="2380837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Çatal Hamlesi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4824"/>
            <a:ext cx="9299811" cy="4645690"/>
          </a:xfrm>
        </p:spPr>
      </p:pic>
    </p:spTree>
    <p:extLst>
      <p:ext uri="{BB962C8B-B14F-4D97-AF65-F5344CB8AC3E}">
        <p14:creationId xmlns:p14="http://schemas.microsoft.com/office/powerpoint/2010/main" val="2641802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at çatal savunma ile 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628800"/>
            <a:ext cx="4527946" cy="4507822"/>
          </a:xfrm>
        </p:spPr>
      </p:pic>
    </p:spTree>
    <p:extLst>
      <p:ext uri="{BB962C8B-B14F-4D97-AF65-F5344CB8AC3E}">
        <p14:creationId xmlns:p14="http://schemas.microsoft.com/office/powerpoint/2010/main" val="2427703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Piyon için Çatal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1758156"/>
            <a:ext cx="4038600" cy="4210050"/>
          </a:xfrm>
        </p:spPr>
      </p:pic>
    </p:spTree>
    <p:extLst>
      <p:ext uri="{BB962C8B-B14F-4D97-AF65-F5344CB8AC3E}">
        <p14:creationId xmlns:p14="http://schemas.microsoft.com/office/powerpoint/2010/main" val="450412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piyon çatal 2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805781"/>
            <a:ext cx="4114800" cy="4114800"/>
          </a:xfrm>
        </p:spPr>
      </p:pic>
    </p:spTree>
    <p:extLst>
      <p:ext uri="{BB962C8B-B14F-4D97-AF65-F5344CB8AC3E}">
        <p14:creationId xmlns:p14="http://schemas.microsoft.com/office/powerpoint/2010/main" val="2952077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İğne Hamlesi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391456113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87</Words>
  <Application>Microsoft Office PowerPoint</Application>
  <PresentationFormat>Ekran Gösterisi (4:3)</PresentationFormat>
  <Paragraphs>18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Ofis Teması</vt:lpstr>
      <vt:lpstr>Satranç Dersi Dr. Öğr. Üyesi Engin SARI</vt:lpstr>
      <vt:lpstr>Satrançta Taktik Nedir?</vt:lpstr>
      <vt:lpstr>Taktik Hamleler</vt:lpstr>
      <vt:lpstr>Çatal Hamlesi: At</vt:lpstr>
      <vt:lpstr>Çatal Hamlesi</vt:lpstr>
      <vt:lpstr>at çatal savunma ile </vt:lpstr>
      <vt:lpstr>Piyon için Çatal</vt:lpstr>
      <vt:lpstr>piyon çatal 2</vt:lpstr>
      <vt:lpstr>İğne Hamlesi</vt:lpstr>
      <vt:lpstr>Şiş Hamlesi (Screwer)</vt:lpstr>
      <vt:lpstr>Catal Hamlesi At Tal-Petrosyan 1959</vt:lpstr>
      <vt:lpstr>Catal Petrosyan-Spaskiy 1966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Satranç Eğitimi Dersi Yrd. Doç. Dr. Engin SARI</dc:title>
  <dc:creator>engin</dc:creator>
  <cp:lastModifiedBy>Windows Kullanıcısı</cp:lastModifiedBy>
  <cp:revision>17</cp:revision>
  <dcterms:created xsi:type="dcterms:W3CDTF">2014-12-18T21:46:00Z</dcterms:created>
  <dcterms:modified xsi:type="dcterms:W3CDTF">2020-05-04T06:58:24Z</dcterms:modified>
</cp:coreProperties>
</file>