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90" r:id="rId2"/>
    <p:sldId id="291" r:id="rId3"/>
    <p:sldId id="289" r:id="rId4"/>
    <p:sldId id="361" r:id="rId5"/>
    <p:sldId id="362" r:id="rId6"/>
    <p:sldId id="363" r:id="rId7"/>
    <p:sldId id="364" r:id="rId8"/>
    <p:sldId id="365" r:id="rId9"/>
    <p:sldId id="366" r:id="rId10"/>
    <p:sldId id="367" r:id="rId11"/>
    <p:sldId id="368" r:id="rId12"/>
    <p:sldId id="369" r:id="rId13"/>
    <p:sldId id="339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278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ölçü sözleri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331639" y="1444118"/>
            <a:ext cx="58326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>
                <a:solidFill>
                  <a:srgbClr val="FF0000"/>
                </a:solidFill>
              </a:rPr>
              <a:t>MUKDAR SANLAR BILEN ULANYLÝAN ÖLÇEG ATLARY (NUMERATIWLER)</a:t>
            </a:r>
          </a:p>
        </p:txBody>
      </p:sp>
      <p:sp>
        <p:nvSpPr>
          <p:cNvPr id="2" name="Dikdörtgen 1"/>
          <p:cNvSpPr/>
          <p:nvPr/>
        </p:nvSpPr>
        <p:spPr>
          <a:xfrm>
            <a:off x="4067944" y="1673810"/>
            <a:ext cx="1694157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1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Görnüşleri</a:t>
            </a:r>
            <a:endParaRPr lang="tr-TR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919971" y="2068963"/>
            <a:ext cx="6655985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5.Wagt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ölçegini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numeratiwler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gün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aý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asyr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hepde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salym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zerre,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dakyka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salkyn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0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278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ölçü sözleri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331640" y="1542527"/>
            <a:ext cx="58326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>
                <a:solidFill>
                  <a:srgbClr val="FF0000"/>
                </a:solidFill>
              </a:rPr>
              <a:t>MUKDAR SANLAR BILEN ULANYLÝAN ÖLÇEG ATLARY (NUMERATIWLER)</a:t>
            </a:r>
          </a:p>
        </p:txBody>
      </p:sp>
      <p:sp>
        <p:nvSpPr>
          <p:cNvPr id="2" name="Dikdörtgen 1"/>
          <p:cNvSpPr/>
          <p:nvPr/>
        </p:nvSpPr>
        <p:spPr>
          <a:xfrm>
            <a:off x="3563888" y="1895789"/>
            <a:ext cx="2088232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Görnüşleri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32556" y="2276872"/>
            <a:ext cx="6480720" cy="34778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6.Meňzetme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üsti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aňladylýan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numeratiwler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naýza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boýy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derek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aşyk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şänik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guzy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tam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ýapy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72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1700248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278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ölçü sözleri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867768" y="1906980"/>
            <a:ext cx="4942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GÖNÜKME. 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Doly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derňew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etmeli.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652682" y="3140968"/>
            <a:ext cx="5604339" cy="25545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Gulaç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ýetmese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ýüpden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garyş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ýetmese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güýçden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gör.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Guduzyň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ömri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kyrk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gün. Bir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wagtlar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kiçijik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obadan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alty-ýedi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ýapdan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ybarat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bu oba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soňra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barha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ulaldy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Artyk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dagy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dört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şärik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öz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serkarlaryna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kyrk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batman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bugdaý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bilen dört batman arpa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ekdiler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Ýerimizde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düýp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alma, iki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düýp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nar,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alty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düýp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erik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ösüp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otyr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4005064"/>
            <a:ext cx="1800200" cy="194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06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0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ölçü sözlerini 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3015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TÜRKÇESİ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278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ölçü sözleri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331640" y="1696416"/>
            <a:ext cx="58326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>
                <a:solidFill>
                  <a:srgbClr val="FF0000"/>
                </a:solidFill>
              </a:rPr>
              <a:t>MUKDAR SANLAR BILEN ULANYLÝAN ÖLÇEG ATLARY (NUMERATIWLER)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12576" y="1993740"/>
            <a:ext cx="7092788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sanlar 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atlaryň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arasynda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dürli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ulanylýar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dürli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atlaryň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talaplaryna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görä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sandan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soň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atdan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getirilýär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Sanlar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özünden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soňky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sanalyp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aýdylýan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predmet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göni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baglanyşyp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onuň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konkret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bildirýär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Käbir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san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atlary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sanalyp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aýdylman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ölçenilýär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käbiri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zatlaryň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dänesini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böleklerini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Dil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biliminde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beýle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numeratiwler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diýilýär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278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ölçü sözleri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331640" y="1696416"/>
            <a:ext cx="58326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>
                <a:solidFill>
                  <a:srgbClr val="FF0000"/>
                </a:solidFill>
              </a:rPr>
              <a:t>MUKDAR SANLAR BILEN ULANYLÝAN ÖLÇEG ATLARY (NUMERATIWLER)</a:t>
            </a:r>
          </a:p>
        </p:txBody>
      </p:sp>
      <p:sp>
        <p:nvSpPr>
          <p:cNvPr id="2" name="Dikdörtgen 1"/>
          <p:cNvSpPr/>
          <p:nvPr/>
        </p:nvSpPr>
        <p:spPr>
          <a:xfrm>
            <a:off x="1043608" y="2132856"/>
            <a:ext cx="7200800" cy="35394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Bular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sanlardan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soň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gelip,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aýyklaýan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predmetiniň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ölçegini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jemläp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anyklap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görkezmäge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ýardam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edýärler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00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278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ölçü sözleri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331640" y="1696416"/>
            <a:ext cx="58326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>
                <a:solidFill>
                  <a:srgbClr val="FF0000"/>
                </a:solidFill>
              </a:rPr>
              <a:t>MUKDAR SANLAR BILEN ULANYLÝAN ÖLÇEG ATLARY (NUMERATIWLER)</a:t>
            </a:r>
          </a:p>
        </p:txBody>
      </p:sp>
      <p:sp>
        <p:nvSpPr>
          <p:cNvPr id="2" name="Dikdörtgen 1"/>
          <p:cNvSpPr/>
          <p:nvPr/>
        </p:nvSpPr>
        <p:spPr>
          <a:xfrm>
            <a:off x="3419872" y="1939842"/>
            <a:ext cx="2880320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Görnüşleri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115616" y="2421342"/>
            <a:ext cx="7200800" cy="329320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1.Agyrlyk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numeratiwler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batman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gadak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mysgal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agyzy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terezi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ölçeglerinde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mgr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sentner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50 put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çaý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– 16 kg – 1 put.</a:t>
            </a:r>
          </a:p>
        </p:txBody>
      </p:sp>
    </p:spTree>
    <p:extLst>
      <p:ext uri="{BB962C8B-B14F-4D97-AF65-F5344CB8AC3E}">
        <p14:creationId xmlns:p14="http://schemas.microsoft.com/office/powerpoint/2010/main" val="26485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278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ölçü sözleri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331640" y="1542527"/>
            <a:ext cx="58326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>
                <a:solidFill>
                  <a:srgbClr val="FF0000"/>
                </a:solidFill>
              </a:rPr>
              <a:t>MUKDAR SANLAR BILEN ULANYLÝAN ÖLÇEG ATLARY (NUMERATIWLER)</a:t>
            </a:r>
          </a:p>
        </p:txBody>
      </p:sp>
      <p:sp>
        <p:nvSpPr>
          <p:cNvPr id="2" name="Dikdörtgen 1"/>
          <p:cNvSpPr/>
          <p:nvPr/>
        </p:nvSpPr>
        <p:spPr>
          <a:xfrm>
            <a:off x="3707904" y="1842758"/>
            <a:ext cx="2088232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Görnüşleri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99592" y="2268689"/>
            <a:ext cx="7416824" cy="366254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2.Uzynlyk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numeratiwler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tanap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garyş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sere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gez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menzil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ýetim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atanak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barmak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bogun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çakyrym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gektar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mm.</a:t>
            </a:r>
          </a:p>
        </p:txBody>
      </p:sp>
    </p:spTree>
    <p:extLst>
      <p:ext uri="{BB962C8B-B14F-4D97-AF65-F5344CB8AC3E}">
        <p14:creationId xmlns:p14="http://schemas.microsoft.com/office/powerpoint/2010/main" val="46932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278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ölçü sözleri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331640" y="1542527"/>
            <a:ext cx="58326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>
                <a:solidFill>
                  <a:srgbClr val="FF0000"/>
                </a:solidFill>
              </a:rPr>
              <a:t>MUKDAR SANLAR BILEN ULANYLÝAN ÖLÇEG ATLARY (NUMERATIWLER)</a:t>
            </a:r>
          </a:p>
        </p:txBody>
      </p:sp>
      <p:sp>
        <p:nvSpPr>
          <p:cNvPr id="2" name="Dikdörtgen 1"/>
          <p:cNvSpPr/>
          <p:nvPr/>
        </p:nvSpPr>
        <p:spPr>
          <a:xfrm>
            <a:off x="3707904" y="1842758"/>
            <a:ext cx="2088232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Görnüşleri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221632" y="2234030"/>
            <a:ext cx="7022776" cy="36009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3.Möçber –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göwrüm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numeratiwler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gujak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goşawuç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aňňal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kersen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sanaç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ýaglyk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petde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paçka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kbm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842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278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ölçü sözleri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331640" y="1542527"/>
            <a:ext cx="58326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>
                <a:solidFill>
                  <a:srgbClr val="FF0000"/>
                </a:solidFill>
              </a:rPr>
              <a:t>MUKDAR SANLAR BILEN ULANYLÝAN ÖLÇEG ATLARY (NUMERATIWLER)</a:t>
            </a:r>
          </a:p>
        </p:txBody>
      </p:sp>
      <p:sp>
        <p:nvSpPr>
          <p:cNvPr id="2" name="Dikdörtgen 1"/>
          <p:cNvSpPr/>
          <p:nvPr/>
        </p:nvSpPr>
        <p:spPr>
          <a:xfrm>
            <a:off x="3707904" y="1842758"/>
            <a:ext cx="2088232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Görnüşleri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99592" y="2242868"/>
            <a:ext cx="7483860" cy="35394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4.Suwuklyk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numeratiwler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bokal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çüýşe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käse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kitir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banka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owurt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taňka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713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278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ölçü sözleri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331640" y="1542527"/>
            <a:ext cx="58326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>
                <a:solidFill>
                  <a:srgbClr val="FF0000"/>
                </a:solidFill>
              </a:rPr>
              <a:t>MUKDAR SANLAR BILEN ULANYLÝAN ÖLÇEG ATLARY (NUMERATIWLER)</a:t>
            </a:r>
          </a:p>
        </p:txBody>
      </p:sp>
      <p:sp>
        <p:nvSpPr>
          <p:cNvPr id="2" name="Dikdörtgen 1"/>
          <p:cNvSpPr/>
          <p:nvPr/>
        </p:nvSpPr>
        <p:spPr>
          <a:xfrm>
            <a:off x="3707904" y="1842758"/>
            <a:ext cx="2088232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Görnüşleri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331640" y="2277983"/>
            <a:ext cx="6655985" cy="304698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5.Wagt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ölçegini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numeratiwler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sekunt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sagat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58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795</TotalTime>
  <Words>710</Words>
  <Application>Microsoft Office PowerPoint</Application>
  <PresentationFormat>Ekran Gösterisi (4:3)</PresentationFormat>
  <Paragraphs>144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Algerian</vt:lpstr>
      <vt:lpstr>Arial</vt:lpstr>
      <vt:lpstr>Calibri</vt:lpstr>
      <vt:lpstr>Times New Roman</vt:lpstr>
      <vt:lpstr>Wingdings</vt:lpstr>
      <vt:lpstr>Moda Tasarımı</vt:lpstr>
      <vt:lpstr>ANKARA ÜNİVERSİTESİ DİL VE TARİH-COĞRAFYA FAKÜLTESİ</vt:lpstr>
      <vt:lpstr>PowerPoint Sunusu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126</cp:revision>
  <dcterms:created xsi:type="dcterms:W3CDTF">2016-09-19T14:10:52Z</dcterms:created>
  <dcterms:modified xsi:type="dcterms:W3CDTF">2018-04-14T13:08:41Z</dcterms:modified>
</cp:coreProperties>
</file>