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0" r:id="rId2"/>
    <p:sldId id="291" r:id="rId3"/>
    <p:sldId id="289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3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39" y="1444118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067944" y="1673810"/>
            <a:ext cx="1694157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1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endParaRPr lang="tr-T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919971" y="2068963"/>
            <a:ext cx="6655985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5.Wagt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ölçegini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asyr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hepde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salym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zerre,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dakyka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salkyn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542527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563888" y="1895789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32556" y="2276872"/>
            <a:ext cx="6480720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6.Meňzetme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üsti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aňladylýan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naýza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boýy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derek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aşyk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şänik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guzy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ýapy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700248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1867768" y="1906980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GÖNÜKME.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Doly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morfologik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derňew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etmeli.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652682" y="3140968"/>
            <a:ext cx="5604339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Gulaç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ýetmese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ýüpden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garyş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ýetmese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güýçden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gör.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Guduzyň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ömri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kyrk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gün. Bir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wagtlar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kiçijik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obadan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alty-ýedi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ýapdan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ybarat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bu oba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soňra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barha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ulaldy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dagy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dört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şärik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bolup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öz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serkarlaryna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kyrk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batman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bugdaý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bilen dört batman arpa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ekdiler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Ýerimizde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alma, iki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nar,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alty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düýp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erik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ösüp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otyr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05064"/>
            <a:ext cx="1800200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ölçü sözlerini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3015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TÜRKMEN TÜRKÇESİ </a:t>
            </a: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696416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12576" y="1993740"/>
            <a:ext cx="709278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sanlar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arasynda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ulanylýar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talaplaryna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görä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sandan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atdan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getirilýär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Sanlar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özünden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soňky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sanalyp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aýdylýan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predmet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baglanyşyp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onuň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konkret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sanyny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bildirýär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Käbir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atlary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sanalyp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aýdylman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ölçenilýär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käbiri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zatlaryň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dänesini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böleklerini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Dil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biliminde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beýle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sözlere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diýilýär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696416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43608" y="2132856"/>
            <a:ext cx="720080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Bular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sanlardan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soň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gelip,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aýyklaýan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predmetiniň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ölçegini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jemläp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anyklap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görkezmäge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ýardam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edýärler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696416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419872" y="1939842"/>
            <a:ext cx="288032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15616" y="2421342"/>
            <a:ext cx="7200800" cy="329320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1.Agyrlyk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batman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gadak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mysgal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agyzy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terezi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ölçeglerinde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gr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sentner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50 put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çaý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– 16 kg – 1 put.</a:t>
            </a:r>
          </a:p>
        </p:txBody>
      </p:sp>
    </p:spTree>
    <p:extLst>
      <p:ext uri="{BB962C8B-B14F-4D97-AF65-F5344CB8AC3E}">
        <p14:creationId xmlns:p14="http://schemas.microsoft.com/office/powerpoint/2010/main" val="2648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542527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7904" y="1842758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268689"/>
            <a:ext cx="7416824" cy="36625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2.Uzynlyk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tanap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garyş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sere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gez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menzil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ýetim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atanak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barmak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bogun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çakyrym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gektar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, mm.</a:t>
            </a:r>
          </a:p>
        </p:txBody>
      </p:sp>
    </p:spTree>
    <p:extLst>
      <p:ext uri="{BB962C8B-B14F-4D97-AF65-F5344CB8AC3E}">
        <p14:creationId xmlns:p14="http://schemas.microsoft.com/office/powerpoint/2010/main" val="46932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542527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7904" y="1842758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21632" y="2234030"/>
            <a:ext cx="7022776" cy="36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3.Möçber –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göwrüm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gujak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goşawuç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aňňal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kersen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sanaç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ýaglyk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petde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paçka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kbm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84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542527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7904" y="1842758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242868"/>
            <a:ext cx="748386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4.Suwuklyk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bokal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çüýşe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käse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kitir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banka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owurt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taňka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13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</a:t>
            </a:r>
            <a:r>
              <a:rPr lang="tr-TR" b="1" dirty="0" smtClean="0">
                <a:latin typeface="Algerian" pitchFamily="82" charset="0"/>
              </a:rPr>
              <a:t>TÜRKÇESİ-V</a:t>
            </a:r>
            <a:r>
              <a:rPr lang="tr-TR" b="1" dirty="0" smtClean="0">
                <a:latin typeface="Algerian" pitchFamily="82" charset="0"/>
              </a:rPr>
              <a:t/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699792" y="836712"/>
            <a:ext cx="327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Türkmen Türkçesinde </a:t>
            </a:r>
            <a:r>
              <a:rPr lang="tr-TR" dirty="0" smtClean="0"/>
              <a:t>ölçü sözleri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31640" y="1542527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>
                <a:solidFill>
                  <a:srgbClr val="FF0000"/>
                </a:solidFill>
              </a:rPr>
              <a:t>MUKDAR SANLAR BILEN ULANYLÝAN ÖLÇEG ATLARY (NUMERATIWLER)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707904" y="1842758"/>
            <a:ext cx="208823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r-TR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31640" y="2277983"/>
            <a:ext cx="6655985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5.Wagt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ölçegini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aňladýan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numeratiwler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795</TotalTime>
  <Words>710</Words>
  <Application>Microsoft Office PowerPoint</Application>
  <PresentationFormat>Ekran Gösterisi (4:3)</PresentationFormat>
  <Paragraphs>144</Paragraphs>
  <Slides>13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126</cp:revision>
  <dcterms:created xsi:type="dcterms:W3CDTF">2016-09-19T14:10:52Z</dcterms:created>
  <dcterms:modified xsi:type="dcterms:W3CDTF">2018-04-14T13:08:41Z</dcterms:modified>
</cp:coreProperties>
</file>