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8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ETTİRGEN EYLEMLER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83474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r-PK" dirty="0" smtClean="0"/>
              <a:t>مشق 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7586655"/>
              </p:ext>
            </p:extLst>
          </p:nvPr>
        </p:nvGraphicFramePr>
        <p:xfrm>
          <a:off x="839876" y="3359880"/>
          <a:ext cx="7464247" cy="219646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464247"/>
              </a:tblGrid>
              <a:tr h="381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4000">
                          <a:effectLst/>
                        </a:rPr>
                        <a:t>احمد نے چائے پی۔</a:t>
                      </a:r>
                      <a:endParaRPr lang="tr-TR" sz="4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100" marR="38100" marT="38100" marB="38100" anchor="ctr"/>
                </a:tc>
              </a:tr>
              <a:tr h="3048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4000">
                          <a:effectLst/>
                        </a:rPr>
                        <a:t>میں نے احمد کو چائے پلائی۔</a:t>
                      </a:r>
                      <a:endParaRPr lang="tr-TR" sz="4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100" marR="38100" marT="38100" marB="38100" anchor="ctr"/>
                </a:tc>
              </a:tr>
              <a:tr h="2762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4000" dirty="0">
                          <a:effectLst/>
                        </a:rPr>
                        <a:t>میں نے حامد سے احمد کو چائے پلوائی۔</a:t>
                      </a:r>
                      <a:endParaRPr lang="tr-TR" sz="4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100" marR="38100" marT="38100" marB="3810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81336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r-PK" dirty="0" smtClean="0"/>
              <a:t>مشق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1666990"/>
              </p:ext>
            </p:extLst>
          </p:nvPr>
        </p:nvGraphicFramePr>
        <p:xfrm>
          <a:off x="839876" y="3378168"/>
          <a:ext cx="7464247" cy="219646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464247"/>
              </a:tblGrid>
              <a:tr h="3429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4000">
                          <a:effectLst/>
                        </a:rPr>
                        <a:t>بچہّ رویا۔</a:t>
                      </a:r>
                      <a:endParaRPr lang="tr-TR" sz="4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100" marR="38100" marT="38100" marB="38100" anchor="ctr"/>
                </a:tc>
              </a:tr>
              <a:tr h="3143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4000">
                          <a:effectLst/>
                        </a:rPr>
                        <a:t>میں نے بچےّ کو  رُلایا۔</a:t>
                      </a:r>
                      <a:endParaRPr lang="tr-TR" sz="4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100" marR="38100" marT="38100" marB="38100" anchor="ctr"/>
                </a:tc>
              </a:tr>
              <a:tr h="2667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4000" dirty="0">
                          <a:effectLst/>
                        </a:rPr>
                        <a:t>میں نے احمد سے بچےّ کو رلوایا۔</a:t>
                      </a:r>
                      <a:endParaRPr lang="tr-TR" sz="4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100" marR="38100" marT="38100" marB="3810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62299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r-PK" dirty="0" smtClean="0"/>
              <a:t>مشق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/>
          <a:lstStyle/>
          <a:p>
            <a:pPr marL="0" indent="0" algn="r" rtl="1">
              <a:buNone/>
            </a:pPr>
            <a:r>
              <a:rPr lang="ar-SA" sz="4000" dirty="0"/>
              <a:t>میں نے چائےپی</a:t>
            </a:r>
            <a:r>
              <a:rPr lang="ar-SA" sz="4000" dirty="0" smtClean="0"/>
              <a:t>۔</a:t>
            </a:r>
            <a:endParaRPr lang="ur-PK" sz="4000" dirty="0" smtClean="0"/>
          </a:p>
          <a:p>
            <a:pPr marL="0" indent="0" algn="r" rtl="1">
              <a:buNone/>
            </a:pPr>
            <a:endParaRPr lang="tr-TR" sz="4000" dirty="0"/>
          </a:p>
          <a:p>
            <a:pPr marL="0" indent="0" algn="r" rtl="1">
              <a:buNone/>
            </a:pPr>
            <a:r>
              <a:rPr lang="ar-SA" sz="4000" dirty="0"/>
              <a:t>میں نے سب کو  چائے  پلائی</a:t>
            </a:r>
            <a:r>
              <a:rPr lang="ar-SA" sz="4000" dirty="0" smtClean="0"/>
              <a:t>۔</a:t>
            </a:r>
            <a:endParaRPr lang="tr-TR" sz="4000" dirty="0"/>
          </a:p>
          <a:p>
            <a:pPr marL="0" indent="0" algn="r" rtl="1">
              <a:buNone/>
            </a:pPr>
            <a:r>
              <a:rPr lang="ar-SA" sz="4000" dirty="0"/>
              <a:t> </a:t>
            </a:r>
            <a:endParaRPr lang="tr-TR" sz="4000" dirty="0"/>
          </a:p>
          <a:p>
            <a:pPr marL="0" indent="0" algn="r" rtl="1">
              <a:buNone/>
            </a:pPr>
            <a:r>
              <a:rPr lang="ar-SA" sz="4000" dirty="0"/>
              <a:t>میں نے  نو کر سے گھوڑے کو   پانی  پلوایا۔</a:t>
            </a:r>
            <a:endParaRPr lang="tr-TR" sz="40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441918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r-PK" dirty="0" smtClean="0"/>
              <a:t>مشق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SA" sz="4000" dirty="0"/>
              <a:t>احمد نے کتاب پڑھی ہے۔</a:t>
            </a:r>
            <a:endParaRPr lang="tr-TR" sz="4000" dirty="0"/>
          </a:p>
          <a:p>
            <a:pPr algn="r" rtl="1"/>
            <a:r>
              <a:rPr lang="ar-SA" sz="4000" dirty="0"/>
              <a:t>میں نے بچوّں کو  احمد سے پڑھوایا۔</a:t>
            </a:r>
            <a:endParaRPr lang="tr-TR" sz="4000" dirty="0"/>
          </a:p>
          <a:p>
            <a:pPr algn="r" rtl="1"/>
            <a:r>
              <a:rPr lang="ar-SA" sz="4000" dirty="0"/>
              <a:t>میں نے کتاب سب سے  پڑھوائی ہے۔</a:t>
            </a:r>
            <a:endParaRPr lang="tr-TR" sz="4000" dirty="0"/>
          </a:p>
          <a:p>
            <a:pPr algn="r" rtl="1"/>
            <a:r>
              <a:rPr lang="ar-SA" sz="4000" dirty="0"/>
              <a:t>میں نے بچوّں کو   کیک کھلوایا۔</a:t>
            </a:r>
            <a:endParaRPr lang="tr-TR" sz="40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34594341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84</Words>
  <Application>Microsoft Office PowerPoint</Application>
  <PresentationFormat>Ekran Gösterisi (4:3)</PresentationFormat>
  <Paragraphs>20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Ofis Teması</vt:lpstr>
      <vt:lpstr>ETTİRGEN EYLEMLER </vt:lpstr>
      <vt:lpstr>مشق </vt:lpstr>
      <vt:lpstr>مشق</vt:lpstr>
      <vt:lpstr>مشق </vt:lpstr>
      <vt:lpstr>مشق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ETTİRGEN EYLEMLER </dc:title>
  <dc:creator>user</dc:creator>
  <cp:lastModifiedBy>user</cp:lastModifiedBy>
  <cp:revision>1</cp:revision>
  <dcterms:created xsi:type="dcterms:W3CDTF">2020-05-04T21:42:20Z</dcterms:created>
  <dcterms:modified xsi:type="dcterms:W3CDTF">2020-05-04T21:45:45Z</dcterms:modified>
</cp:coreProperties>
</file>