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900" dirty="0">
                <a:latin typeface="Book Antiqua" pitchFamily="18" charset="0"/>
              </a:rPr>
              <a:t>TÜRKİYE’NİN TOPLUMSAL YAPISI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4000" i="1" dirty="0">
                <a:latin typeface="Book Antiqua" pitchFamily="18" charset="0"/>
              </a:rPr>
              <a:t>1923-1930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smtClean="0">
                <a:latin typeface="Book Antiqua" pitchFamily="18" charset="0"/>
              </a:rPr>
              <a:t>edemir@humanity.ankara.edu.tr</a:t>
            </a:r>
            <a:endParaRPr lang="tr-TR" b="1" dirty="0">
              <a:latin typeface="Book Antiqua" pitchFamily="18" charset="0"/>
            </a:endParaRP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1923 yılında Cumhuriyet’in kuruluşundan 1929 yılına kadar geçen yıllar, “liberal dönem” olarak adlandırılır.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1923 yılında toplanan İzmir İktisat Kongresi ekonomiye fazla bir müdahale olmadan serbest pazar ekonomisinin gerekliliklerinin uygulanması yönünde bir eğilim içindeydi.</a:t>
            </a:r>
          </a:p>
        </p:txBody>
      </p:sp>
    </p:spTree>
    <p:extLst>
      <p:ext uri="{BB962C8B-B14F-4D97-AF65-F5344CB8AC3E}">
        <p14:creationId xmlns:p14="http://schemas.microsoft.com/office/powerpoint/2010/main" val="331407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Cumhuriyet’in ilk beş yılında bürokratlar ekonominin temel yapılarında önemli değişiklikler yapamadı.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Bu dönemde uzun savaşlar nedeniyle gerileyen ekonomi, canlanmaya başlayarak toparlanmaya başladı.</a:t>
            </a:r>
          </a:p>
        </p:txBody>
      </p:sp>
    </p:spTree>
    <p:extLst>
      <p:ext uri="{BB962C8B-B14F-4D97-AF65-F5344CB8AC3E}">
        <p14:creationId xmlns:p14="http://schemas.microsoft.com/office/powerpoint/2010/main" val="1342095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Ege bölgesinde Kurtuluş Savaşı sırasında yaşanan büyük yıkım göçlerle gelen nüfusun yeniden yerleştirilmesiyle telafi edilmeye çalışıldı.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Tarım: </a:t>
            </a:r>
            <a:r>
              <a:rPr lang="tr-TR" sz="2800" dirty="0">
                <a:latin typeface="Book Antiqua" panose="02040602050305030304" pitchFamily="18" charset="0"/>
              </a:rPr>
              <a:t>işgücü harap olsa da tarım toparlanmaya başladı. Geleneksel ürünler yeniden temel ihraç ürünleri oldu.</a:t>
            </a:r>
          </a:p>
        </p:txBody>
      </p:sp>
    </p:spTree>
    <p:extLst>
      <p:ext uri="{BB962C8B-B14F-4D97-AF65-F5344CB8AC3E}">
        <p14:creationId xmlns:p14="http://schemas.microsoft.com/office/powerpoint/2010/main" val="195131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Pazara yönelik tarımda belirgin gelişmeler var. Bunun iki nedeni: Birincisi, Lozan Antlaşması gereği yabancı sermayenin çoğunluğunun işlevini devam ettirmesi (1929’a kadar), ikincisi ise tüccar sınıfının hızla gelişmesidir.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Sanayi: </a:t>
            </a:r>
            <a:r>
              <a:rPr lang="tr-TR" sz="2800" dirty="0">
                <a:latin typeface="Book Antiqua" panose="02040602050305030304" pitchFamily="18" charset="0"/>
              </a:rPr>
              <a:t>Sanayi sermayesini geçmişte elinde tutan gayrimüslim burjuvazinin ülkeden ayrılması, sanayinin toparlanmasını geciktirdi.</a:t>
            </a:r>
          </a:p>
        </p:txBody>
      </p:sp>
    </p:spTree>
    <p:extLst>
      <p:ext uri="{BB962C8B-B14F-4D97-AF65-F5344CB8AC3E}">
        <p14:creationId xmlns:p14="http://schemas.microsoft.com/office/powerpoint/2010/main" val="970289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Daha önce İttihat ve Terakki döneminde temeli atılan Müslüman burjuvazi yaratma çabaları, gayrimüslimlerin çoğunluğunun ülkeyi terk etmeleri sonrasında daha fazla ivme kazanmış oldu ve Cumhuriyet’in ilk döneminde hızlı bir Müslüman-Türk burjuvazi oluştu.</a:t>
            </a:r>
          </a:p>
        </p:txBody>
      </p:sp>
    </p:spTree>
    <p:extLst>
      <p:ext uri="{BB962C8B-B14F-4D97-AF65-F5344CB8AC3E}">
        <p14:creationId xmlns:p14="http://schemas.microsoft.com/office/powerpoint/2010/main" val="386042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1920’lerin liberal politika uygulamaları ve deneyimleri dönemin sonuna doğru kriz işaretleri vermeye başladı. 1929’dan itibaren derin bir kriz kendini gösterdi. Ticarete dayalı sektörler en fazla etkilenenlerdi.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Bu ortamda bürokrasi konumunu güçlendirdi ve bir dizi ekonomik ve sosyal projeyi uygulamaya koydu. Ör. koruyucu bir dış ticaret rejimi.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40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1920’lerde ve 1930’larda ülkede köklü sosyal, siyasal, kültürel ve ekonomik alanlarda bir dizi inkılâplar gerçekleştirildi.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1926’da alarm vermeye başlayan ekonomik kriz 1929 Dünya Ekonomik Krizi’yle birlikte ülkede tam bir sarsıntı yarattı.</a:t>
            </a:r>
          </a:p>
        </p:txBody>
      </p:sp>
    </p:spTree>
    <p:extLst>
      <p:ext uri="{BB962C8B-B14F-4D97-AF65-F5344CB8AC3E}">
        <p14:creationId xmlns:p14="http://schemas.microsoft.com/office/powerpoint/2010/main" val="388708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4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i="1" dirty="0">
                <a:latin typeface="Book Antiqua" panose="02040602050305030304" pitchFamily="18" charset="0"/>
              </a:rPr>
              <a:t>1923-1930</a:t>
            </a:r>
            <a:endParaRPr lang="tr-TR" sz="4000" b="1" i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0" y="1814732"/>
            <a:ext cx="9242473" cy="419217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Krize karşı alınan tedbirler, giderek yeni iktisadi politikaların uygulanmasına, sonra bunun ötesine geçerek, “devletçilik” olarak adlandırılan yeni bir devlet yapılanmasını doğurdu. Bu rejim II. Dünya Savaşı’nın sonuna kadar varlığını korudu.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800" dirty="0">
                <a:latin typeface="Book Antiqua" panose="02040602050305030304" pitchFamily="18" charset="0"/>
              </a:rPr>
              <a:t>İlk politika tedbirleri, ekonomiyi dışa kapatmak ve dış pazara olan bağımlılığı en aza indirmeyi amaçlamaktaydı.</a:t>
            </a:r>
          </a:p>
        </p:txBody>
      </p:sp>
    </p:spTree>
    <p:extLst>
      <p:ext uri="{BB962C8B-B14F-4D97-AF65-F5344CB8AC3E}">
        <p14:creationId xmlns:p14="http://schemas.microsoft.com/office/powerpoint/2010/main" val="4130189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207</TotalTime>
  <Words>345</Words>
  <Application>Microsoft Office PowerPoint</Application>
  <PresentationFormat>Geniş ekran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Book Antiqua</vt:lpstr>
      <vt:lpstr>Calibri</vt:lpstr>
      <vt:lpstr>Verdana</vt:lpstr>
      <vt:lpstr>Wingdings 2</vt:lpstr>
      <vt:lpstr>Görünüş</vt:lpstr>
      <vt:lpstr>TÜRKİYE’NİN TOPLUMSAL YAPISI 1923-1930</vt:lpstr>
      <vt:lpstr>1923-1930</vt:lpstr>
      <vt:lpstr>1923-1930</vt:lpstr>
      <vt:lpstr>1923-1930</vt:lpstr>
      <vt:lpstr>1923-1930</vt:lpstr>
      <vt:lpstr>1923-1930</vt:lpstr>
      <vt:lpstr>1923-1930</vt:lpstr>
      <vt:lpstr>1923-1930</vt:lpstr>
      <vt:lpstr>1923-1930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dtcf</cp:lastModifiedBy>
  <cp:revision>115</cp:revision>
  <dcterms:created xsi:type="dcterms:W3CDTF">2018-03-24T09:54:46Z</dcterms:created>
  <dcterms:modified xsi:type="dcterms:W3CDTF">2020-05-30T11:25:50Z</dcterms:modified>
</cp:coreProperties>
</file>