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31.10.2017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31.10.2017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31.10.2017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31.10.2017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31.10.2017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31.10.2017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31.10.2017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31.10.2017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31.10.2017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31.10.2017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31.10.2017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31.10.2017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PHOTOSHOP</a:t>
            </a:r>
            <a:endParaRPr lang="tr-T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</Words>
  <PresentationFormat>Ekran Gösterisi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2" baseType="lpstr">
      <vt:lpstr>Ofis Teması</vt:lpstr>
      <vt:lpstr>PHOTOSHOP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ARA SINAV</dc:title>
  <dc:creator>SERHAT</dc:creator>
  <cp:lastModifiedBy>SERHAT</cp:lastModifiedBy>
  <cp:revision>9</cp:revision>
  <dcterms:created xsi:type="dcterms:W3CDTF">2017-10-27T16:37:30Z</dcterms:created>
  <dcterms:modified xsi:type="dcterms:W3CDTF">2017-10-31T16:39:24Z</dcterms:modified>
</cp:coreProperties>
</file>