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8" r:id="rId1"/>
  </p:sldMasterIdLst>
  <p:sldIdLst>
    <p:sldId id="256" r:id="rId2"/>
    <p:sldId id="260" r:id="rId3"/>
    <p:sldId id="261" r:id="rId4"/>
    <p:sldId id="263" r:id="rId5"/>
    <p:sldId id="262" r:id="rId6"/>
    <p:sldId id="257" r:id="rId7"/>
    <p:sldId id="258" r:id="rId8"/>
    <p:sldId id="259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705"/>
  </p:normalViewPr>
  <p:slideViewPr>
    <p:cSldViewPr snapToGrid="0" snapToObjects="1">
      <p:cViewPr varScale="1">
        <p:scale>
          <a:sx n="108" d="100"/>
          <a:sy n="108" d="100"/>
        </p:scale>
        <p:origin x="73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417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278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2859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0668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9162406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60973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94667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699251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09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15094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01175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55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104731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20893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642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Açıklama Yazı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6642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çıklama Yazı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Resmi yer tutucuya sürükleyin veya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Ana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2649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DB1611BC-AE01-C845-8FE9-9B02B61FC00B}" type="datetimeFigureOut">
              <a:rPr lang="tr-TR" smtClean="0"/>
              <a:t>12.03.2018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57F3BA4-3BEA-0843-A28F-FE9FA11744D8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4732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4399663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 smtClean="0">
                <a:latin typeface="Times New Roman" charset="0"/>
                <a:ea typeface="Times New Roman" charset="0"/>
                <a:cs typeface="Times New Roman" charset="0"/>
              </a:rPr>
              <a:t>SANİTASYON UYGULAMALARINDA KULLANILACAK SUYUN TAŞIMASI GEREKEN ÖZELLİKLER</a:t>
            </a:r>
            <a:endParaRPr lang="tr-TR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377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520042"/>
            <a:ext cx="10363826" cy="4916384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u değerli ve vazgeçilemez bir kaynaktır. Özellikle gıda fabrikaları için suyun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önemi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büyüktür. Su, ürün bileşiminde bulunmasının yanında soğutma, yıkama, temizleme, buhar üretimi ve hammaddenin taşınması gibi gıda proseslerinde çeşitli amaçlarla kullanılmaktadır. </a:t>
            </a: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4243539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045030"/>
            <a:ext cx="10363826" cy="474617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Süt endüstrisinde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ise su ayran,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yoğurt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tereyağı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, peynir gibi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ürünlerin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kalitesini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ve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ö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zelliklerini doğrudan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etkilemektedir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Dolayısıyla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suyun kalitesi ve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güvenliği önem taşımaktadır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24811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721922"/>
            <a:ext cx="10363826" cy="406927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Suyun içilebilir kalitede olup olmadığının anlaşılabilmesi için fiziksel, kimyasal ve biyolojik niteliklerinin bilinmesi gerekmektedir.</a:t>
            </a:r>
            <a:endParaRPr lang="tr-TR" sz="3600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16310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40031"/>
            <a:ext cx="10363826" cy="5308269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Suların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gıda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endüstrisi açısından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uygun hale getirilmesi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için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genellikle klorlama, ozon, </a:t>
            </a:r>
            <a:r>
              <a:rPr lang="tr-TR" sz="3600" cap="none" dirty="0" err="1" smtClean="0">
                <a:latin typeface="Times New Roman" charset="0"/>
                <a:ea typeface="Times New Roman" charset="0"/>
                <a:cs typeface="Times New Roman" charset="0"/>
              </a:rPr>
              <a:t>filtrasyon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ve </a:t>
            </a:r>
            <a:r>
              <a:rPr lang="tr-TR" sz="3600" cap="none" dirty="0" err="1">
                <a:latin typeface="Times New Roman" charset="0"/>
                <a:ea typeface="Times New Roman" charset="0"/>
                <a:cs typeface="Times New Roman" charset="0"/>
              </a:rPr>
              <a:t>uv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 radyasyon gibi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yöntemler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kullanılmaktadır.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Suda oluşabilecek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tehlikeler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söz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konusu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yöntemlerle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kontrol altına alınmalı ve kontrollerin </a:t>
            </a:r>
            <a:r>
              <a:rPr lang="tr-TR" sz="3600" cap="none" dirty="0" smtClean="0">
                <a:latin typeface="Times New Roman" charset="0"/>
                <a:ea typeface="Times New Roman" charset="0"/>
                <a:cs typeface="Times New Roman" charset="0"/>
              </a:rPr>
              <a:t>etkinliği </a:t>
            </a:r>
            <a:r>
              <a:rPr lang="tr-TR" sz="3600" cap="none" dirty="0">
                <a:latin typeface="Times New Roman" charset="0"/>
                <a:ea typeface="Times New Roman" charset="0"/>
                <a:cs typeface="Times New Roman" charset="0"/>
              </a:rPr>
              <a:t>belirlenmelidir. </a:t>
            </a:r>
          </a:p>
          <a:p>
            <a:pPr algn="just">
              <a:lnSpc>
                <a:spcPct val="150000"/>
              </a:lnSpc>
            </a:pPr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13196968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78131"/>
            <a:ext cx="10363826" cy="561307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endParaRPr lang="tr-TR" sz="3600" dirty="0" smtClean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r>
              <a:rPr lang="tr-TR" sz="4000" dirty="0" smtClean="0">
                <a:latin typeface="Times New Roman" charset="0"/>
                <a:ea typeface="Times New Roman" charset="0"/>
                <a:cs typeface="Times New Roman" charset="0"/>
              </a:rPr>
              <a:t>İ</a:t>
            </a: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şletmelerde kullanılacak suyun kalitesi içme suyu kalitesinde olmalıdır.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  <a:spcBef>
                <a:spcPts val="0"/>
              </a:spcBef>
              <a:buClrTx/>
            </a:pP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Mikrobiyolojik kalitesi uygun olmalıdır.</a:t>
            </a: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524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760021"/>
            <a:ext cx="10363826" cy="503117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endParaRPr lang="tr-TR" sz="4000" dirty="0" smtClean="0"/>
          </a:p>
          <a:p>
            <a:pPr>
              <a:lnSpc>
                <a:spcPct val="150000"/>
              </a:lnSpc>
            </a:pPr>
            <a:r>
              <a:rPr lang="tr-TR" sz="4000" dirty="0" smtClean="0">
                <a:latin typeface="Times New Roman" charset="0"/>
                <a:ea typeface="Times New Roman" charset="0"/>
                <a:cs typeface="Times New Roman" charset="0"/>
              </a:rPr>
              <a:t>Y</a:t>
            </a: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abancı madde içermemelidir.</a:t>
            </a:r>
          </a:p>
          <a:p>
            <a:pPr>
              <a:lnSpc>
                <a:spcPct val="150000"/>
              </a:lnSpc>
            </a:pP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</a:pP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Temiz olmalıdır.</a:t>
            </a:r>
          </a:p>
          <a:p>
            <a:endParaRPr lang="tr-TR" sz="4000" cap="none" dirty="0"/>
          </a:p>
        </p:txBody>
      </p:sp>
    </p:spTree>
    <p:extLst>
      <p:ext uri="{BB962C8B-B14F-4D97-AF65-F5344CB8AC3E}">
        <p14:creationId xmlns:p14="http://schemas.microsoft.com/office/powerpoint/2010/main" val="13552867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913774" y="1157468"/>
            <a:ext cx="10363826" cy="4633731"/>
          </a:xfrm>
        </p:spPr>
        <p:txBody>
          <a:bodyPr>
            <a:normAutofit/>
          </a:bodyPr>
          <a:lstStyle/>
          <a:p>
            <a:endParaRPr lang="tr-TR" sz="4000" dirty="0" smtClean="0"/>
          </a:p>
          <a:p>
            <a:pPr algn="just">
              <a:lnSpc>
                <a:spcPct val="150000"/>
              </a:lnSpc>
            </a:pPr>
            <a:r>
              <a:rPr lang="tr-TR" sz="4000" dirty="0" smtClean="0">
                <a:latin typeface="Times New Roman" charset="0"/>
                <a:ea typeface="Times New Roman" charset="0"/>
                <a:cs typeface="Times New Roman" charset="0"/>
              </a:rPr>
              <a:t>B</a:t>
            </a: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uhar  ( yoğunluğu 85</a:t>
            </a:r>
            <a:r>
              <a:rPr lang="tr-TR" sz="4000" cap="none" baseline="30000" dirty="0" smtClean="0">
                <a:latin typeface="Times New Roman" charset="0"/>
                <a:ea typeface="Times New Roman" charset="0"/>
                <a:cs typeface="Times New Roman" charset="0"/>
              </a:rPr>
              <a:t>0</a:t>
            </a:r>
            <a:r>
              <a:rPr lang="tr-TR" sz="4000" cap="none" dirty="0" smtClean="0">
                <a:latin typeface="Times New Roman" charset="0"/>
                <a:ea typeface="Times New Roman" charset="0"/>
                <a:cs typeface="Times New Roman" charset="0"/>
              </a:rPr>
              <a:t>c ye ulaşmalıdır )</a:t>
            </a:r>
          </a:p>
          <a:p>
            <a:pPr algn="just">
              <a:lnSpc>
                <a:spcPct val="150000"/>
              </a:lnSpc>
            </a:pPr>
            <a:endParaRPr lang="tr-TR" sz="4000" cap="none" dirty="0">
              <a:latin typeface="Times New Roman" charset="0"/>
              <a:ea typeface="Times New Roman" charset="0"/>
              <a:cs typeface="Times New Roman" charset="0"/>
            </a:endParaRPr>
          </a:p>
          <a:p>
            <a:pPr algn="just">
              <a:lnSpc>
                <a:spcPct val="150000"/>
              </a:lnSpc>
            </a:pPr>
            <a:r>
              <a:rPr lang="tr-TR" sz="4000" cap="none" dirty="0">
                <a:latin typeface="Times New Roman" charset="0"/>
                <a:ea typeface="Times New Roman" charset="0"/>
                <a:cs typeface="Times New Roman" charset="0"/>
              </a:rPr>
              <a:t>Suyun sertliği uygun olmalıdır.</a:t>
            </a:r>
          </a:p>
          <a:p>
            <a:endParaRPr lang="tr-TR" sz="4000" cap="none" dirty="0" smtClean="0"/>
          </a:p>
          <a:p>
            <a:endParaRPr lang="tr-TR" sz="4000" cap="none" dirty="0"/>
          </a:p>
        </p:txBody>
      </p:sp>
    </p:spTree>
    <p:extLst>
      <p:ext uri="{BB962C8B-B14F-4D97-AF65-F5344CB8AC3E}">
        <p14:creationId xmlns:p14="http://schemas.microsoft.com/office/powerpoint/2010/main" val="191744636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75</TotalTime>
  <Words>160</Words>
  <Application>Microsoft Macintosh PowerPoint</Application>
  <PresentationFormat>Geniş Ekran</PresentationFormat>
  <Paragraphs>18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Tw Cen MT</vt:lpstr>
      <vt:lpstr>Damla</vt:lpstr>
      <vt:lpstr>SANİTASYON UYGULAMALARINDA KULLANILACAK SUYUN TAŞIMASI GEREKEN ÖZELLİKLER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SANİTASYON UYGULAMALARINDA KULLANILACAK SUYUN TAŞIMASI GEREKEN ÖZELLİKLER</dc:title>
  <dc:creator>Microsoft Office Kullanıcısı</dc:creator>
  <cp:lastModifiedBy>Microsoft Office Kullanıcısı</cp:lastModifiedBy>
  <cp:revision>5</cp:revision>
  <dcterms:created xsi:type="dcterms:W3CDTF">2017-12-19T21:04:15Z</dcterms:created>
  <dcterms:modified xsi:type="dcterms:W3CDTF">2018-03-12T09:06:40Z</dcterms:modified>
</cp:coreProperties>
</file>