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58" r:id="rId2"/>
    <p:sldId id="259" r:id="rId3"/>
    <p:sldId id="260" r:id="rId4"/>
    <p:sldId id="261" r:id="rId5"/>
    <p:sldId id="262" r:id="rId6"/>
    <p:sldId id="263" r:id="rId7"/>
    <p:sldId id="264" r:id="rId8"/>
    <p:sldId id="265" r:id="rId9"/>
    <p:sldId id="294" r:id="rId10"/>
    <p:sldId id="267" r:id="rId11"/>
    <p:sldId id="268" r:id="rId12"/>
    <p:sldId id="269" r:id="rId13"/>
    <p:sldId id="270" r:id="rId14"/>
    <p:sldId id="271" r:id="rId15"/>
    <p:sldId id="332" r:id="rId16"/>
    <p:sldId id="272" r:id="rId17"/>
    <p:sldId id="273" r:id="rId18"/>
    <p:sldId id="274" r:id="rId19"/>
    <p:sldId id="275" r:id="rId20"/>
    <p:sldId id="276" r:id="rId21"/>
    <p:sldId id="277" r:id="rId22"/>
    <p:sldId id="278" r:id="rId23"/>
    <p:sldId id="281" r:id="rId24"/>
    <p:sldId id="282" r:id="rId25"/>
    <p:sldId id="283" r:id="rId26"/>
    <p:sldId id="284" r:id="rId27"/>
    <p:sldId id="285" r:id="rId28"/>
    <p:sldId id="286" r:id="rId29"/>
    <p:sldId id="287" r:id="rId30"/>
    <p:sldId id="288" r:id="rId31"/>
    <p:sldId id="289" r:id="rId32"/>
    <p:sldId id="333" r:id="rId33"/>
    <p:sldId id="334" r:id="rId34"/>
    <p:sldId id="299" r:id="rId35"/>
    <p:sldId id="301" r:id="rId36"/>
    <p:sldId id="319" r:id="rId37"/>
    <p:sldId id="320" r:id="rId38"/>
    <p:sldId id="322" r:id="rId39"/>
    <p:sldId id="324" r:id="rId40"/>
    <p:sldId id="335" r:id="rId41"/>
    <p:sldId id="325" r:id="rId42"/>
    <p:sldId id="327" r:id="rId43"/>
    <p:sldId id="312" r:id="rId44"/>
    <p:sldId id="313" r:id="rId45"/>
    <p:sldId id="314" r:id="rId46"/>
    <p:sldId id="315" r:id="rId47"/>
    <p:sldId id="316" r:id="rId48"/>
    <p:sldId id="317" r:id="rId49"/>
    <p:sldId id="336" r:id="rId50"/>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66"/>
    <a:srgbClr val="3399FF"/>
    <a:srgbClr val="FF0000"/>
    <a:srgbClr val="FFFFFF"/>
    <a:srgbClr val="FF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0" autoAdjust="0"/>
    <p:restoredTop sz="94664" autoAdjust="0"/>
  </p:normalViewPr>
  <p:slideViewPr>
    <p:cSldViewPr>
      <p:cViewPr varScale="1">
        <p:scale>
          <a:sx n="81" d="100"/>
          <a:sy n="81" d="100"/>
        </p:scale>
        <p:origin x="-104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170" name="Group 2"/>
          <p:cNvGrpSpPr>
            <a:grpSpLocks/>
          </p:cNvGrpSpPr>
          <p:nvPr/>
        </p:nvGrpSpPr>
        <p:grpSpPr bwMode="auto">
          <a:xfrm>
            <a:off x="0" y="0"/>
            <a:ext cx="9159875" cy="6870700"/>
            <a:chOff x="0" y="0"/>
            <a:chExt cx="5770" cy="4328"/>
          </a:xfrm>
        </p:grpSpPr>
        <p:sp>
          <p:nvSpPr>
            <p:cNvPr id="7171" name="Rectangle 3"/>
            <p:cNvSpPr>
              <a:spLocks noChangeArrowheads="1"/>
            </p:cNvSpPr>
            <p:nvPr/>
          </p:nvSpPr>
          <p:spPr bwMode="hidden">
            <a:xfrm>
              <a:off x="0" y="4186"/>
              <a:ext cx="5089" cy="142"/>
            </a:xfrm>
            <a:prstGeom prst="rect">
              <a:avLst/>
            </a:prstGeom>
            <a:gradFill rotWithShape="0">
              <a:gsLst>
                <a:gs pos="0">
                  <a:schemeClr val="bg1"/>
                </a:gs>
                <a:gs pos="100000">
                  <a:schemeClr val="bg2"/>
                </a:gs>
              </a:gsLst>
              <a:lin ang="5400000" scaled="1"/>
            </a:gradFill>
            <a:ln w="9525">
              <a:noFill/>
              <a:miter lim="800000"/>
              <a:headEnd/>
              <a:tailEnd/>
            </a:ln>
            <a:effectLst/>
          </p:spPr>
          <p:txBody>
            <a:bodyPr wrap="none" anchor="ctr"/>
            <a:lstStyle/>
            <a:p>
              <a:pPr algn="ctr"/>
              <a:endParaRPr kumimoji="1" lang="tr-TR"/>
            </a:p>
          </p:txBody>
        </p:sp>
        <p:sp>
          <p:nvSpPr>
            <p:cNvPr id="7172" name="Rectangle 4"/>
            <p:cNvSpPr>
              <a:spLocks noChangeArrowheads="1"/>
            </p:cNvSpPr>
            <p:nvPr/>
          </p:nvSpPr>
          <p:spPr bwMode="hidden">
            <a:xfrm>
              <a:off x="0" y="0"/>
              <a:ext cx="5089" cy="126"/>
            </a:xfrm>
            <a:prstGeom prst="rect">
              <a:avLst/>
            </a:prstGeom>
            <a:gradFill rotWithShape="0">
              <a:gsLst>
                <a:gs pos="0">
                  <a:schemeClr val="bg2"/>
                </a:gs>
                <a:gs pos="100000">
                  <a:schemeClr val="bg1"/>
                </a:gs>
              </a:gsLst>
              <a:lin ang="5400000" scaled="1"/>
            </a:gradFill>
            <a:ln w="9525">
              <a:noFill/>
              <a:miter lim="800000"/>
              <a:headEnd/>
              <a:tailEnd/>
            </a:ln>
            <a:effectLst/>
          </p:spPr>
          <p:txBody>
            <a:bodyPr wrap="none" anchor="ctr"/>
            <a:lstStyle/>
            <a:p>
              <a:pPr algn="ctr"/>
              <a:endParaRPr kumimoji="1" lang="tr-TR"/>
            </a:p>
          </p:txBody>
        </p:sp>
        <p:sp>
          <p:nvSpPr>
            <p:cNvPr id="7173" name="Rectangle 5"/>
            <p:cNvSpPr>
              <a:spLocks noChangeArrowheads="1"/>
            </p:cNvSpPr>
            <p:nvPr/>
          </p:nvSpPr>
          <p:spPr bwMode="auto">
            <a:xfrm>
              <a:off x="5010" y="0"/>
              <a:ext cx="758" cy="4320"/>
            </a:xfrm>
            <a:prstGeom prst="rect">
              <a:avLst/>
            </a:prstGeom>
            <a:gradFill rotWithShape="0">
              <a:gsLst>
                <a:gs pos="0">
                  <a:schemeClr val="accent1">
                    <a:gamma/>
                    <a:shade val="84706"/>
                    <a:invGamma/>
                  </a:schemeClr>
                </a:gs>
                <a:gs pos="50000">
                  <a:schemeClr val="accent1"/>
                </a:gs>
                <a:gs pos="100000">
                  <a:schemeClr val="accent1">
                    <a:gamma/>
                    <a:shade val="84706"/>
                    <a:invGamma/>
                  </a:schemeClr>
                </a:gs>
              </a:gsLst>
              <a:lin ang="5400000" scaled="1"/>
            </a:gradFill>
            <a:ln w="9525">
              <a:noFill/>
              <a:miter lim="800000"/>
              <a:headEnd/>
              <a:tailEnd/>
            </a:ln>
            <a:effectLst/>
          </p:spPr>
          <p:txBody>
            <a:bodyPr wrap="none" anchor="ctr"/>
            <a:lstStyle/>
            <a:p>
              <a:pPr algn="ctr"/>
              <a:endParaRPr kumimoji="1" lang="tr-TR"/>
            </a:p>
          </p:txBody>
        </p:sp>
        <p:grpSp>
          <p:nvGrpSpPr>
            <p:cNvPr id="7174" name="Group 6"/>
            <p:cNvGrpSpPr>
              <a:grpSpLocks/>
            </p:cNvGrpSpPr>
            <p:nvPr/>
          </p:nvGrpSpPr>
          <p:grpSpPr bwMode="auto">
            <a:xfrm>
              <a:off x="4944" y="1"/>
              <a:ext cx="816" cy="3974"/>
              <a:chOff x="4944" y="1"/>
              <a:chExt cx="816" cy="3974"/>
            </a:xfrm>
          </p:grpSpPr>
          <p:grpSp>
            <p:nvGrpSpPr>
              <p:cNvPr id="7175" name="Group 7"/>
              <p:cNvGrpSpPr>
                <a:grpSpLocks/>
              </p:cNvGrpSpPr>
              <p:nvPr userDrawn="1"/>
            </p:nvGrpSpPr>
            <p:grpSpPr bwMode="auto">
              <a:xfrm>
                <a:off x="5280" y="1"/>
                <a:ext cx="480" cy="1430"/>
                <a:chOff x="5280" y="1"/>
                <a:chExt cx="480" cy="1430"/>
              </a:xfrm>
            </p:grpSpPr>
            <p:grpSp>
              <p:nvGrpSpPr>
                <p:cNvPr id="7176" name="Group 8"/>
                <p:cNvGrpSpPr>
                  <a:grpSpLocks/>
                </p:cNvGrpSpPr>
                <p:nvPr userDrawn="1"/>
              </p:nvGrpSpPr>
              <p:grpSpPr bwMode="auto">
                <a:xfrm rot="-5400000">
                  <a:off x="5484" y="0"/>
                  <a:ext cx="174" cy="176"/>
                  <a:chOff x="1657" y="323"/>
                  <a:chExt cx="1691" cy="2560"/>
                </a:xfrm>
              </p:grpSpPr>
              <p:grpSp>
                <p:nvGrpSpPr>
                  <p:cNvPr id="7177" name="Group 9"/>
                  <p:cNvGrpSpPr>
                    <a:grpSpLocks/>
                  </p:cNvGrpSpPr>
                  <p:nvPr/>
                </p:nvGrpSpPr>
                <p:grpSpPr bwMode="auto">
                  <a:xfrm>
                    <a:off x="1657" y="323"/>
                    <a:ext cx="1691" cy="2560"/>
                    <a:chOff x="1657" y="323"/>
                    <a:chExt cx="1691" cy="2560"/>
                  </a:xfrm>
                </p:grpSpPr>
                <p:sp>
                  <p:nvSpPr>
                    <p:cNvPr id="7178" name="Freeform 10"/>
                    <p:cNvSpPr>
                      <a:spLocks/>
                    </p:cNvSpPr>
                    <p:nvPr/>
                  </p:nvSpPr>
                  <p:spPr bwMode="auto">
                    <a:xfrm>
                      <a:off x="2117" y="323"/>
                      <a:ext cx="1231" cy="2560"/>
                    </a:xfrm>
                    <a:custGeom>
                      <a:avLst/>
                      <a:gdLst/>
                      <a:ahLst/>
                      <a:cxnLst>
                        <a:cxn ang="0">
                          <a:pos x="337" y="283"/>
                        </a:cxn>
                        <a:cxn ang="0">
                          <a:pos x="415" y="115"/>
                        </a:cxn>
                        <a:cxn ang="0">
                          <a:pos x="583" y="7"/>
                        </a:cxn>
                        <a:cxn ang="0">
                          <a:pos x="895" y="61"/>
                        </a:cxn>
                        <a:cxn ang="0">
                          <a:pos x="1051" y="349"/>
                        </a:cxn>
                        <a:cxn ang="0">
                          <a:pos x="979" y="769"/>
                        </a:cxn>
                        <a:cxn ang="0">
                          <a:pos x="943" y="943"/>
                        </a:cxn>
                        <a:cxn ang="0">
                          <a:pos x="1105" y="1075"/>
                        </a:cxn>
                        <a:cxn ang="0">
                          <a:pos x="1231" y="1525"/>
                        </a:cxn>
                        <a:cxn ang="0">
                          <a:pos x="1123" y="1969"/>
                        </a:cxn>
                        <a:cxn ang="0">
                          <a:pos x="907" y="2077"/>
                        </a:cxn>
                        <a:cxn ang="0">
                          <a:pos x="721" y="2059"/>
                        </a:cxn>
                        <a:cxn ang="0">
                          <a:pos x="655" y="2251"/>
                        </a:cxn>
                        <a:cxn ang="0">
                          <a:pos x="529" y="2527"/>
                        </a:cxn>
                        <a:cxn ang="0">
                          <a:pos x="211" y="2509"/>
                        </a:cxn>
                        <a:cxn ang="0">
                          <a:pos x="31" y="2227"/>
                        </a:cxn>
                        <a:cxn ang="0">
                          <a:pos x="25" y="1969"/>
                        </a:cxn>
                        <a:cxn ang="0">
                          <a:pos x="145" y="1651"/>
                        </a:cxn>
                        <a:cxn ang="0">
                          <a:pos x="259" y="1513"/>
                        </a:cxn>
                        <a:cxn ang="0">
                          <a:pos x="217" y="1729"/>
                        </a:cxn>
                        <a:cxn ang="0">
                          <a:pos x="73" y="2023"/>
                        </a:cxn>
                        <a:cxn ang="0">
                          <a:pos x="169" y="2323"/>
                        </a:cxn>
                        <a:cxn ang="0">
                          <a:pos x="439" y="2431"/>
                        </a:cxn>
                        <a:cxn ang="0">
                          <a:pos x="595" y="2227"/>
                        </a:cxn>
                        <a:cxn ang="0">
                          <a:pos x="577" y="1807"/>
                        </a:cxn>
                        <a:cxn ang="0">
                          <a:pos x="493" y="1531"/>
                        </a:cxn>
                        <a:cxn ang="0">
                          <a:pos x="535" y="1459"/>
                        </a:cxn>
                        <a:cxn ang="0">
                          <a:pos x="625" y="1633"/>
                        </a:cxn>
                        <a:cxn ang="0">
                          <a:pos x="721" y="1933"/>
                        </a:cxn>
                        <a:cxn ang="0">
                          <a:pos x="967" y="1963"/>
                        </a:cxn>
                        <a:cxn ang="0">
                          <a:pos x="1135" y="1687"/>
                        </a:cxn>
                        <a:cxn ang="0">
                          <a:pos x="1117" y="1273"/>
                        </a:cxn>
                        <a:cxn ang="0">
                          <a:pos x="883" y="1057"/>
                        </a:cxn>
                        <a:cxn ang="0">
                          <a:pos x="679" y="1129"/>
                        </a:cxn>
                        <a:cxn ang="0">
                          <a:pos x="577" y="1117"/>
                        </a:cxn>
                        <a:cxn ang="0">
                          <a:pos x="619" y="1033"/>
                        </a:cxn>
                        <a:cxn ang="0">
                          <a:pos x="811" y="937"/>
                        </a:cxn>
                        <a:cxn ang="0">
                          <a:pos x="949" y="613"/>
                        </a:cxn>
                        <a:cxn ang="0">
                          <a:pos x="883" y="175"/>
                        </a:cxn>
                        <a:cxn ang="0">
                          <a:pos x="619" y="103"/>
                        </a:cxn>
                        <a:cxn ang="0">
                          <a:pos x="391" y="355"/>
                        </a:cxn>
                        <a:cxn ang="0">
                          <a:pos x="403" y="763"/>
                        </a:cxn>
                        <a:cxn ang="0">
                          <a:pos x="343" y="949"/>
                        </a:cxn>
                        <a:cxn ang="0">
                          <a:pos x="289" y="685"/>
                        </a:cxn>
                        <a:cxn ang="0">
                          <a:pos x="307" y="367"/>
                        </a:cxn>
                      </a:cxnLst>
                      <a:rect l="0" t="0" r="r" b="b"/>
                      <a:pathLst>
                        <a:path w="1231" h="2560">
                          <a:moveTo>
                            <a:pt x="307" y="367"/>
                          </a:moveTo>
                          <a:cubicBezTo>
                            <a:pt x="317" y="336"/>
                            <a:pt x="326" y="303"/>
                            <a:pt x="337" y="283"/>
                          </a:cubicBezTo>
                          <a:cubicBezTo>
                            <a:pt x="348" y="263"/>
                            <a:pt x="360" y="275"/>
                            <a:pt x="373" y="247"/>
                          </a:cubicBezTo>
                          <a:cubicBezTo>
                            <a:pt x="386" y="219"/>
                            <a:pt x="400" y="147"/>
                            <a:pt x="415" y="115"/>
                          </a:cubicBezTo>
                          <a:cubicBezTo>
                            <a:pt x="430" y="83"/>
                            <a:pt x="435" y="73"/>
                            <a:pt x="463" y="55"/>
                          </a:cubicBezTo>
                          <a:cubicBezTo>
                            <a:pt x="491" y="37"/>
                            <a:pt x="536" y="14"/>
                            <a:pt x="583" y="7"/>
                          </a:cubicBezTo>
                          <a:cubicBezTo>
                            <a:pt x="630" y="0"/>
                            <a:pt x="693" y="4"/>
                            <a:pt x="745" y="13"/>
                          </a:cubicBezTo>
                          <a:cubicBezTo>
                            <a:pt x="797" y="22"/>
                            <a:pt x="852" y="34"/>
                            <a:pt x="895" y="61"/>
                          </a:cubicBezTo>
                          <a:cubicBezTo>
                            <a:pt x="938" y="88"/>
                            <a:pt x="977" y="127"/>
                            <a:pt x="1003" y="175"/>
                          </a:cubicBezTo>
                          <a:cubicBezTo>
                            <a:pt x="1029" y="223"/>
                            <a:pt x="1044" y="287"/>
                            <a:pt x="1051" y="349"/>
                          </a:cubicBezTo>
                          <a:cubicBezTo>
                            <a:pt x="1058" y="411"/>
                            <a:pt x="1057" y="477"/>
                            <a:pt x="1045" y="547"/>
                          </a:cubicBezTo>
                          <a:cubicBezTo>
                            <a:pt x="1033" y="617"/>
                            <a:pt x="995" y="712"/>
                            <a:pt x="979" y="769"/>
                          </a:cubicBezTo>
                          <a:cubicBezTo>
                            <a:pt x="963" y="826"/>
                            <a:pt x="955" y="860"/>
                            <a:pt x="949" y="889"/>
                          </a:cubicBezTo>
                          <a:cubicBezTo>
                            <a:pt x="943" y="918"/>
                            <a:pt x="936" y="925"/>
                            <a:pt x="943" y="943"/>
                          </a:cubicBezTo>
                          <a:cubicBezTo>
                            <a:pt x="950" y="961"/>
                            <a:pt x="964" y="975"/>
                            <a:pt x="991" y="997"/>
                          </a:cubicBezTo>
                          <a:cubicBezTo>
                            <a:pt x="1018" y="1019"/>
                            <a:pt x="1069" y="1033"/>
                            <a:pt x="1105" y="1075"/>
                          </a:cubicBezTo>
                          <a:cubicBezTo>
                            <a:pt x="1141" y="1117"/>
                            <a:pt x="1186" y="1174"/>
                            <a:pt x="1207" y="1249"/>
                          </a:cubicBezTo>
                          <a:cubicBezTo>
                            <a:pt x="1228" y="1324"/>
                            <a:pt x="1231" y="1441"/>
                            <a:pt x="1231" y="1525"/>
                          </a:cubicBezTo>
                          <a:cubicBezTo>
                            <a:pt x="1231" y="1609"/>
                            <a:pt x="1225" y="1679"/>
                            <a:pt x="1207" y="1753"/>
                          </a:cubicBezTo>
                          <a:cubicBezTo>
                            <a:pt x="1189" y="1827"/>
                            <a:pt x="1153" y="1917"/>
                            <a:pt x="1123" y="1969"/>
                          </a:cubicBezTo>
                          <a:cubicBezTo>
                            <a:pt x="1093" y="2021"/>
                            <a:pt x="1063" y="2047"/>
                            <a:pt x="1027" y="2065"/>
                          </a:cubicBezTo>
                          <a:cubicBezTo>
                            <a:pt x="991" y="2083"/>
                            <a:pt x="951" y="2079"/>
                            <a:pt x="907" y="2077"/>
                          </a:cubicBezTo>
                          <a:cubicBezTo>
                            <a:pt x="863" y="2075"/>
                            <a:pt x="794" y="2056"/>
                            <a:pt x="763" y="2053"/>
                          </a:cubicBezTo>
                          <a:cubicBezTo>
                            <a:pt x="732" y="2050"/>
                            <a:pt x="733" y="2050"/>
                            <a:pt x="721" y="2059"/>
                          </a:cubicBezTo>
                          <a:cubicBezTo>
                            <a:pt x="709" y="2068"/>
                            <a:pt x="702" y="2075"/>
                            <a:pt x="691" y="2107"/>
                          </a:cubicBezTo>
                          <a:cubicBezTo>
                            <a:pt x="680" y="2139"/>
                            <a:pt x="665" y="2205"/>
                            <a:pt x="655" y="2251"/>
                          </a:cubicBezTo>
                          <a:cubicBezTo>
                            <a:pt x="645" y="2297"/>
                            <a:pt x="652" y="2337"/>
                            <a:pt x="631" y="2383"/>
                          </a:cubicBezTo>
                          <a:cubicBezTo>
                            <a:pt x="610" y="2429"/>
                            <a:pt x="574" y="2498"/>
                            <a:pt x="529" y="2527"/>
                          </a:cubicBezTo>
                          <a:cubicBezTo>
                            <a:pt x="484" y="2556"/>
                            <a:pt x="414" y="2560"/>
                            <a:pt x="361" y="2557"/>
                          </a:cubicBezTo>
                          <a:cubicBezTo>
                            <a:pt x="308" y="2554"/>
                            <a:pt x="256" y="2537"/>
                            <a:pt x="211" y="2509"/>
                          </a:cubicBezTo>
                          <a:cubicBezTo>
                            <a:pt x="166" y="2481"/>
                            <a:pt x="121" y="2436"/>
                            <a:pt x="91" y="2389"/>
                          </a:cubicBezTo>
                          <a:cubicBezTo>
                            <a:pt x="61" y="2342"/>
                            <a:pt x="46" y="2275"/>
                            <a:pt x="31" y="2227"/>
                          </a:cubicBezTo>
                          <a:cubicBezTo>
                            <a:pt x="16" y="2179"/>
                            <a:pt x="2" y="2144"/>
                            <a:pt x="1" y="2101"/>
                          </a:cubicBezTo>
                          <a:cubicBezTo>
                            <a:pt x="0" y="2058"/>
                            <a:pt x="13" y="2018"/>
                            <a:pt x="25" y="1969"/>
                          </a:cubicBezTo>
                          <a:cubicBezTo>
                            <a:pt x="37" y="1920"/>
                            <a:pt x="53" y="1860"/>
                            <a:pt x="73" y="1807"/>
                          </a:cubicBezTo>
                          <a:cubicBezTo>
                            <a:pt x="93" y="1754"/>
                            <a:pt x="122" y="1698"/>
                            <a:pt x="145" y="1651"/>
                          </a:cubicBezTo>
                          <a:cubicBezTo>
                            <a:pt x="168" y="1604"/>
                            <a:pt x="192" y="1548"/>
                            <a:pt x="211" y="1525"/>
                          </a:cubicBezTo>
                          <a:cubicBezTo>
                            <a:pt x="230" y="1502"/>
                            <a:pt x="249" y="1502"/>
                            <a:pt x="259" y="1513"/>
                          </a:cubicBezTo>
                          <a:cubicBezTo>
                            <a:pt x="269" y="1524"/>
                            <a:pt x="278" y="1555"/>
                            <a:pt x="271" y="1591"/>
                          </a:cubicBezTo>
                          <a:cubicBezTo>
                            <a:pt x="264" y="1627"/>
                            <a:pt x="242" y="1682"/>
                            <a:pt x="217" y="1729"/>
                          </a:cubicBezTo>
                          <a:cubicBezTo>
                            <a:pt x="192" y="1776"/>
                            <a:pt x="145" y="1824"/>
                            <a:pt x="121" y="1873"/>
                          </a:cubicBezTo>
                          <a:cubicBezTo>
                            <a:pt x="97" y="1922"/>
                            <a:pt x="76" y="1970"/>
                            <a:pt x="73" y="2023"/>
                          </a:cubicBezTo>
                          <a:cubicBezTo>
                            <a:pt x="70" y="2076"/>
                            <a:pt x="87" y="2141"/>
                            <a:pt x="103" y="2191"/>
                          </a:cubicBezTo>
                          <a:cubicBezTo>
                            <a:pt x="119" y="2241"/>
                            <a:pt x="140" y="2285"/>
                            <a:pt x="169" y="2323"/>
                          </a:cubicBezTo>
                          <a:cubicBezTo>
                            <a:pt x="198" y="2361"/>
                            <a:pt x="232" y="2401"/>
                            <a:pt x="277" y="2419"/>
                          </a:cubicBezTo>
                          <a:cubicBezTo>
                            <a:pt x="322" y="2437"/>
                            <a:pt x="395" y="2440"/>
                            <a:pt x="439" y="2431"/>
                          </a:cubicBezTo>
                          <a:cubicBezTo>
                            <a:pt x="483" y="2422"/>
                            <a:pt x="515" y="2399"/>
                            <a:pt x="541" y="2365"/>
                          </a:cubicBezTo>
                          <a:cubicBezTo>
                            <a:pt x="567" y="2331"/>
                            <a:pt x="583" y="2280"/>
                            <a:pt x="595" y="2227"/>
                          </a:cubicBezTo>
                          <a:cubicBezTo>
                            <a:pt x="607" y="2174"/>
                            <a:pt x="616" y="2117"/>
                            <a:pt x="613" y="2047"/>
                          </a:cubicBezTo>
                          <a:cubicBezTo>
                            <a:pt x="610" y="1977"/>
                            <a:pt x="589" y="1871"/>
                            <a:pt x="577" y="1807"/>
                          </a:cubicBezTo>
                          <a:cubicBezTo>
                            <a:pt x="565" y="1743"/>
                            <a:pt x="555" y="1709"/>
                            <a:pt x="541" y="1663"/>
                          </a:cubicBezTo>
                          <a:cubicBezTo>
                            <a:pt x="527" y="1617"/>
                            <a:pt x="502" y="1561"/>
                            <a:pt x="493" y="1531"/>
                          </a:cubicBezTo>
                          <a:cubicBezTo>
                            <a:pt x="484" y="1501"/>
                            <a:pt x="480" y="1495"/>
                            <a:pt x="487" y="1483"/>
                          </a:cubicBezTo>
                          <a:cubicBezTo>
                            <a:pt x="494" y="1471"/>
                            <a:pt x="519" y="1455"/>
                            <a:pt x="535" y="1459"/>
                          </a:cubicBezTo>
                          <a:cubicBezTo>
                            <a:pt x="551" y="1463"/>
                            <a:pt x="568" y="1478"/>
                            <a:pt x="583" y="1507"/>
                          </a:cubicBezTo>
                          <a:cubicBezTo>
                            <a:pt x="598" y="1536"/>
                            <a:pt x="610" y="1583"/>
                            <a:pt x="625" y="1633"/>
                          </a:cubicBezTo>
                          <a:cubicBezTo>
                            <a:pt x="640" y="1683"/>
                            <a:pt x="657" y="1757"/>
                            <a:pt x="673" y="1807"/>
                          </a:cubicBezTo>
                          <a:cubicBezTo>
                            <a:pt x="689" y="1857"/>
                            <a:pt x="697" y="1905"/>
                            <a:pt x="721" y="1933"/>
                          </a:cubicBezTo>
                          <a:cubicBezTo>
                            <a:pt x="745" y="1961"/>
                            <a:pt x="776" y="1970"/>
                            <a:pt x="817" y="1975"/>
                          </a:cubicBezTo>
                          <a:cubicBezTo>
                            <a:pt x="858" y="1980"/>
                            <a:pt x="926" y="1980"/>
                            <a:pt x="967" y="1963"/>
                          </a:cubicBezTo>
                          <a:cubicBezTo>
                            <a:pt x="1008" y="1946"/>
                            <a:pt x="1035" y="1919"/>
                            <a:pt x="1063" y="1873"/>
                          </a:cubicBezTo>
                          <a:cubicBezTo>
                            <a:pt x="1091" y="1827"/>
                            <a:pt x="1122" y="1761"/>
                            <a:pt x="1135" y="1687"/>
                          </a:cubicBezTo>
                          <a:cubicBezTo>
                            <a:pt x="1148" y="1613"/>
                            <a:pt x="1144" y="1498"/>
                            <a:pt x="1141" y="1429"/>
                          </a:cubicBezTo>
                          <a:cubicBezTo>
                            <a:pt x="1138" y="1360"/>
                            <a:pt x="1140" y="1325"/>
                            <a:pt x="1117" y="1273"/>
                          </a:cubicBezTo>
                          <a:cubicBezTo>
                            <a:pt x="1094" y="1221"/>
                            <a:pt x="1042" y="1153"/>
                            <a:pt x="1003" y="1117"/>
                          </a:cubicBezTo>
                          <a:cubicBezTo>
                            <a:pt x="964" y="1081"/>
                            <a:pt x="919" y="1064"/>
                            <a:pt x="883" y="1057"/>
                          </a:cubicBezTo>
                          <a:cubicBezTo>
                            <a:pt x="847" y="1050"/>
                            <a:pt x="821" y="1063"/>
                            <a:pt x="787" y="1075"/>
                          </a:cubicBezTo>
                          <a:cubicBezTo>
                            <a:pt x="753" y="1087"/>
                            <a:pt x="706" y="1117"/>
                            <a:pt x="679" y="1129"/>
                          </a:cubicBezTo>
                          <a:cubicBezTo>
                            <a:pt x="652" y="1141"/>
                            <a:pt x="642" y="1149"/>
                            <a:pt x="625" y="1147"/>
                          </a:cubicBezTo>
                          <a:cubicBezTo>
                            <a:pt x="608" y="1145"/>
                            <a:pt x="584" y="1130"/>
                            <a:pt x="577" y="1117"/>
                          </a:cubicBezTo>
                          <a:cubicBezTo>
                            <a:pt x="570" y="1104"/>
                            <a:pt x="576" y="1083"/>
                            <a:pt x="583" y="1069"/>
                          </a:cubicBezTo>
                          <a:cubicBezTo>
                            <a:pt x="590" y="1055"/>
                            <a:pt x="599" y="1043"/>
                            <a:pt x="619" y="1033"/>
                          </a:cubicBezTo>
                          <a:cubicBezTo>
                            <a:pt x="639" y="1023"/>
                            <a:pt x="671" y="1025"/>
                            <a:pt x="703" y="1009"/>
                          </a:cubicBezTo>
                          <a:cubicBezTo>
                            <a:pt x="735" y="993"/>
                            <a:pt x="780" y="965"/>
                            <a:pt x="811" y="937"/>
                          </a:cubicBezTo>
                          <a:cubicBezTo>
                            <a:pt x="842" y="909"/>
                            <a:pt x="866" y="895"/>
                            <a:pt x="889" y="841"/>
                          </a:cubicBezTo>
                          <a:cubicBezTo>
                            <a:pt x="912" y="787"/>
                            <a:pt x="939" y="696"/>
                            <a:pt x="949" y="613"/>
                          </a:cubicBezTo>
                          <a:cubicBezTo>
                            <a:pt x="959" y="530"/>
                            <a:pt x="960" y="416"/>
                            <a:pt x="949" y="343"/>
                          </a:cubicBezTo>
                          <a:cubicBezTo>
                            <a:pt x="938" y="270"/>
                            <a:pt x="914" y="215"/>
                            <a:pt x="883" y="175"/>
                          </a:cubicBezTo>
                          <a:cubicBezTo>
                            <a:pt x="852" y="135"/>
                            <a:pt x="807" y="115"/>
                            <a:pt x="763" y="103"/>
                          </a:cubicBezTo>
                          <a:cubicBezTo>
                            <a:pt x="719" y="91"/>
                            <a:pt x="665" y="90"/>
                            <a:pt x="619" y="103"/>
                          </a:cubicBezTo>
                          <a:cubicBezTo>
                            <a:pt x="573" y="116"/>
                            <a:pt x="525" y="139"/>
                            <a:pt x="487" y="181"/>
                          </a:cubicBezTo>
                          <a:cubicBezTo>
                            <a:pt x="449" y="223"/>
                            <a:pt x="412" y="301"/>
                            <a:pt x="391" y="355"/>
                          </a:cubicBezTo>
                          <a:cubicBezTo>
                            <a:pt x="370" y="409"/>
                            <a:pt x="359" y="437"/>
                            <a:pt x="361" y="505"/>
                          </a:cubicBezTo>
                          <a:cubicBezTo>
                            <a:pt x="363" y="573"/>
                            <a:pt x="399" y="691"/>
                            <a:pt x="403" y="763"/>
                          </a:cubicBezTo>
                          <a:cubicBezTo>
                            <a:pt x="407" y="835"/>
                            <a:pt x="395" y="906"/>
                            <a:pt x="385" y="937"/>
                          </a:cubicBezTo>
                          <a:cubicBezTo>
                            <a:pt x="375" y="968"/>
                            <a:pt x="356" y="957"/>
                            <a:pt x="343" y="949"/>
                          </a:cubicBezTo>
                          <a:cubicBezTo>
                            <a:pt x="330" y="941"/>
                            <a:pt x="316" y="933"/>
                            <a:pt x="307" y="889"/>
                          </a:cubicBezTo>
                          <a:cubicBezTo>
                            <a:pt x="298" y="845"/>
                            <a:pt x="294" y="755"/>
                            <a:pt x="289" y="685"/>
                          </a:cubicBezTo>
                          <a:cubicBezTo>
                            <a:pt x="284" y="615"/>
                            <a:pt x="273" y="523"/>
                            <a:pt x="277" y="469"/>
                          </a:cubicBezTo>
                          <a:cubicBezTo>
                            <a:pt x="281" y="415"/>
                            <a:pt x="297" y="398"/>
                            <a:pt x="307" y="367"/>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tr-TR"/>
                    </a:p>
                  </p:txBody>
                </p:sp>
                <p:sp>
                  <p:nvSpPr>
                    <p:cNvPr id="7179" name="Freeform 11"/>
                    <p:cNvSpPr>
                      <a:spLocks/>
                    </p:cNvSpPr>
                    <p:nvPr/>
                  </p:nvSpPr>
                  <p:spPr bwMode="auto">
                    <a:xfrm>
                      <a:off x="1657" y="376"/>
                      <a:ext cx="865" cy="2071"/>
                    </a:xfrm>
                    <a:custGeom>
                      <a:avLst/>
                      <a:gdLst/>
                      <a:ahLst/>
                      <a:cxnLst>
                        <a:cxn ang="0">
                          <a:pos x="785" y="530"/>
                        </a:cxn>
                        <a:cxn ang="0">
                          <a:pos x="797" y="350"/>
                        </a:cxn>
                        <a:cxn ang="0">
                          <a:pos x="863" y="206"/>
                        </a:cxn>
                        <a:cxn ang="0">
                          <a:pos x="809" y="218"/>
                        </a:cxn>
                        <a:cxn ang="0">
                          <a:pos x="749" y="218"/>
                        </a:cxn>
                        <a:cxn ang="0">
                          <a:pos x="683" y="116"/>
                        </a:cxn>
                        <a:cxn ang="0">
                          <a:pos x="611" y="32"/>
                        </a:cxn>
                        <a:cxn ang="0">
                          <a:pos x="509" y="2"/>
                        </a:cxn>
                        <a:cxn ang="0">
                          <a:pos x="407" y="20"/>
                        </a:cxn>
                        <a:cxn ang="0">
                          <a:pos x="281" y="74"/>
                        </a:cxn>
                        <a:cxn ang="0">
                          <a:pos x="173" y="206"/>
                        </a:cxn>
                        <a:cxn ang="0">
                          <a:pos x="119" y="404"/>
                        </a:cxn>
                        <a:cxn ang="0">
                          <a:pos x="131" y="590"/>
                        </a:cxn>
                        <a:cxn ang="0">
                          <a:pos x="173" y="782"/>
                        </a:cxn>
                        <a:cxn ang="0">
                          <a:pos x="197" y="884"/>
                        </a:cxn>
                        <a:cxn ang="0">
                          <a:pos x="167" y="986"/>
                        </a:cxn>
                        <a:cxn ang="0">
                          <a:pos x="65" y="1124"/>
                        </a:cxn>
                        <a:cxn ang="0">
                          <a:pos x="17" y="1298"/>
                        </a:cxn>
                        <a:cxn ang="0">
                          <a:pos x="5" y="1550"/>
                        </a:cxn>
                        <a:cxn ang="0">
                          <a:pos x="47" y="1748"/>
                        </a:cxn>
                        <a:cxn ang="0">
                          <a:pos x="131" y="1898"/>
                        </a:cxn>
                        <a:cxn ang="0">
                          <a:pos x="299" y="1988"/>
                        </a:cxn>
                        <a:cxn ang="0">
                          <a:pos x="425" y="1982"/>
                        </a:cxn>
                        <a:cxn ang="0">
                          <a:pos x="467" y="1994"/>
                        </a:cxn>
                        <a:cxn ang="0">
                          <a:pos x="497" y="2066"/>
                        </a:cxn>
                        <a:cxn ang="0">
                          <a:pos x="497" y="1964"/>
                        </a:cxn>
                        <a:cxn ang="0">
                          <a:pos x="557" y="1778"/>
                        </a:cxn>
                        <a:cxn ang="0">
                          <a:pos x="617" y="1658"/>
                        </a:cxn>
                        <a:cxn ang="0">
                          <a:pos x="581" y="1700"/>
                        </a:cxn>
                        <a:cxn ang="0">
                          <a:pos x="515" y="1820"/>
                        </a:cxn>
                        <a:cxn ang="0">
                          <a:pos x="407" y="1904"/>
                        </a:cxn>
                        <a:cxn ang="0">
                          <a:pos x="269" y="1898"/>
                        </a:cxn>
                        <a:cxn ang="0">
                          <a:pos x="179" y="1814"/>
                        </a:cxn>
                        <a:cxn ang="0">
                          <a:pos x="113" y="1640"/>
                        </a:cxn>
                        <a:cxn ang="0">
                          <a:pos x="107" y="1394"/>
                        </a:cxn>
                        <a:cxn ang="0">
                          <a:pos x="137" y="1190"/>
                        </a:cxn>
                        <a:cxn ang="0">
                          <a:pos x="203" y="1070"/>
                        </a:cxn>
                        <a:cxn ang="0">
                          <a:pos x="323" y="1022"/>
                        </a:cxn>
                        <a:cxn ang="0">
                          <a:pos x="509" y="1076"/>
                        </a:cxn>
                        <a:cxn ang="0">
                          <a:pos x="611" y="1124"/>
                        </a:cxn>
                        <a:cxn ang="0">
                          <a:pos x="665" y="1100"/>
                        </a:cxn>
                        <a:cxn ang="0">
                          <a:pos x="659" y="1046"/>
                        </a:cxn>
                        <a:cxn ang="0">
                          <a:pos x="611" y="1004"/>
                        </a:cxn>
                        <a:cxn ang="0">
                          <a:pos x="497" y="980"/>
                        </a:cxn>
                        <a:cxn ang="0">
                          <a:pos x="323" y="896"/>
                        </a:cxn>
                        <a:cxn ang="0">
                          <a:pos x="233" y="680"/>
                        </a:cxn>
                        <a:cxn ang="0">
                          <a:pos x="209" y="416"/>
                        </a:cxn>
                        <a:cxn ang="0">
                          <a:pos x="317" y="170"/>
                        </a:cxn>
                        <a:cxn ang="0">
                          <a:pos x="485" y="110"/>
                        </a:cxn>
                        <a:cxn ang="0">
                          <a:pos x="617" y="164"/>
                        </a:cxn>
                        <a:cxn ang="0">
                          <a:pos x="707" y="290"/>
                        </a:cxn>
                        <a:cxn ang="0">
                          <a:pos x="737" y="428"/>
                        </a:cxn>
                        <a:cxn ang="0">
                          <a:pos x="773" y="602"/>
                        </a:cxn>
                        <a:cxn ang="0">
                          <a:pos x="809" y="584"/>
                        </a:cxn>
                        <a:cxn ang="0">
                          <a:pos x="785" y="530"/>
                        </a:cxn>
                      </a:cxnLst>
                      <a:rect l="0" t="0" r="r" b="b"/>
                      <a:pathLst>
                        <a:path w="865" h="2071">
                          <a:moveTo>
                            <a:pt x="785" y="530"/>
                          </a:moveTo>
                          <a:cubicBezTo>
                            <a:pt x="783" y="491"/>
                            <a:pt x="784" y="404"/>
                            <a:pt x="797" y="350"/>
                          </a:cubicBezTo>
                          <a:cubicBezTo>
                            <a:pt x="810" y="296"/>
                            <a:pt x="861" y="228"/>
                            <a:pt x="863" y="206"/>
                          </a:cubicBezTo>
                          <a:cubicBezTo>
                            <a:pt x="865" y="184"/>
                            <a:pt x="828" y="216"/>
                            <a:pt x="809" y="218"/>
                          </a:cubicBezTo>
                          <a:cubicBezTo>
                            <a:pt x="790" y="220"/>
                            <a:pt x="770" y="235"/>
                            <a:pt x="749" y="218"/>
                          </a:cubicBezTo>
                          <a:cubicBezTo>
                            <a:pt x="728" y="201"/>
                            <a:pt x="706" y="147"/>
                            <a:pt x="683" y="116"/>
                          </a:cubicBezTo>
                          <a:cubicBezTo>
                            <a:pt x="660" y="85"/>
                            <a:pt x="640" y="51"/>
                            <a:pt x="611" y="32"/>
                          </a:cubicBezTo>
                          <a:cubicBezTo>
                            <a:pt x="582" y="13"/>
                            <a:pt x="543" y="4"/>
                            <a:pt x="509" y="2"/>
                          </a:cubicBezTo>
                          <a:cubicBezTo>
                            <a:pt x="475" y="0"/>
                            <a:pt x="445" y="8"/>
                            <a:pt x="407" y="20"/>
                          </a:cubicBezTo>
                          <a:cubicBezTo>
                            <a:pt x="369" y="32"/>
                            <a:pt x="320" y="43"/>
                            <a:pt x="281" y="74"/>
                          </a:cubicBezTo>
                          <a:cubicBezTo>
                            <a:pt x="242" y="105"/>
                            <a:pt x="200" y="151"/>
                            <a:pt x="173" y="206"/>
                          </a:cubicBezTo>
                          <a:cubicBezTo>
                            <a:pt x="146" y="261"/>
                            <a:pt x="126" y="340"/>
                            <a:pt x="119" y="404"/>
                          </a:cubicBezTo>
                          <a:cubicBezTo>
                            <a:pt x="112" y="468"/>
                            <a:pt x="122" y="527"/>
                            <a:pt x="131" y="590"/>
                          </a:cubicBezTo>
                          <a:cubicBezTo>
                            <a:pt x="140" y="653"/>
                            <a:pt x="162" y="733"/>
                            <a:pt x="173" y="782"/>
                          </a:cubicBezTo>
                          <a:cubicBezTo>
                            <a:pt x="184" y="831"/>
                            <a:pt x="198" y="850"/>
                            <a:pt x="197" y="884"/>
                          </a:cubicBezTo>
                          <a:cubicBezTo>
                            <a:pt x="196" y="918"/>
                            <a:pt x="189" y="946"/>
                            <a:pt x="167" y="986"/>
                          </a:cubicBezTo>
                          <a:cubicBezTo>
                            <a:pt x="145" y="1026"/>
                            <a:pt x="90" y="1072"/>
                            <a:pt x="65" y="1124"/>
                          </a:cubicBezTo>
                          <a:cubicBezTo>
                            <a:pt x="40" y="1176"/>
                            <a:pt x="27" y="1227"/>
                            <a:pt x="17" y="1298"/>
                          </a:cubicBezTo>
                          <a:cubicBezTo>
                            <a:pt x="7" y="1369"/>
                            <a:pt x="0" y="1475"/>
                            <a:pt x="5" y="1550"/>
                          </a:cubicBezTo>
                          <a:cubicBezTo>
                            <a:pt x="10" y="1625"/>
                            <a:pt x="26" y="1690"/>
                            <a:pt x="47" y="1748"/>
                          </a:cubicBezTo>
                          <a:cubicBezTo>
                            <a:pt x="68" y="1806"/>
                            <a:pt x="89" y="1858"/>
                            <a:pt x="131" y="1898"/>
                          </a:cubicBezTo>
                          <a:cubicBezTo>
                            <a:pt x="173" y="1938"/>
                            <a:pt x="250" y="1974"/>
                            <a:pt x="299" y="1988"/>
                          </a:cubicBezTo>
                          <a:cubicBezTo>
                            <a:pt x="348" y="2002"/>
                            <a:pt x="397" y="1981"/>
                            <a:pt x="425" y="1982"/>
                          </a:cubicBezTo>
                          <a:cubicBezTo>
                            <a:pt x="453" y="1983"/>
                            <a:pt x="455" y="1980"/>
                            <a:pt x="467" y="1994"/>
                          </a:cubicBezTo>
                          <a:cubicBezTo>
                            <a:pt x="479" y="2008"/>
                            <a:pt x="492" y="2071"/>
                            <a:pt x="497" y="2066"/>
                          </a:cubicBezTo>
                          <a:cubicBezTo>
                            <a:pt x="502" y="2061"/>
                            <a:pt x="487" y="2012"/>
                            <a:pt x="497" y="1964"/>
                          </a:cubicBezTo>
                          <a:cubicBezTo>
                            <a:pt x="507" y="1916"/>
                            <a:pt x="537" y="1829"/>
                            <a:pt x="557" y="1778"/>
                          </a:cubicBezTo>
                          <a:cubicBezTo>
                            <a:pt x="577" y="1727"/>
                            <a:pt x="613" y="1671"/>
                            <a:pt x="617" y="1658"/>
                          </a:cubicBezTo>
                          <a:cubicBezTo>
                            <a:pt x="621" y="1645"/>
                            <a:pt x="598" y="1673"/>
                            <a:pt x="581" y="1700"/>
                          </a:cubicBezTo>
                          <a:cubicBezTo>
                            <a:pt x="564" y="1727"/>
                            <a:pt x="544" y="1786"/>
                            <a:pt x="515" y="1820"/>
                          </a:cubicBezTo>
                          <a:cubicBezTo>
                            <a:pt x="486" y="1854"/>
                            <a:pt x="448" y="1891"/>
                            <a:pt x="407" y="1904"/>
                          </a:cubicBezTo>
                          <a:cubicBezTo>
                            <a:pt x="366" y="1917"/>
                            <a:pt x="307" y="1913"/>
                            <a:pt x="269" y="1898"/>
                          </a:cubicBezTo>
                          <a:cubicBezTo>
                            <a:pt x="231" y="1883"/>
                            <a:pt x="205" y="1857"/>
                            <a:pt x="179" y="1814"/>
                          </a:cubicBezTo>
                          <a:cubicBezTo>
                            <a:pt x="153" y="1771"/>
                            <a:pt x="125" y="1710"/>
                            <a:pt x="113" y="1640"/>
                          </a:cubicBezTo>
                          <a:cubicBezTo>
                            <a:pt x="101" y="1570"/>
                            <a:pt x="103" y="1469"/>
                            <a:pt x="107" y="1394"/>
                          </a:cubicBezTo>
                          <a:cubicBezTo>
                            <a:pt x="111" y="1319"/>
                            <a:pt x="121" y="1244"/>
                            <a:pt x="137" y="1190"/>
                          </a:cubicBezTo>
                          <a:cubicBezTo>
                            <a:pt x="153" y="1136"/>
                            <a:pt x="172" y="1098"/>
                            <a:pt x="203" y="1070"/>
                          </a:cubicBezTo>
                          <a:cubicBezTo>
                            <a:pt x="234" y="1042"/>
                            <a:pt x="272" y="1021"/>
                            <a:pt x="323" y="1022"/>
                          </a:cubicBezTo>
                          <a:cubicBezTo>
                            <a:pt x="374" y="1023"/>
                            <a:pt x="461" y="1059"/>
                            <a:pt x="509" y="1076"/>
                          </a:cubicBezTo>
                          <a:cubicBezTo>
                            <a:pt x="557" y="1093"/>
                            <a:pt x="585" y="1120"/>
                            <a:pt x="611" y="1124"/>
                          </a:cubicBezTo>
                          <a:cubicBezTo>
                            <a:pt x="637" y="1128"/>
                            <a:pt x="657" y="1113"/>
                            <a:pt x="665" y="1100"/>
                          </a:cubicBezTo>
                          <a:cubicBezTo>
                            <a:pt x="673" y="1087"/>
                            <a:pt x="668" y="1062"/>
                            <a:pt x="659" y="1046"/>
                          </a:cubicBezTo>
                          <a:cubicBezTo>
                            <a:pt x="650" y="1030"/>
                            <a:pt x="638" y="1015"/>
                            <a:pt x="611" y="1004"/>
                          </a:cubicBezTo>
                          <a:cubicBezTo>
                            <a:pt x="584" y="993"/>
                            <a:pt x="545" y="998"/>
                            <a:pt x="497" y="980"/>
                          </a:cubicBezTo>
                          <a:cubicBezTo>
                            <a:pt x="449" y="962"/>
                            <a:pt x="367" y="946"/>
                            <a:pt x="323" y="896"/>
                          </a:cubicBezTo>
                          <a:cubicBezTo>
                            <a:pt x="279" y="846"/>
                            <a:pt x="252" y="760"/>
                            <a:pt x="233" y="680"/>
                          </a:cubicBezTo>
                          <a:cubicBezTo>
                            <a:pt x="214" y="600"/>
                            <a:pt x="195" y="501"/>
                            <a:pt x="209" y="416"/>
                          </a:cubicBezTo>
                          <a:cubicBezTo>
                            <a:pt x="223" y="331"/>
                            <a:pt x="271" y="221"/>
                            <a:pt x="317" y="170"/>
                          </a:cubicBezTo>
                          <a:cubicBezTo>
                            <a:pt x="363" y="119"/>
                            <a:pt x="435" y="111"/>
                            <a:pt x="485" y="110"/>
                          </a:cubicBezTo>
                          <a:cubicBezTo>
                            <a:pt x="535" y="109"/>
                            <a:pt x="580" y="134"/>
                            <a:pt x="617" y="164"/>
                          </a:cubicBezTo>
                          <a:cubicBezTo>
                            <a:pt x="654" y="194"/>
                            <a:pt x="687" y="246"/>
                            <a:pt x="707" y="290"/>
                          </a:cubicBezTo>
                          <a:cubicBezTo>
                            <a:pt x="727" y="334"/>
                            <a:pt x="726" y="376"/>
                            <a:pt x="737" y="428"/>
                          </a:cubicBezTo>
                          <a:cubicBezTo>
                            <a:pt x="748" y="480"/>
                            <a:pt x="761" y="576"/>
                            <a:pt x="773" y="602"/>
                          </a:cubicBezTo>
                          <a:cubicBezTo>
                            <a:pt x="785" y="628"/>
                            <a:pt x="807" y="597"/>
                            <a:pt x="809" y="584"/>
                          </a:cubicBezTo>
                          <a:cubicBezTo>
                            <a:pt x="811" y="571"/>
                            <a:pt x="787" y="569"/>
                            <a:pt x="785" y="530"/>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tr-TR"/>
                    </a:p>
                  </p:txBody>
                </p:sp>
              </p:grpSp>
              <p:sp>
                <p:nvSpPr>
                  <p:cNvPr id="7180" name="Oval 12"/>
                  <p:cNvSpPr>
                    <a:spLocks noChangeArrowheads="1"/>
                  </p:cNvSpPr>
                  <p:nvPr/>
                </p:nvSpPr>
                <p:spPr bwMode="auto">
                  <a:xfrm>
                    <a:off x="2400" y="1428"/>
                    <a:ext cx="168" cy="246"/>
                  </a:xfrm>
                  <a:prstGeom prst="ellipse">
                    <a:avLst/>
                  </a:prstGeom>
                  <a:solidFill>
                    <a:srgbClr val="E7D6B7"/>
                  </a:solidFill>
                  <a:ln w="9525">
                    <a:noFill/>
                    <a:round/>
                    <a:headEnd/>
                    <a:tailEnd/>
                  </a:ln>
                  <a:effectLst/>
                </p:spPr>
                <p:txBody>
                  <a:bodyPr wrap="none" anchor="ctr"/>
                  <a:lstStyle/>
                  <a:p>
                    <a:endParaRPr lang="tr-TR"/>
                  </a:p>
                </p:txBody>
              </p:sp>
              <p:sp>
                <p:nvSpPr>
                  <p:cNvPr id="7181" name="Freeform 13"/>
                  <p:cNvSpPr>
                    <a:spLocks/>
                  </p:cNvSpPr>
                  <p:nvPr/>
                </p:nvSpPr>
                <p:spPr bwMode="auto">
                  <a:xfrm>
                    <a:off x="2595" y="741"/>
                    <a:ext cx="266" cy="521"/>
                  </a:xfrm>
                  <a:custGeom>
                    <a:avLst/>
                    <a:gdLst/>
                    <a:ahLst/>
                    <a:cxnLst>
                      <a:cxn ang="0">
                        <a:pos x="3" y="483"/>
                      </a:cxn>
                      <a:cxn ang="0">
                        <a:pos x="27" y="273"/>
                      </a:cxn>
                      <a:cxn ang="0">
                        <a:pos x="111" y="45"/>
                      </a:cxn>
                      <a:cxn ang="0">
                        <a:pos x="183" y="3"/>
                      </a:cxn>
                      <a:cxn ang="0">
                        <a:pos x="237" y="39"/>
                      </a:cxn>
                      <a:cxn ang="0">
                        <a:pos x="261" y="129"/>
                      </a:cxn>
                      <a:cxn ang="0">
                        <a:pos x="207" y="273"/>
                      </a:cxn>
                      <a:cxn ang="0">
                        <a:pos x="105" y="477"/>
                      </a:cxn>
                      <a:cxn ang="0">
                        <a:pos x="45" y="501"/>
                      </a:cxn>
                      <a:cxn ang="0">
                        <a:pos x="3" y="483"/>
                      </a:cxn>
                    </a:cxnLst>
                    <a:rect l="0" t="0" r="r" b="b"/>
                    <a:pathLst>
                      <a:path w="266" h="521">
                        <a:moveTo>
                          <a:pt x="3" y="483"/>
                        </a:moveTo>
                        <a:cubicBezTo>
                          <a:pt x="0" y="445"/>
                          <a:pt x="9" y="346"/>
                          <a:pt x="27" y="273"/>
                        </a:cubicBezTo>
                        <a:cubicBezTo>
                          <a:pt x="45" y="200"/>
                          <a:pt x="85" y="90"/>
                          <a:pt x="111" y="45"/>
                        </a:cubicBezTo>
                        <a:cubicBezTo>
                          <a:pt x="137" y="0"/>
                          <a:pt x="162" y="4"/>
                          <a:pt x="183" y="3"/>
                        </a:cubicBezTo>
                        <a:cubicBezTo>
                          <a:pt x="204" y="2"/>
                          <a:pt x="224" y="18"/>
                          <a:pt x="237" y="39"/>
                        </a:cubicBezTo>
                        <a:cubicBezTo>
                          <a:pt x="250" y="60"/>
                          <a:pt x="266" y="90"/>
                          <a:pt x="261" y="129"/>
                        </a:cubicBezTo>
                        <a:cubicBezTo>
                          <a:pt x="256" y="168"/>
                          <a:pt x="233" y="215"/>
                          <a:pt x="207" y="273"/>
                        </a:cubicBezTo>
                        <a:cubicBezTo>
                          <a:pt x="181" y="331"/>
                          <a:pt x="132" y="439"/>
                          <a:pt x="105" y="477"/>
                        </a:cubicBezTo>
                        <a:cubicBezTo>
                          <a:pt x="78" y="515"/>
                          <a:pt x="61" y="501"/>
                          <a:pt x="45" y="501"/>
                        </a:cubicBezTo>
                        <a:cubicBezTo>
                          <a:pt x="29" y="501"/>
                          <a:pt x="6" y="521"/>
                          <a:pt x="3" y="483"/>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tr-TR"/>
                  </a:p>
                </p:txBody>
              </p:sp>
              <p:sp>
                <p:nvSpPr>
                  <p:cNvPr id="7182" name="Freeform 14"/>
                  <p:cNvSpPr>
                    <a:spLocks/>
                  </p:cNvSpPr>
                  <p:nvPr/>
                </p:nvSpPr>
                <p:spPr bwMode="auto">
                  <a:xfrm>
                    <a:off x="2672" y="1593"/>
                    <a:ext cx="392" cy="340"/>
                  </a:xfrm>
                  <a:custGeom>
                    <a:avLst/>
                    <a:gdLst/>
                    <a:ahLst/>
                    <a:cxnLst>
                      <a:cxn ang="0">
                        <a:pos x="100" y="201"/>
                      </a:cxn>
                      <a:cxn ang="0">
                        <a:pos x="16" y="87"/>
                      </a:cxn>
                      <a:cxn ang="0">
                        <a:pos x="4" y="45"/>
                      </a:cxn>
                      <a:cxn ang="0">
                        <a:pos x="28" y="3"/>
                      </a:cxn>
                      <a:cxn ang="0">
                        <a:pos x="130" y="27"/>
                      </a:cxn>
                      <a:cxn ang="0">
                        <a:pos x="250" y="75"/>
                      </a:cxn>
                      <a:cxn ang="0">
                        <a:pos x="364" y="159"/>
                      </a:cxn>
                      <a:cxn ang="0">
                        <a:pos x="388" y="273"/>
                      </a:cxn>
                      <a:cxn ang="0">
                        <a:pos x="340" y="333"/>
                      </a:cxn>
                      <a:cxn ang="0">
                        <a:pos x="244" y="315"/>
                      </a:cxn>
                      <a:cxn ang="0">
                        <a:pos x="100" y="201"/>
                      </a:cxn>
                    </a:cxnLst>
                    <a:rect l="0" t="0" r="r" b="b"/>
                    <a:pathLst>
                      <a:path w="392" h="340">
                        <a:moveTo>
                          <a:pt x="100" y="201"/>
                        </a:moveTo>
                        <a:cubicBezTo>
                          <a:pt x="62" y="163"/>
                          <a:pt x="32" y="113"/>
                          <a:pt x="16" y="87"/>
                        </a:cubicBezTo>
                        <a:cubicBezTo>
                          <a:pt x="0" y="61"/>
                          <a:pt x="2" y="59"/>
                          <a:pt x="4" y="45"/>
                        </a:cubicBezTo>
                        <a:cubicBezTo>
                          <a:pt x="6" y="31"/>
                          <a:pt x="7" y="6"/>
                          <a:pt x="28" y="3"/>
                        </a:cubicBezTo>
                        <a:cubicBezTo>
                          <a:pt x="49" y="0"/>
                          <a:pt x="93" y="15"/>
                          <a:pt x="130" y="27"/>
                        </a:cubicBezTo>
                        <a:cubicBezTo>
                          <a:pt x="167" y="39"/>
                          <a:pt x="211" y="53"/>
                          <a:pt x="250" y="75"/>
                        </a:cubicBezTo>
                        <a:cubicBezTo>
                          <a:pt x="289" y="97"/>
                          <a:pt x="341" y="126"/>
                          <a:pt x="364" y="159"/>
                        </a:cubicBezTo>
                        <a:cubicBezTo>
                          <a:pt x="387" y="192"/>
                          <a:pt x="392" y="244"/>
                          <a:pt x="388" y="273"/>
                        </a:cubicBezTo>
                        <a:cubicBezTo>
                          <a:pt x="384" y="302"/>
                          <a:pt x="364" y="326"/>
                          <a:pt x="340" y="333"/>
                        </a:cubicBezTo>
                        <a:cubicBezTo>
                          <a:pt x="316" y="340"/>
                          <a:pt x="282" y="336"/>
                          <a:pt x="244" y="315"/>
                        </a:cubicBezTo>
                        <a:cubicBezTo>
                          <a:pt x="206" y="294"/>
                          <a:pt x="138" y="239"/>
                          <a:pt x="100" y="201"/>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tr-TR"/>
                  </a:p>
                </p:txBody>
              </p:sp>
              <p:sp>
                <p:nvSpPr>
                  <p:cNvPr id="7183" name="Freeform 15"/>
                  <p:cNvSpPr>
                    <a:spLocks/>
                  </p:cNvSpPr>
                  <p:nvPr/>
                </p:nvSpPr>
                <p:spPr bwMode="auto">
                  <a:xfrm>
                    <a:off x="2412" y="1929"/>
                    <a:ext cx="151" cy="558"/>
                  </a:xfrm>
                  <a:custGeom>
                    <a:avLst/>
                    <a:gdLst/>
                    <a:ahLst/>
                    <a:cxnLst>
                      <a:cxn ang="0">
                        <a:pos x="18" y="165"/>
                      </a:cxn>
                      <a:cxn ang="0">
                        <a:pos x="42" y="39"/>
                      </a:cxn>
                      <a:cxn ang="0">
                        <a:pos x="66" y="3"/>
                      </a:cxn>
                      <a:cxn ang="0">
                        <a:pos x="108" y="27"/>
                      </a:cxn>
                      <a:cxn ang="0">
                        <a:pos x="138" y="165"/>
                      </a:cxn>
                      <a:cxn ang="0">
                        <a:pos x="144" y="423"/>
                      </a:cxn>
                      <a:cxn ang="0">
                        <a:pos x="96" y="543"/>
                      </a:cxn>
                      <a:cxn ang="0">
                        <a:pos x="24" y="513"/>
                      </a:cxn>
                      <a:cxn ang="0">
                        <a:pos x="0" y="315"/>
                      </a:cxn>
                      <a:cxn ang="0">
                        <a:pos x="18" y="165"/>
                      </a:cxn>
                    </a:cxnLst>
                    <a:rect l="0" t="0" r="r" b="b"/>
                    <a:pathLst>
                      <a:path w="151" h="558">
                        <a:moveTo>
                          <a:pt x="18" y="165"/>
                        </a:moveTo>
                        <a:cubicBezTo>
                          <a:pt x="25" y="119"/>
                          <a:pt x="34" y="66"/>
                          <a:pt x="42" y="39"/>
                        </a:cubicBezTo>
                        <a:cubicBezTo>
                          <a:pt x="50" y="12"/>
                          <a:pt x="55" y="5"/>
                          <a:pt x="66" y="3"/>
                        </a:cubicBezTo>
                        <a:cubicBezTo>
                          <a:pt x="77" y="1"/>
                          <a:pt x="96" y="0"/>
                          <a:pt x="108" y="27"/>
                        </a:cubicBezTo>
                        <a:cubicBezTo>
                          <a:pt x="120" y="54"/>
                          <a:pt x="132" y="99"/>
                          <a:pt x="138" y="165"/>
                        </a:cubicBezTo>
                        <a:cubicBezTo>
                          <a:pt x="144" y="231"/>
                          <a:pt x="151" y="360"/>
                          <a:pt x="144" y="423"/>
                        </a:cubicBezTo>
                        <a:cubicBezTo>
                          <a:pt x="137" y="486"/>
                          <a:pt x="116" y="528"/>
                          <a:pt x="96" y="543"/>
                        </a:cubicBezTo>
                        <a:cubicBezTo>
                          <a:pt x="76" y="558"/>
                          <a:pt x="40" y="551"/>
                          <a:pt x="24" y="513"/>
                        </a:cubicBezTo>
                        <a:cubicBezTo>
                          <a:pt x="8" y="475"/>
                          <a:pt x="0" y="372"/>
                          <a:pt x="0" y="315"/>
                        </a:cubicBezTo>
                        <a:cubicBezTo>
                          <a:pt x="0" y="258"/>
                          <a:pt x="11" y="211"/>
                          <a:pt x="18" y="165"/>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tr-TR"/>
                  </a:p>
                </p:txBody>
              </p:sp>
              <p:sp>
                <p:nvSpPr>
                  <p:cNvPr id="7184" name="Freeform 16"/>
                  <p:cNvSpPr>
                    <a:spLocks/>
                  </p:cNvSpPr>
                  <p:nvPr/>
                </p:nvSpPr>
                <p:spPr bwMode="auto">
                  <a:xfrm>
                    <a:off x="1907" y="1589"/>
                    <a:ext cx="392" cy="253"/>
                  </a:xfrm>
                  <a:custGeom>
                    <a:avLst/>
                    <a:gdLst/>
                    <a:ahLst/>
                    <a:cxnLst>
                      <a:cxn ang="0">
                        <a:pos x="175" y="61"/>
                      </a:cxn>
                      <a:cxn ang="0">
                        <a:pos x="307" y="19"/>
                      </a:cxn>
                      <a:cxn ang="0">
                        <a:pos x="367" y="7"/>
                      </a:cxn>
                      <a:cxn ang="0">
                        <a:pos x="385" y="61"/>
                      </a:cxn>
                      <a:cxn ang="0">
                        <a:pos x="325" y="133"/>
                      </a:cxn>
                      <a:cxn ang="0">
                        <a:pos x="193" y="223"/>
                      </a:cxn>
                      <a:cxn ang="0">
                        <a:pos x="37" y="247"/>
                      </a:cxn>
                      <a:cxn ang="0">
                        <a:pos x="1" y="187"/>
                      </a:cxn>
                      <a:cxn ang="0">
                        <a:pos x="43" y="115"/>
                      </a:cxn>
                      <a:cxn ang="0">
                        <a:pos x="175" y="61"/>
                      </a:cxn>
                    </a:cxnLst>
                    <a:rect l="0" t="0" r="r" b="b"/>
                    <a:pathLst>
                      <a:path w="392" h="253">
                        <a:moveTo>
                          <a:pt x="175" y="61"/>
                        </a:moveTo>
                        <a:cubicBezTo>
                          <a:pt x="219" y="45"/>
                          <a:pt x="275" y="28"/>
                          <a:pt x="307" y="19"/>
                        </a:cubicBezTo>
                        <a:cubicBezTo>
                          <a:pt x="339" y="10"/>
                          <a:pt x="354" y="0"/>
                          <a:pt x="367" y="7"/>
                        </a:cubicBezTo>
                        <a:cubicBezTo>
                          <a:pt x="380" y="14"/>
                          <a:pt x="392" y="40"/>
                          <a:pt x="385" y="61"/>
                        </a:cubicBezTo>
                        <a:cubicBezTo>
                          <a:pt x="378" y="82"/>
                          <a:pt x="357" y="106"/>
                          <a:pt x="325" y="133"/>
                        </a:cubicBezTo>
                        <a:cubicBezTo>
                          <a:pt x="293" y="160"/>
                          <a:pt x="241" y="204"/>
                          <a:pt x="193" y="223"/>
                        </a:cubicBezTo>
                        <a:cubicBezTo>
                          <a:pt x="145" y="242"/>
                          <a:pt x="69" y="253"/>
                          <a:pt x="37" y="247"/>
                        </a:cubicBezTo>
                        <a:cubicBezTo>
                          <a:pt x="5" y="241"/>
                          <a:pt x="0" y="209"/>
                          <a:pt x="1" y="187"/>
                        </a:cubicBezTo>
                        <a:cubicBezTo>
                          <a:pt x="2" y="165"/>
                          <a:pt x="15" y="136"/>
                          <a:pt x="43" y="115"/>
                        </a:cubicBezTo>
                        <a:cubicBezTo>
                          <a:pt x="71" y="94"/>
                          <a:pt x="131" y="77"/>
                          <a:pt x="175" y="61"/>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tr-TR"/>
                  </a:p>
                </p:txBody>
              </p:sp>
              <p:sp>
                <p:nvSpPr>
                  <p:cNvPr id="7185" name="Freeform 17"/>
                  <p:cNvSpPr>
                    <a:spLocks/>
                  </p:cNvSpPr>
                  <p:nvPr/>
                </p:nvSpPr>
                <p:spPr bwMode="auto">
                  <a:xfrm>
                    <a:off x="2094" y="930"/>
                    <a:ext cx="238" cy="386"/>
                  </a:xfrm>
                  <a:custGeom>
                    <a:avLst/>
                    <a:gdLst/>
                    <a:ahLst/>
                    <a:cxnLst>
                      <a:cxn ang="0">
                        <a:pos x="78" y="270"/>
                      </a:cxn>
                      <a:cxn ang="0">
                        <a:pos x="24" y="192"/>
                      </a:cxn>
                      <a:cxn ang="0">
                        <a:pos x="0" y="96"/>
                      </a:cxn>
                      <a:cxn ang="0">
                        <a:pos x="24" y="12"/>
                      </a:cxn>
                      <a:cxn ang="0">
                        <a:pos x="120" y="24"/>
                      </a:cxn>
                      <a:cxn ang="0">
                        <a:pos x="180" y="132"/>
                      </a:cxn>
                      <a:cxn ang="0">
                        <a:pos x="234" y="306"/>
                      </a:cxn>
                      <a:cxn ang="0">
                        <a:pos x="204" y="378"/>
                      </a:cxn>
                      <a:cxn ang="0">
                        <a:pos x="168" y="354"/>
                      </a:cxn>
                      <a:cxn ang="0">
                        <a:pos x="78" y="270"/>
                      </a:cxn>
                    </a:cxnLst>
                    <a:rect l="0" t="0" r="r" b="b"/>
                    <a:pathLst>
                      <a:path w="238" h="386">
                        <a:moveTo>
                          <a:pt x="78" y="270"/>
                        </a:moveTo>
                        <a:cubicBezTo>
                          <a:pt x="54" y="243"/>
                          <a:pt x="37" y="221"/>
                          <a:pt x="24" y="192"/>
                        </a:cubicBezTo>
                        <a:cubicBezTo>
                          <a:pt x="11" y="163"/>
                          <a:pt x="0" y="126"/>
                          <a:pt x="0" y="96"/>
                        </a:cubicBezTo>
                        <a:cubicBezTo>
                          <a:pt x="0" y="66"/>
                          <a:pt x="4" y="24"/>
                          <a:pt x="24" y="12"/>
                        </a:cubicBezTo>
                        <a:cubicBezTo>
                          <a:pt x="44" y="0"/>
                          <a:pt x="94" y="4"/>
                          <a:pt x="120" y="24"/>
                        </a:cubicBezTo>
                        <a:cubicBezTo>
                          <a:pt x="146" y="44"/>
                          <a:pt x="161" y="85"/>
                          <a:pt x="180" y="132"/>
                        </a:cubicBezTo>
                        <a:cubicBezTo>
                          <a:pt x="199" y="179"/>
                          <a:pt x="230" y="265"/>
                          <a:pt x="234" y="306"/>
                        </a:cubicBezTo>
                        <a:cubicBezTo>
                          <a:pt x="238" y="347"/>
                          <a:pt x="215" y="370"/>
                          <a:pt x="204" y="378"/>
                        </a:cubicBezTo>
                        <a:cubicBezTo>
                          <a:pt x="193" y="386"/>
                          <a:pt x="190" y="372"/>
                          <a:pt x="168" y="354"/>
                        </a:cubicBezTo>
                        <a:cubicBezTo>
                          <a:pt x="146" y="336"/>
                          <a:pt x="102" y="297"/>
                          <a:pt x="78" y="270"/>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tr-TR"/>
                  </a:p>
                </p:txBody>
              </p:sp>
            </p:grpSp>
            <p:pic>
              <p:nvPicPr>
                <p:cNvPr id="7186" name="Picture 18"/>
                <p:cNvPicPr>
                  <a:picLocks noChangeAspect="1" noChangeArrowheads="1"/>
                </p:cNvPicPr>
                <p:nvPr userDrawn="1"/>
              </p:nvPicPr>
              <p:blipFill>
                <a:blip r:embed="rId2" cstate="print"/>
                <a:srcRect/>
                <a:stretch>
                  <a:fillRect/>
                </a:stretch>
              </p:blipFill>
              <p:spPr bwMode="auto">
                <a:xfrm>
                  <a:off x="5280" y="144"/>
                  <a:ext cx="186" cy="183"/>
                </a:xfrm>
                <a:prstGeom prst="rect">
                  <a:avLst/>
                </a:prstGeom>
                <a:noFill/>
                <a:ln w="9525">
                  <a:noFill/>
                  <a:miter lim="800000"/>
                  <a:headEnd/>
                  <a:tailEnd/>
                </a:ln>
                <a:effectLst/>
              </p:spPr>
            </p:pic>
            <p:pic>
              <p:nvPicPr>
                <p:cNvPr id="7187" name="Picture 19"/>
                <p:cNvPicPr>
                  <a:picLocks noChangeAspect="1" noChangeArrowheads="1"/>
                </p:cNvPicPr>
                <p:nvPr userDrawn="1"/>
              </p:nvPicPr>
              <p:blipFill>
                <a:blip r:embed="rId2" cstate="print"/>
                <a:srcRect/>
                <a:stretch>
                  <a:fillRect/>
                </a:stretch>
              </p:blipFill>
              <p:spPr bwMode="auto">
                <a:xfrm>
                  <a:off x="5574" y="144"/>
                  <a:ext cx="186" cy="183"/>
                </a:xfrm>
                <a:prstGeom prst="rect">
                  <a:avLst/>
                </a:prstGeom>
                <a:noFill/>
                <a:ln w="9525">
                  <a:noFill/>
                  <a:miter lim="800000"/>
                  <a:headEnd/>
                  <a:tailEnd/>
                </a:ln>
                <a:effectLst/>
              </p:spPr>
            </p:pic>
            <p:pic>
              <p:nvPicPr>
                <p:cNvPr id="7188" name="Picture 20"/>
                <p:cNvPicPr>
                  <a:picLocks noChangeAspect="1" noChangeArrowheads="1"/>
                </p:cNvPicPr>
                <p:nvPr userDrawn="1"/>
              </p:nvPicPr>
              <p:blipFill>
                <a:blip r:embed="rId2" cstate="print"/>
                <a:srcRect/>
                <a:stretch>
                  <a:fillRect/>
                </a:stretch>
              </p:blipFill>
              <p:spPr bwMode="auto">
                <a:xfrm>
                  <a:off x="5424" y="336"/>
                  <a:ext cx="186" cy="183"/>
                </a:xfrm>
                <a:prstGeom prst="rect">
                  <a:avLst/>
                </a:prstGeom>
                <a:noFill/>
                <a:ln w="9525">
                  <a:noFill/>
                  <a:miter lim="800000"/>
                  <a:headEnd/>
                  <a:tailEnd/>
                </a:ln>
                <a:effectLst/>
              </p:spPr>
            </p:pic>
            <p:pic>
              <p:nvPicPr>
                <p:cNvPr id="7189" name="Picture 21"/>
                <p:cNvPicPr>
                  <a:picLocks noChangeAspect="1" noChangeArrowheads="1"/>
                </p:cNvPicPr>
                <p:nvPr userDrawn="1"/>
              </p:nvPicPr>
              <p:blipFill>
                <a:blip r:embed="rId2" cstate="print"/>
                <a:srcRect/>
                <a:stretch>
                  <a:fillRect/>
                </a:stretch>
              </p:blipFill>
              <p:spPr bwMode="auto">
                <a:xfrm>
                  <a:off x="5376" y="576"/>
                  <a:ext cx="186" cy="183"/>
                </a:xfrm>
                <a:prstGeom prst="rect">
                  <a:avLst/>
                </a:prstGeom>
                <a:noFill/>
                <a:ln w="9525">
                  <a:noFill/>
                  <a:miter lim="800000"/>
                  <a:headEnd/>
                  <a:tailEnd/>
                </a:ln>
                <a:effectLst/>
              </p:spPr>
            </p:pic>
            <p:pic>
              <p:nvPicPr>
                <p:cNvPr id="7190" name="Picture 22"/>
                <p:cNvPicPr>
                  <a:picLocks noChangeAspect="1" noChangeArrowheads="1"/>
                </p:cNvPicPr>
                <p:nvPr userDrawn="1"/>
              </p:nvPicPr>
              <p:blipFill>
                <a:blip r:embed="rId2" cstate="print"/>
                <a:srcRect/>
                <a:stretch>
                  <a:fillRect/>
                </a:stretch>
              </p:blipFill>
              <p:spPr bwMode="auto">
                <a:xfrm>
                  <a:off x="5574" y="528"/>
                  <a:ext cx="186" cy="183"/>
                </a:xfrm>
                <a:prstGeom prst="rect">
                  <a:avLst/>
                </a:prstGeom>
                <a:noFill/>
                <a:ln w="9525">
                  <a:noFill/>
                  <a:miter lim="800000"/>
                  <a:headEnd/>
                  <a:tailEnd/>
                </a:ln>
                <a:effectLst/>
              </p:spPr>
            </p:pic>
            <p:pic>
              <p:nvPicPr>
                <p:cNvPr id="7191" name="Picture 23"/>
                <p:cNvPicPr>
                  <a:picLocks noChangeAspect="1" noChangeArrowheads="1"/>
                </p:cNvPicPr>
                <p:nvPr userDrawn="1"/>
              </p:nvPicPr>
              <p:blipFill>
                <a:blip r:embed="rId2" cstate="print"/>
                <a:srcRect/>
                <a:stretch>
                  <a:fillRect/>
                </a:stretch>
              </p:blipFill>
              <p:spPr bwMode="auto">
                <a:xfrm>
                  <a:off x="5472" y="768"/>
                  <a:ext cx="186" cy="183"/>
                </a:xfrm>
                <a:prstGeom prst="rect">
                  <a:avLst/>
                </a:prstGeom>
                <a:noFill/>
                <a:ln w="9525">
                  <a:noFill/>
                  <a:miter lim="800000"/>
                  <a:headEnd/>
                  <a:tailEnd/>
                </a:ln>
                <a:effectLst/>
              </p:spPr>
            </p:pic>
            <p:pic>
              <p:nvPicPr>
                <p:cNvPr id="7192" name="Picture 24"/>
                <p:cNvPicPr>
                  <a:picLocks noChangeAspect="1" noChangeArrowheads="1"/>
                </p:cNvPicPr>
                <p:nvPr userDrawn="1"/>
              </p:nvPicPr>
              <p:blipFill>
                <a:blip r:embed="rId2" cstate="print"/>
                <a:srcRect/>
                <a:stretch>
                  <a:fillRect/>
                </a:stretch>
              </p:blipFill>
              <p:spPr bwMode="auto">
                <a:xfrm>
                  <a:off x="5574" y="1008"/>
                  <a:ext cx="186" cy="183"/>
                </a:xfrm>
                <a:prstGeom prst="rect">
                  <a:avLst/>
                </a:prstGeom>
                <a:noFill/>
                <a:ln w="9525">
                  <a:noFill/>
                  <a:miter lim="800000"/>
                  <a:headEnd/>
                  <a:tailEnd/>
                </a:ln>
                <a:effectLst/>
              </p:spPr>
            </p:pic>
            <p:pic>
              <p:nvPicPr>
                <p:cNvPr id="7193" name="Picture 25"/>
                <p:cNvPicPr>
                  <a:picLocks noChangeAspect="1" noChangeArrowheads="1"/>
                </p:cNvPicPr>
                <p:nvPr userDrawn="1"/>
              </p:nvPicPr>
              <p:blipFill>
                <a:blip r:embed="rId2" cstate="print"/>
                <a:srcRect/>
                <a:stretch>
                  <a:fillRect/>
                </a:stretch>
              </p:blipFill>
              <p:spPr bwMode="auto">
                <a:xfrm>
                  <a:off x="5574" y="1248"/>
                  <a:ext cx="186" cy="183"/>
                </a:xfrm>
                <a:prstGeom prst="rect">
                  <a:avLst/>
                </a:prstGeom>
                <a:noFill/>
                <a:ln w="9525">
                  <a:noFill/>
                  <a:miter lim="800000"/>
                  <a:headEnd/>
                  <a:tailEnd/>
                </a:ln>
                <a:effectLst/>
              </p:spPr>
            </p:pic>
          </p:grpSp>
          <p:grpSp>
            <p:nvGrpSpPr>
              <p:cNvPr id="7194" name="Group 26"/>
              <p:cNvGrpSpPr>
                <a:grpSpLocks/>
              </p:cNvGrpSpPr>
              <p:nvPr userDrawn="1"/>
            </p:nvGrpSpPr>
            <p:grpSpPr bwMode="auto">
              <a:xfrm>
                <a:off x="4944" y="1008"/>
                <a:ext cx="522" cy="2967"/>
                <a:chOff x="4944" y="1008"/>
                <a:chExt cx="522" cy="2967"/>
              </a:xfrm>
            </p:grpSpPr>
            <p:pic>
              <p:nvPicPr>
                <p:cNvPr id="7195" name="Picture 27"/>
                <p:cNvPicPr>
                  <a:picLocks noChangeAspect="1" noChangeArrowheads="1"/>
                </p:cNvPicPr>
                <p:nvPr userDrawn="1"/>
              </p:nvPicPr>
              <p:blipFill>
                <a:blip r:embed="rId2" cstate="print"/>
                <a:srcRect/>
                <a:stretch>
                  <a:fillRect/>
                </a:stretch>
              </p:blipFill>
              <p:spPr bwMode="auto">
                <a:xfrm>
                  <a:off x="5136" y="1008"/>
                  <a:ext cx="186" cy="183"/>
                </a:xfrm>
                <a:prstGeom prst="rect">
                  <a:avLst/>
                </a:prstGeom>
                <a:noFill/>
                <a:ln w="9525">
                  <a:noFill/>
                  <a:miter lim="800000"/>
                  <a:headEnd/>
                  <a:tailEnd/>
                </a:ln>
                <a:effectLst/>
              </p:spPr>
            </p:pic>
            <p:pic>
              <p:nvPicPr>
                <p:cNvPr id="7196" name="Picture 28"/>
                <p:cNvPicPr>
                  <a:picLocks noChangeAspect="1" noChangeArrowheads="1"/>
                </p:cNvPicPr>
                <p:nvPr userDrawn="1"/>
              </p:nvPicPr>
              <p:blipFill>
                <a:blip r:embed="rId2" cstate="print"/>
                <a:srcRect/>
                <a:stretch>
                  <a:fillRect/>
                </a:stretch>
              </p:blipFill>
              <p:spPr bwMode="auto">
                <a:xfrm>
                  <a:off x="5184" y="1200"/>
                  <a:ext cx="186" cy="183"/>
                </a:xfrm>
                <a:prstGeom prst="rect">
                  <a:avLst/>
                </a:prstGeom>
                <a:noFill/>
                <a:ln w="9525">
                  <a:noFill/>
                  <a:miter lim="800000"/>
                  <a:headEnd/>
                  <a:tailEnd/>
                </a:ln>
                <a:effectLst/>
              </p:spPr>
            </p:pic>
            <p:pic>
              <p:nvPicPr>
                <p:cNvPr id="7197" name="Picture 29"/>
                <p:cNvPicPr>
                  <a:picLocks noChangeAspect="1" noChangeArrowheads="1"/>
                </p:cNvPicPr>
                <p:nvPr userDrawn="1"/>
              </p:nvPicPr>
              <p:blipFill>
                <a:blip r:embed="rId2" cstate="print"/>
                <a:srcRect/>
                <a:stretch>
                  <a:fillRect/>
                </a:stretch>
              </p:blipFill>
              <p:spPr bwMode="auto">
                <a:xfrm>
                  <a:off x="5136" y="1584"/>
                  <a:ext cx="186" cy="183"/>
                </a:xfrm>
                <a:prstGeom prst="rect">
                  <a:avLst/>
                </a:prstGeom>
                <a:noFill/>
                <a:ln w="9525">
                  <a:noFill/>
                  <a:miter lim="800000"/>
                  <a:headEnd/>
                  <a:tailEnd/>
                </a:ln>
                <a:effectLst/>
              </p:spPr>
            </p:pic>
            <p:pic>
              <p:nvPicPr>
                <p:cNvPr id="7198" name="Picture 30"/>
                <p:cNvPicPr>
                  <a:picLocks noChangeAspect="1" noChangeArrowheads="1"/>
                </p:cNvPicPr>
                <p:nvPr userDrawn="1"/>
              </p:nvPicPr>
              <p:blipFill>
                <a:blip r:embed="rId2" cstate="print"/>
                <a:srcRect/>
                <a:stretch>
                  <a:fillRect/>
                </a:stretch>
              </p:blipFill>
              <p:spPr bwMode="auto">
                <a:xfrm>
                  <a:off x="5280" y="1728"/>
                  <a:ext cx="186" cy="183"/>
                </a:xfrm>
                <a:prstGeom prst="rect">
                  <a:avLst/>
                </a:prstGeom>
                <a:noFill/>
                <a:ln w="9525">
                  <a:noFill/>
                  <a:miter lim="800000"/>
                  <a:headEnd/>
                  <a:tailEnd/>
                </a:ln>
                <a:effectLst/>
              </p:spPr>
            </p:pic>
            <p:pic>
              <p:nvPicPr>
                <p:cNvPr id="7199" name="Picture 31"/>
                <p:cNvPicPr>
                  <a:picLocks noChangeAspect="1" noChangeArrowheads="1"/>
                </p:cNvPicPr>
                <p:nvPr userDrawn="1"/>
              </p:nvPicPr>
              <p:blipFill>
                <a:blip r:embed="rId2" cstate="print"/>
                <a:srcRect/>
                <a:stretch>
                  <a:fillRect/>
                </a:stretch>
              </p:blipFill>
              <p:spPr bwMode="auto">
                <a:xfrm>
                  <a:off x="5040" y="1824"/>
                  <a:ext cx="186" cy="183"/>
                </a:xfrm>
                <a:prstGeom prst="rect">
                  <a:avLst/>
                </a:prstGeom>
                <a:noFill/>
                <a:ln w="9525">
                  <a:noFill/>
                  <a:miter lim="800000"/>
                  <a:headEnd/>
                  <a:tailEnd/>
                </a:ln>
                <a:effectLst/>
              </p:spPr>
            </p:pic>
            <p:pic>
              <p:nvPicPr>
                <p:cNvPr id="7200" name="Picture 32"/>
                <p:cNvPicPr>
                  <a:picLocks noChangeAspect="1" noChangeArrowheads="1"/>
                </p:cNvPicPr>
                <p:nvPr userDrawn="1"/>
              </p:nvPicPr>
              <p:blipFill>
                <a:blip r:embed="rId2" cstate="print"/>
                <a:srcRect/>
                <a:stretch>
                  <a:fillRect/>
                </a:stretch>
              </p:blipFill>
              <p:spPr bwMode="auto">
                <a:xfrm>
                  <a:off x="5088" y="2016"/>
                  <a:ext cx="186" cy="183"/>
                </a:xfrm>
                <a:prstGeom prst="rect">
                  <a:avLst/>
                </a:prstGeom>
                <a:noFill/>
                <a:ln w="9525">
                  <a:noFill/>
                  <a:miter lim="800000"/>
                  <a:headEnd/>
                  <a:tailEnd/>
                </a:ln>
                <a:effectLst/>
              </p:spPr>
            </p:pic>
            <p:pic>
              <p:nvPicPr>
                <p:cNvPr id="7201" name="Picture 33"/>
                <p:cNvPicPr>
                  <a:picLocks noChangeAspect="1" noChangeArrowheads="1"/>
                </p:cNvPicPr>
                <p:nvPr userDrawn="1"/>
              </p:nvPicPr>
              <p:blipFill>
                <a:blip r:embed="rId2" cstate="print"/>
                <a:srcRect/>
                <a:stretch>
                  <a:fillRect/>
                </a:stretch>
              </p:blipFill>
              <p:spPr bwMode="auto">
                <a:xfrm>
                  <a:off x="5280" y="2064"/>
                  <a:ext cx="186" cy="183"/>
                </a:xfrm>
                <a:prstGeom prst="rect">
                  <a:avLst/>
                </a:prstGeom>
                <a:noFill/>
                <a:ln w="9525">
                  <a:noFill/>
                  <a:miter lim="800000"/>
                  <a:headEnd/>
                  <a:tailEnd/>
                </a:ln>
                <a:effectLst/>
              </p:spPr>
            </p:pic>
            <p:pic>
              <p:nvPicPr>
                <p:cNvPr id="7202" name="Picture 34"/>
                <p:cNvPicPr>
                  <a:picLocks noChangeAspect="1" noChangeArrowheads="1"/>
                </p:cNvPicPr>
                <p:nvPr userDrawn="1"/>
              </p:nvPicPr>
              <p:blipFill>
                <a:blip r:embed="rId2" cstate="print"/>
                <a:srcRect/>
                <a:stretch>
                  <a:fillRect/>
                </a:stretch>
              </p:blipFill>
              <p:spPr bwMode="auto">
                <a:xfrm>
                  <a:off x="5232" y="2352"/>
                  <a:ext cx="186" cy="183"/>
                </a:xfrm>
                <a:prstGeom prst="rect">
                  <a:avLst/>
                </a:prstGeom>
                <a:noFill/>
                <a:ln w="9525">
                  <a:noFill/>
                  <a:miter lim="800000"/>
                  <a:headEnd/>
                  <a:tailEnd/>
                </a:ln>
                <a:effectLst/>
              </p:spPr>
            </p:pic>
            <p:pic>
              <p:nvPicPr>
                <p:cNvPr id="7203" name="Picture 35"/>
                <p:cNvPicPr>
                  <a:picLocks noChangeAspect="1" noChangeArrowheads="1"/>
                </p:cNvPicPr>
                <p:nvPr userDrawn="1"/>
              </p:nvPicPr>
              <p:blipFill>
                <a:blip r:embed="rId2" cstate="print"/>
                <a:srcRect/>
                <a:stretch>
                  <a:fillRect/>
                </a:stretch>
              </p:blipFill>
              <p:spPr bwMode="auto">
                <a:xfrm>
                  <a:off x="4992" y="2208"/>
                  <a:ext cx="186" cy="183"/>
                </a:xfrm>
                <a:prstGeom prst="rect">
                  <a:avLst/>
                </a:prstGeom>
                <a:noFill/>
                <a:ln w="9525">
                  <a:noFill/>
                  <a:miter lim="800000"/>
                  <a:headEnd/>
                  <a:tailEnd/>
                </a:ln>
                <a:effectLst/>
              </p:spPr>
            </p:pic>
            <p:pic>
              <p:nvPicPr>
                <p:cNvPr id="7204" name="Picture 36"/>
                <p:cNvPicPr>
                  <a:picLocks noChangeAspect="1" noChangeArrowheads="1"/>
                </p:cNvPicPr>
                <p:nvPr userDrawn="1"/>
              </p:nvPicPr>
              <p:blipFill>
                <a:blip r:embed="rId2" cstate="print"/>
                <a:srcRect/>
                <a:stretch>
                  <a:fillRect/>
                </a:stretch>
              </p:blipFill>
              <p:spPr bwMode="auto">
                <a:xfrm>
                  <a:off x="4992" y="2448"/>
                  <a:ext cx="186" cy="183"/>
                </a:xfrm>
                <a:prstGeom prst="rect">
                  <a:avLst/>
                </a:prstGeom>
                <a:noFill/>
                <a:ln w="9525">
                  <a:noFill/>
                  <a:miter lim="800000"/>
                  <a:headEnd/>
                  <a:tailEnd/>
                </a:ln>
                <a:effectLst/>
              </p:spPr>
            </p:pic>
            <p:pic>
              <p:nvPicPr>
                <p:cNvPr id="7205" name="Picture 37"/>
                <p:cNvPicPr>
                  <a:picLocks noChangeAspect="1" noChangeArrowheads="1"/>
                </p:cNvPicPr>
                <p:nvPr userDrawn="1"/>
              </p:nvPicPr>
              <p:blipFill>
                <a:blip r:embed="rId2" cstate="print"/>
                <a:srcRect/>
                <a:stretch>
                  <a:fillRect/>
                </a:stretch>
              </p:blipFill>
              <p:spPr bwMode="auto">
                <a:xfrm>
                  <a:off x="5136" y="2592"/>
                  <a:ext cx="186" cy="183"/>
                </a:xfrm>
                <a:prstGeom prst="rect">
                  <a:avLst/>
                </a:prstGeom>
                <a:noFill/>
                <a:ln w="9525">
                  <a:noFill/>
                  <a:miter lim="800000"/>
                  <a:headEnd/>
                  <a:tailEnd/>
                </a:ln>
                <a:effectLst/>
              </p:spPr>
            </p:pic>
            <p:pic>
              <p:nvPicPr>
                <p:cNvPr id="7206" name="Picture 38"/>
                <p:cNvPicPr>
                  <a:picLocks noChangeAspect="1" noChangeArrowheads="1"/>
                </p:cNvPicPr>
                <p:nvPr userDrawn="1"/>
              </p:nvPicPr>
              <p:blipFill>
                <a:blip r:embed="rId2" cstate="print"/>
                <a:srcRect/>
                <a:stretch>
                  <a:fillRect/>
                </a:stretch>
              </p:blipFill>
              <p:spPr bwMode="auto">
                <a:xfrm>
                  <a:off x="5232" y="1392"/>
                  <a:ext cx="186" cy="183"/>
                </a:xfrm>
                <a:prstGeom prst="rect">
                  <a:avLst/>
                </a:prstGeom>
                <a:noFill/>
                <a:ln w="9525">
                  <a:noFill/>
                  <a:miter lim="800000"/>
                  <a:headEnd/>
                  <a:tailEnd/>
                </a:ln>
                <a:effectLst/>
              </p:spPr>
            </p:pic>
            <p:pic>
              <p:nvPicPr>
                <p:cNvPr id="7207" name="Picture 39"/>
                <p:cNvPicPr>
                  <a:picLocks noChangeAspect="1" noChangeArrowheads="1"/>
                </p:cNvPicPr>
                <p:nvPr userDrawn="1"/>
              </p:nvPicPr>
              <p:blipFill>
                <a:blip r:embed="rId2" cstate="print"/>
                <a:srcRect/>
                <a:stretch>
                  <a:fillRect/>
                </a:stretch>
              </p:blipFill>
              <p:spPr bwMode="auto">
                <a:xfrm>
                  <a:off x="4944" y="2736"/>
                  <a:ext cx="186" cy="183"/>
                </a:xfrm>
                <a:prstGeom prst="rect">
                  <a:avLst/>
                </a:prstGeom>
                <a:noFill/>
                <a:ln w="9525">
                  <a:noFill/>
                  <a:miter lim="800000"/>
                  <a:headEnd/>
                  <a:tailEnd/>
                </a:ln>
                <a:effectLst/>
              </p:spPr>
            </p:pic>
            <p:pic>
              <p:nvPicPr>
                <p:cNvPr id="7208" name="Picture 40"/>
                <p:cNvPicPr>
                  <a:picLocks noChangeAspect="1" noChangeArrowheads="1"/>
                </p:cNvPicPr>
                <p:nvPr userDrawn="1"/>
              </p:nvPicPr>
              <p:blipFill>
                <a:blip r:embed="rId2" cstate="print"/>
                <a:srcRect/>
                <a:stretch>
                  <a:fillRect/>
                </a:stretch>
              </p:blipFill>
              <p:spPr bwMode="auto">
                <a:xfrm>
                  <a:off x="4992" y="3072"/>
                  <a:ext cx="186" cy="183"/>
                </a:xfrm>
                <a:prstGeom prst="rect">
                  <a:avLst/>
                </a:prstGeom>
                <a:noFill/>
                <a:ln w="9525">
                  <a:noFill/>
                  <a:miter lim="800000"/>
                  <a:headEnd/>
                  <a:tailEnd/>
                </a:ln>
                <a:effectLst/>
              </p:spPr>
            </p:pic>
            <p:pic>
              <p:nvPicPr>
                <p:cNvPr id="7209" name="Picture 41"/>
                <p:cNvPicPr>
                  <a:picLocks noChangeAspect="1" noChangeArrowheads="1"/>
                </p:cNvPicPr>
                <p:nvPr userDrawn="1"/>
              </p:nvPicPr>
              <p:blipFill>
                <a:blip r:embed="rId2" cstate="print"/>
                <a:srcRect/>
                <a:stretch>
                  <a:fillRect/>
                </a:stretch>
              </p:blipFill>
              <p:spPr bwMode="auto">
                <a:xfrm>
                  <a:off x="5232" y="3312"/>
                  <a:ext cx="186" cy="183"/>
                </a:xfrm>
                <a:prstGeom prst="rect">
                  <a:avLst/>
                </a:prstGeom>
                <a:noFill/>
                <a:ln w="9525">
                  <a:noFill/>
                  <a:miter lim="800000"/>
                  <a:headEnd/>
                  <a:tailEnd/>
                </a:ln>
                <a:effectLst/>
              </p:spPr>
            </p:pic>
            <p:pic>
              <p:nvPicPr>
                <p:cNvPr id="7210" name="Picture 42"/>
                <p:cNvPicPr>
                  <a:picLocks noChangeAspect="1" noChangeArrowheads="1"/>
                </p:cNvPicPr>
                <p:nvPr userDrawn="1"/>
              </p:nvPicPr>
              <p:blipFill>
                <a:blip r:embed="rId2" cstate="print"/>
                <a:srcRect/>
                <a:stretch>
                  <a:fillRect/>
                </a:stretch>
              </p:blipFill>
              <p:spPr bwMode="auto">
                <a:xfrm>
                  <a:off x="4992" y="3408"/>
                  <a:ext cx="186" cy="183"/>
                </a:xfrm>
                <a:prstGeom prst="rect">
                  <a:avLst/>
                </a:prstGeom>
                <a:noFill/>
                <a:ln w="9525">
                  <a:noFill/>
                  <a:miter lim="800000"/>
                  <a:headEnd/>
                  <a:tailEnd/>
                </a:ln>
                <a:effectLst/>
              </p:spPr>
            </p:pic>
            <p:pic>
              <p:nvPicPr>
                <p:cNvPr id="7211" name="Picture 43"/>
                <p:cNvPicPr>
                  <a:picLocks noChangeAspect="1" noChangeArrowheads="1"/>
                </p:cNvPicPr>
                <p:nvPr userDrawn="1"/>
              </p:nvPicPr>
              <p:blipFill>
                <a:blip r:embed="rId2" cstate="print"/>
                <a:srcRect/>
                <a:stretch>
                  <a:fillRect/>
                </a:stretch>
              </p:blipFill>
              <p:spPr bwMode="auto">
                <a:xfrm>
                  <a:off x="5088" y="3552"/>
                  <a:ext cx="186" cy="183"/>
                </a:xfrm>
                <a:prstGeom prst="rect">
                  <a:avLst/>
                </a:prstGeom>
                <a:noFill/>
                <a:ln w="9525">
                  <a:noFill/>
                  <a:miter lim="800000"/>
                  <a:headEnd/>
                  <a:tailEnd/>
                </a:ln>
                <a:effectLst/>
              </p:spPr>
            </p:pic>
            <p:pic>
              <p:nvPicPr>
                <p:cNvPr id="7212" name="Picture 44"/>
                <p:cNvPicPr>
                  <a:picLocks noChangeAspect="1" noChangeArrowheads="1"/>
                </p:cNvPicPr>
                <p:nvPr userDrawn="1"/>
              </p:nvPicPr>
              <p:blipFill>
                <a:blip r:embed="rId2" cstate="print"/>
                <a:srcRect/>
                <a:stretch>
                  <a:fillRect/>
                </a:stretch>
              </p:blipFill>
              <p:spPr bwMode="auto">
                <a:xfrm>
                  <a:off x="4992" y="3792"/>
                  <a:ext cx="186" cy="183"/>
                </a:xfrm>
                <a:prstGeom prst="rect">
                  <a:avLst/>
                </a:prstGeom>
                <a:noFill/>
                <a:ln w="9525">
                  <a:noFill/>
                  <a:miter lim="800000"/>
                  <a:headEnd/>
                  <a:tailEnd/>
                </a:ln>
                <a:effectLst/>
              </p:spPr>
            </p:pic>
            <p:pic>
              <p:nvPicPr>
                <p:cNvPr id="7213" name="Picture 45"/>
                <p:cNvPicPr>
                  <a:picLocks noChangeAspect="1" noChangeArrowheads="1"/>
                </p:cNvPicPr>
                <p:nvPr userDrawn="1"/>
              </p:nvPicPr>
              <p:blipFill>
                <a:blip r:embed="rId2" cstate="print"/>
                <a:srcRect/>
                <a:stretch>
                  <a:fillRect/>
                </a:stretch>
              </p:blipFill>
              <p:spPr bwMode="auto">
                <a:xfrm>
                  <a:off x="5184" y="3696"/>
                  <a:ext cx="186" cy="183"/>
                </a:xfrm>
                <a:prstGeom prst="rect">
                  <a:avLst/>
                </a:prstGeom>
                <a:noFill/>
                <a:ln w="9525">
                  <a:noFill/>
                  <a:miter lim="800000"/>
                  <a:headEnd/>
                  <a:tailEnd/>
                </a:ln>
                <a:effectLst/>
              </p:spPr>
            </p:pic>
          </p:grpSp>
        </p:grpSp>
        <p:sp>
          <p:nvSpPr>
            <p:cNvPr id="7214" name="Freeform 46"/>
            <p:cNvSpPr>
              <a:spLocks/>
            </p:cNvSpPr>
            <p:nvPr/>
          </p:nvSpPr>
          <p:spPr bwMode="auto">
            <a:xfrm>
              <a:off x="5010" y="3092"/>
              <a:ext cx="750" cy="1222"/>
            </a:xfrm>
            <a:custGeom>
              <a:avLst/>
              <a:gdLst/>
              <a:ahLst/>
              <a:cxnLst>
                <a:cxn ang="0">
                  <a:pos x="372" y="154"/>
                </a:cxn>
                <a:cxn ang="0">
                  <a:pos x="378" y="412"/>
                </a:cxn>
                <a:cxn ang="0">
                  <a:pos x="312" y="724"/>
                </a:cxn>
                <a:cxn ang="0">
                  <a:pos x="138" y="928"/>
                </a:cxn>
                <a:cxn ang="0">
                  <a:pos x="0" y="976"/>
                </a:cxn>
                <a:cxn ang="0">
                  <a:pos x="0" y="1222"/>
                </a:cxn>
                <a:cxn ang="0">
                  <a:pos x="750" y="1222"/>
                </a:cxn>
                <a:cxn ang="0">
                  <a:pos x="750" y="178"/>
                </a:cxn>
                <a:cxn ang="0">
                  <a:pos x="372" y="154"/>
                </a:cxn>
              </a:cxnLst>
              <a:rect l="0" t="0" r="r" b="b"/>
              <a:pathLst>
                <a:path w="750" h="1222">
                  <a:moveTo>
                    <a:pt x="372" y="154"/>
                  </a:moveTo>
                  <a:cubicBezTo>
                    <a:pt x="309" y="193"/>
                    <a:pt x="388" y="317"/>
                    <a:pt x="378" y="412"/>
                  </a:cubicBezTo>
                  <a:cubicBezTo>
                    <a:pt x="368" y="507"/>
                    <a:pt x="352" y="638"/>
                    <a:pt x="312" y="724"/>
                  </a:cubicBezTo>
                  <a:cubicBezTo>
                    <a:pt x="272" y="810"/>
                    <a:pt x="190" y="886"/>
                    <a:pt x="138" y="928"/>
                  </a:cubicBezTo>
                  <a:cubicBezTo>
                    <a:pt x="86" y="970"/>
                    <a:pt x="23" y="927"/>
                    <a:pt x="0" y="976"/>
                  </a:cubicBezTo>
                  <a:lnTo>
                    <a:pt x="0" y="1222"/>
                  </a:lnTo>
                  <a:lnTo>
                    <a:pt x="750" y="1222"/>
                  </a:lnTo>
                  <a:lnTo>
                    <a:pt x="750" y="178"/>
                  </a:lnTo>
                  <a:cubicBezTo>
                    <a:pt x="687" y="0"/>
                    <a:pt x="451" y="159"/>
                    <a:pt x="372" y="15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w="9525" cap="flat" cmpd="sng">
              <a:noFill/>
              <a:prstDash val="solid"/>
              <a:round/>
              <a:headEnd type="none" w="med" len="med"/>
              <a:tailEnd type="none" w="med" len="med"/>
            </a:ln>
            <a:effectLst/>
          </p:spPr>
          <p:txBody>
            <a:bodyPr wrap="none" anchor="ctr"/>
            <a:lstStyle/>
            <a:p>
              <a:endParaRPr lang="tr-TR"/>
            </a:p>
          </p:txBody>
        </p:sp>
        <p:sp>
          <p:nvSpPr>
            <p:cNvPr id="7215" name="Freeform 47"/>
            <p:cNvSpPr>
              <a:spLocks/>
            </p:cNvSpPr>
            <p:nvPr/>
          </p:nvSpPr>
          <p:spPr bwMode="auto">
            <a:xfrm>
              <a:off x="5001" y="3060"/>
              <a:ext cx="768" cy="1260"/>
            </a:xfrm>
            <a:custGeom>
              <a:avLst/>
              <a:gdLst/>
              <a:ahLst/>
              <a:cxnLst>
                <a:cxn ang="0">
                  <a:pos x="0" y="1260"/>
                </a:cxn>
                <a:cxn ang="0">
                  <a:pos x="0" y="1134"/>
                </a:cxn>
                <a:cxn ang="0">
                  <a:pos x="210" y="1032"/>
                </a:cxn>
                <a:cxn ang="0">
                  <a:pos x="324" y="918"/>
                </a:cxn>
                <a:cxn ang="0">
                  <a:pos x="414" y="714"/>
                </a:cxn>
                <a:cxn ang="0">
                  <a:pos x="450" y="456"/>
                </a:cxn>
                <a:cxn ang="0">
                  <a:pos x="438" y="258"/>
                </a:cxn>
                <a:cxn ang="0">
                  <a:pos x="684" y="0"/>
                </a:cxn>
                <a:cxn ang="0">
                  <a:pos x="768" y="18"/>
                </a:cxn>
                <a:cxn ang="0">
                  <a:pos x="768" y="1254"/>
                </a:cxn>
                <a:cxn ang="0">
                  <a:pos x="0" y="1260"/>
                </a:cxn>
              </a:cxnLst>
              <a:rect l="0" t="0" r="r" b="b"/>
              <a:pathLst>
                <a:path w="768" h="1260">
                  <a:moveTo>
                    <a:pt x="0" y="1260"/>
                  </a:moveTo>
                  <a:lnTo>
                    <a:pt x="0" y="1134"/>
                  </a:lnTo>
                  <a:lnTo>
                    <a:pt x="210" y="1032"/>
                  </a:lnTo>
                  <a:lnTo>
                    <a:pt x="324" y="918"/>
                  </a:lnTo>
                  <a:lnTo>
                    <a:pt x="414" y="714"/>
                  </a:lnTo>
                  <a:lnTo>
                    <a:pt x="450" y="456"/>
                  </a:lnTo>
                  <a:lnTo>
                    <a:pt x="438" y="258"/>
                  </a:lnTo>
                  <a:lnTo>
                    <a:pt x="684" y="0"/>
                  </a:lnTo>
                  <a:lnTo>
                    <a:pt x="768" y="18"/>
                  </a:lnTo>
                  <a:lnTo>
                    <a:pt x="768" y="1254"/>
                  </a:lnTo>
                  <a:lnTo>
                    <a:pt x="0" y="1260"/>
                  </a:lnTo>
                  <a:close/>
                </a:path>
              </a:pathLst>
            </a:custGeom>
            <a:gradFill rotWithShape="0">
              <a:gsLst>
                <a:gs pos="0">
                  <a:schemeClr val="folHlink"/>
                </a:gs>
                <a:gs pos="50000">
                  <a:schemeClr val="hlink"/>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tr-TR"/>
            </a:p>
          </p:txBody>
        </p:sp>
        <p:sp>
          <p:nvSpPr>
            <p:cNvPr id="7216" name="Freeform 48"/>
            <p:cNvSpPr>
              <a:spLocks/>
            </p:cNvSpPr>
            <p:nvPr/>
          </p:nvSpPr>
          <p:spPr bwMode="auto">
            <a:xfrm>
              <a:off x="4994" y="1775"/>
              <a:ext cx="776" cy="2543"/>
            </a:xfrm>
            <a:custGeom>
              <a:avLst/>
              <a:gdLst/>
              <a:ahLst/>
              <a:cxnLst>
                <a:cxn ang="0">
                  <a:pos x="550" y="115"/>
                </a:cxn>
                <a:cxn ang="0">
                  <a:pos x="460" y="529"/>
                </a:cxn>
                <a:cxn ang="0">
                  <a:pos x="298" y="925"/>
                </a:cxn>
                <a:cxn ang="0">
                  <a:pos x="76" y="1267"/>
                </a:cxn>
                <a:cxn ang="0">
                  <a:pos x="4" y="1339"/>
                </a:cxn>
                <a:cxn ang="0">
                  <a:pos x="100" y="1351"/>
                </a:cxn>
                <a:cxn ang="0">
                  <a:pos x="286" y="1399"/>
                </a:cxn>
                <a:cxn ang="0">
                  <a:pos x="394" y="1525"/>
                </a:cxn>
                <a:cxn ang="0">
                  <a:pos x="478" y="1705"/>
                </a:cxn>
                <a:cxn ang="0">
                  <a:pos x="478" y="1969"/>
                </a:cxn>
                <a:cxn ang="0">
                  <a:pos x="370" y="2263"/>
                </a:cxn>
                <a:cxn ang="0">
                  <a:pos x="124" y="2479"/>
                </a:cxn>
                <a:cxn ang="0">
                  <a:pos x="22" y="2515"/>
                </a:cxn>
                <a:cxn ang="0">
                  <a:pos x="196" y="2533"/>
                </a:cxn>
                <a:cxn ang="0">
                  <a:pos x="388" y="2455"/>
                </a:cxn>
                <a:cxn ang="0">
                  <a:pos x="502" y="2299"/>
                </a:cxn>
                <a:cxn ang="0">
                  <a:pos x="598" y="2197"/>
                </a:cxn>
                <a:cxn ang="0">
                  <a:pos x="694" y="2197"/>
                </a:cxn>
                <a:cxn ang="0">
                  <a:pos x="742" y="2230"/>
                </a:cxn>
                <a:cxn ang="0">
                  <a:pos x="712" y="2137"/>
                </a:cxn>
                <a:cxn ang="0">
                  <a:pos x="664" y="1807"/>
                </a:cxn>
                <a:cxn ang="0">
                  <a:pos x="670" y="1561"/>
                </a:cxn>
                <a:cxn ang="0">
                  <a:pos x="718" y="1393"/>
                </a:cxn>
                <a:cxn ang="0">
                  <a:pos x="748" y="1219"/>
                </a:cxn>
                <a:cxn ang="0">
                  <a:pos x="550" y="115"/>
                </a:cxn>
              </a:cxnLst>
              <a:rect l="0" t="0" r="r" b="b"/>
              <a:pathLst>
                <a:path w="776" h="2543">
                  <a:moveTo>
                    <a:pt x="550" y="115"/>
                  </a:moveTo>
                  <a:cubicBezTo>
                    <a:pt x="502" y="0"/>
                    <a:pt x="502" y="394"/>
                    <a:pt x="460" y="529"/>
                  </a:cubicBezTo>
                  <a:cubicBezTo>
                    <a:pt x="418" y="664"/>
                    <a:pt x="362" y="802"/>
                    <a:pt x="298" y="925"/>
                  </a:cubicBezTo>
                  <a:cubicBezTo>
                    <a:pt x="234" y="1048"/>
                    <a:pt x="125" y="1198"/>
                    <a:pt x="76" y="1267"/>
                  </a:cubicBezTo>
                  <a:cubicBezTo>
                    <a:pt x="27" y="1336"/>
                    <a:pt x="0" y="1325"/>
                    <a:pt x="4" y="1339"/>
                  </a:cubicBezTo>
                  <a:cubicBezTo>
                    <a:pt x="8" y="1353"/>
                    <a:pt x="53" y="1341"/>
                    <a:pt x="100" y="1351"/>
                  </a:cubicBezTo>
                  <a:cubicBezTo>
                    <a:pt x="147" y="1361"/>
                    <a:pt x="237" y="1370"/>
                    <a:pt x="286" y="1399"/>
                  </a:cubicBezTo>
                  <a:cubicBezTo>
                    <a:pt x="335" y="1428"/>
                    <a:pt x="362" y="1474"/>
                    <a:pt x="394" y="1525"/>
                  </a:cubicBezTo>
                  <a:cubicBezTo>
                    <a:pt x="426" y="1576"/>
                    <a:pt x="464" y="1631"/>
                    <a:pt x="478" y="1705"/>
                  </a:cubicBezTo>
                  <a:cubicBezTo>
                    <a:pt x="492" y="1779"/>
                    <a:pt x="496" y="1876"/>
                    <a:pt x="478" y="1969"/>
                  </a:cubicBezTo>
                  <a:cubicBezTo>
                    <a:pt x="460" y="2062"/>
                    <a:pt x="429" y="2178"/>
                    <a:pt x="370" y="2263"/>
                  </a:cubicBezTo>
                  <a:cubicBezTo>
                    <a:pt x="311" y="2348"/>
                    <a:pt x="238" y="2428"/>
                    <a:pt x="124" y="2479"/>
                  </a:cubicBezTo>
                  <a:cubicBezTo>
                    <a:pt x="66" y="2521"/>
                    <a:pt x="10" y="2506"/>
                    <a:pt x="22" y="2515"/>
                  </a:cubicBezTo>
                  <a:cubicBezTo>
                    <a:pt x="34" y="2524"/>
                    <a:pt x="135" y="2543"/>
                    <a:pt x="196" y="2533"/>
                  </a:cubicBezTo>
                  <a:cubicBezTo>
                    <a:pt x="257" y="2523"/>
                    <a:pt x="337" y="2494"/>
                    <a:pt x="388" y="2455"/>
                  </a:cubicBezTo>
                  <a:cubicBezTo>
                    <a:pt x="439" y="2416"/>
                    <a:pt x="467" y="2342"/>
                    <a:pt x="502" y="2299"/>
                  </a:cubicBezTo>
                  <a:cubicBezTo>
                    <a:pt x="537" y="2256"/>
                    <a:pt x="566" y="2214"/>
                    <a:pt x="598" y="2197"/>
                  </a:cubicBezTo>
                  <a:cubicBezTo>
                    <a:pt x="630" y="2180"/>
                    <a:pt x="670" y="2191"/>
                    <a:pt x="694" y="2197"/>
                  </a:cubicBezTo>
                  <a:cubicBezTo>
                    <a:pt x="718" y="2203"/>
                    <a:pt x="739" y="2240"/>
                    <a:pt x="742" y="2230"/>
                  </a:cubicBezTo>
                  <a:cubicBezTo>
                    <a:pt x="745" y="2220"/>
                    <a:pt x="725" y="2207"/>
                    <a:pt x="712" y="2137"/>
                  </a:cubicBezTo>
                  <a:cubicBezTo>
                    <a:pt x="699" y="2067"/>
                    <a:pt x="671" y="1903"/>
                    <a:pt x="664" y="1807"/>
                  </a:cubicBezTo>
                  <a:cubicBezTo>
                    <a:pt x="657" y="1711"/>
                    <a:pt x="661" y="1630"/>
                    <a:pt x="670" y="1561"/>
                  </a:cubicBezTo>
                  <a:cubicBezTo>
                    <a:pt x="679" y="1492"/>
                    <a:pt x="705" y="1450"/>
                    <a:pt x="718" y="1393"/>
                  </a:cubicBezTo>
                  <a:cubicBezTo>
                    <a:pt x="731" y="1336"/>
                    <a:pt x="776" y="1427"/>
                    <a:pt x="748" y="1219"/>
                  </a:cubicBezTo>
                  <a:cubicBezTo>
                    <a:pt x="720" y="1011"/>
                    <a:pt x="598" y="230"/>
                    <a:pt x="550" y="115"/>
                  </a:cubicBezTo>
                  <a:close/>
                </a:path>
              </a:pathLst>
            </a:custGeom>
            <a:gradFill rotWithShape="0">
              <a:gsLst>
                <a:gs pos="0">
                  <a:schemeClr val="accent2">
                    <a:gamma/>
                    <a:shade val="46275"/>
                    <a:invGamma/>
                  </a:schemeClr>
                </a:gs>
                <a:gs pos="50000">
                  <a:schemeClr val="accent2"/>
                </a:gs>
                <a:gs pos="100000">
                  <a:schemeClr val="accent2">
                    <a:gamma/>
                    <a:shade val="46275"/>
                    <a:invGamma/>
                  </a:schemeClr>
                </a:gs>
              </a:gsLst>
              <a:lin ang="0" scaled="1"/>
            </a:gradFill>
            <a:ln w="9525">
              <a:noFill/>
              <a:round/>
              <a:headEnd/>
              <a:tailEnd/>
            </a:ln>
            <a:effectLst/>
          </p:spPr>
          <p:txBody>
            <a:bodyPr wrap="none" anchor="ctr"/>
            <a:lstStyle/>
            <a:p>
              <a:endParaRPr lang="tr-TR"/>
            </a:p>
          </p:txBody>
        </p:sp>
        <p:sp>
          <p:nvSpPr>
            <p:cNvPr id="7217" name="Freeform 49" descr="kimonopat1"/>
            <p:cNvSpPr>
              <a:spLocks/>
            </p:cNvSpPr>
            <p:nvPr/>
          </p:nvSpPr>
          <p:spPr bwMode="auto">
            <a:xfrm>
              <a:off x="5046" y="2229"/>
              <a:ext cx="617" cy="1376"/>
            </a:xfrm>
            <a:custGeom>
              <a:avLst/>
              <a:gdLst/>
              <a:ahLst/>
              <a:cxnLst>
                <a:cxn ang="0">
                  <a:pos x="486" y="3"/>
                </a:cxn>
                <a:cxn ang="0">
                  <a:pos x="402" y="381"/>
                </a:cxn>
                <a:cxn ang="0">
                  <a:pos x="216" y="777"/>
                </a:cxn>
                <a:cxn ang="0">
                  <a:pos x="0" y="1119"/>
                </a:cxn>
                <a:cxn ang="0">
                  <a:pos x="102" y="1101"/>
                </a:cxn>
                <a:cxn ang="0">
                  <a:pos x="282" y="1119"/>
                </a:cxn>
                <a:cxn ang="0">
                  <a:pos x="378" y="1185"/>
                </a:cxn>
                <a:cxn ang="0">
                  <a:pos x="432" y="1269"/>
                </a:cxn>
                <a:cxn ang="0">
                  <a:pos x="444" y="1365"/>
                </a:cxn>
                <a:cxn ang="0">
                  <a:pos x="498" y="1203"/>
                </a:cxn>
                <a:cxn ang="0">
                  <a:pos x="564" y="825"/>
                </a:cxn>
                <a:cxn ang="0">
                  <a:pos x="606" y="363"/>
                </a:cxn>
                <a:cxn ang="0">
                  <a:pos x="486" y="3"/>
                </a:cxn>
              </a:cxnLst>
              <a:rect l="0" t="0" r="r" b="b"/>
              <a:pathLst>
                <a:path w="617" h="1376">
                  <a:moveTo>
                    <a:pt x="486" y="3"/>
                  </a:moveTo>
                  <a:cubicBezTo>
                    <a:pt x="452" y="6"/>
                    <a:pt x="447" y="252"/>
                    <a:pt x="402" y="381"/>
                  </a:cubicBezTo>
                  <a:cubicBezTo>
                    <a:pt x="357" y="510"/>
                    <a:pt x="283" y="654"/>
                    <a:pt x="216" y="777"/>
                  </a:cubicBezTo>
                  <a:cubicBezTo>
                    <a:pt x="149" y="900"/>
                    <a:pt x="19" y="1065"/>
                    <a:pt x="0" y="1119"/>
                  </a:cubicBezTo>
                  <a:cubicBezTo>
                    <a:pt x="48" y="1119"/>
                    <a:pt x="55" y="1101"/>
                    <a:pt x="102" y="1101"/>
                  </a:cubicBezTo>
                  <a:cubicBezTo>
                    <a:pt x="149" y="1101"/>
                    <a:pt x="236" y="1105"/>
                    <a:pt x="282" y="1119"/>
                  </a:cubicBezTo>
                  <a:cubicBezTo>
                    <a:pt x="328" y="1133"/>
                    <a:pt x="353" y="1160"/>
                    <a:pt x="378" y="1185"/>
                  </a:cubicBezTo>
                  <a:cubicBezTo>
                    <a:pt x="403" y="1210"/>
                    <a:pt x="421" y="1239"/>
                    <a:pt x="432" y="1269"/>
                  </a:cubicBezTo>
                  <a:cubicBezTo>
                    <a:pt x="443" y="1299"/>
                    <a:pt x="433" y="1376"/>
                    <a:pt x="444" y="1365"/>
                  </a:cubicBezTo>
                  <a:cubicBezTo>
                    <a:pt x="455" y="1354"/>
                    <a:pt x="478" y="1293"/>
                    <a:pt x="498" y="1203"/>
                  </a:cubicBezTo>
                  <a:cubicBezTo>
                    <a:pt x="518" y="1113"/>
                    <a:pt x="546" y="965"/>
                    <a:pt x="564" y="825"/>
                  </a:cubicBezTo>
                  <a:cubicBezTo>
                    <a:pt x="582" y="685"/>
                    <a:pt x="617" y="496"/>
                    <a:pt x="606" y="363"/>
                  </a:cubicBezTo>
                  <a:cubicBezTo>
                    <a:pt x="595" y="230"/>
                    <a:pt x="520" y="0"/>
                    <a:pt x="486" y="3"/>
                  </a:cubicBezTo>
                  <a:close/>
                </a:path>
              </a:pathLst>
            </a:custGeom>
            <a:blipFill dpi="0" rotWithShape="0">
              <a:blip r:embed="rId3" cstate="print"/>
              <a:srcRect/>
              <a:tile tx="0" ty="0" sx="100000" sy="100000" flip="none" algn="tl"/>
            </a:blipFill>
            <a:ln w="9525" cap="flat" cmpd="sng">
              <a:noFill/>
              <a:prstDash val="solid"/>
              <a:round/>
              <a:headEnd/>
              <a:tailEnd/>
            </a:ln>
            <a:effectLst/>
          </p:spPr>
          <p:txBody>
            <a:bodyPr wrap="none" anchor="ctr"/>
            <a:lstStyle/>
            <a:p>
              <a:endParaRPr lang="tr-TR"/>
            </a:p>
          </p:txBody>
        </p:sp>
        <p:sp>
          <p:nvSpPr>
            <p:cNvPr id="7218" name="Freeform 50" descr="kimonopat1"/>
            <p:cNvSpPr>
              <a:spLocks/>
            </p:cNvSpPr>
            <p:nvPr/>
          </p:nvSpPr>
          <p:spPr bwMode="auto">
            <a:xfrm>
              <a:off x="5193" y="269"/>
              <a:ext cx="576" cy="3180"/>
            </a:xfrm>
            <a:custGeom>
              <a:avLst/>
              <a:gdLst/>
              <a:ahLst/>
              <a:cxnLst>
                <a:cxn ang="0">
                  <a:pos x="42" y="61"/>
                </a:cxn>
                <a:cxn ang="0">
                  <a:pos x="156" y="517"/>
                </a:cxn>
                <a:cxn ang="0">
                  <a:pos x="288" y="991"/>
                </a:cxn>
                <a:cxn ang="0">
                  <a:pos x="414" y="1435"/>
                </a:cxn>
                <a:cxn ang="0">
                  <a:pos x="576" y="1807"/>
                </a:cxn>
                <a:cxn ang="0">
                  <a:pos x="576" y="3055"/>
                </a:cxn>
                <a:cxn ang="0">
                  <a:pos x="414" y="2557"/>
                </a:cxn>
                <a:cxn ang="0">
                  <a:pos x="252" y="1765"/>
                </a:cxn>
                <a:cxn ang="0">
                  <a:pos x="126" y="961"/>
                </a:cxn>
                <a:cxn ang="0">
                  <a:pos x="12" y="151"/>
                </a:cxn>
                <a:cxn ang="0">
                  <a:pos x="42" y="61"/>
                </a:cxn>
              </a:cxnLst>
              <a:rect l="0" t="0" r="r" b="b"/>
              <a:pathLst>
                <a:path w="576" h="3180">
                  <a:moveTo>
                    <a:pt x="42" y="61"/>
                  </a:moveTo>
                  <a:cubicBezTo>
                    <a:pt x="66" y="122"/>
                    <a:pt x="115" y="362"/>
                    <a:pt x="156" y="517"/>
                  </a:cubicBezTo>
                  <a:cubicBezTo>
                    <a:pt x="197" y="672"/>
                    <a:pt x="245" y="838"/>
                    <a:pt x="288" y="991"/>
                  </a:cubicBezTo>
                  <a:cubicBezTo>
                    <a:pt x="331" y="1144"/>
                    <a:pt x="366" y="1299"/>
                    <a:pt x="414" y="1435"/>
                  </a:cubicBezTo>
                  <a:cubicBezTo>
                    <a:pt x="462" y="1571"/>
                    <a:pt x="549" y="1537"/>
                    <a:pt x="576" y="1807"/>
                  </a:cubicBezTo>
                  <a:lnTo>
                    <a:pt x="576" y="3055"/>
                  </a:lnTo>
                  <a:cubicBezTo>
                    <a:pt x="549" y="3180"/>
                    <a:pt x="468" y="2772"/>
                    <a:pt x="414" y="2557"/>
                  </a:cubicBezTo>
                  <a:cubicBezTo>
                    <a:pt x="360" y="2342"/>
                    <a:pt x="300" y="2031"/>
                    <a:pt x="252" y="1765"/>
                  </a:cubicBezTo>
                  <a:cubicBezTo>
                    <a:pt x="204" y="1499"/>
                    <a:pt x="166" y="1230"/>
                    <a:pt x="126" y="961"/>
                  </a:cubicBezTo>
                  <a:cubicBezTo>
                    <a:pt x="86" y="692"/>
                    <a:pt x="24" y="299"/>
                    <a:pt x="12" y="151"/>
                  </a:cubicBezTo>
                  <a:cubicBezTo>
                    <a:pt x="0" y="3"/>
                    <a:pt x="18" y="0"/>
                    <a:pt x="42" y="61"/>
                  </a:cubicBezTo>
                  <a:close/>
                </a:path>
              </a:pathLst>
            </a:custGeom>
            <a:blipFill dpi="0" rotWithShape="0">
              <a:blip r:embed="rId3" cstate="print"/>
              <a:srcRect/>
              <a:tile tx="0" ty="0" sx="100000" sy="100000" flip="none" algn="tl"/>
            </a:blipFill>
            <a:ln w="9525" cap="flat" cmpd="sng">
              <a:noFill/>
              <a:prstDash val="solid"/>
              <a:round/>
              <a:headEnd/>
              <a:tailEnd/>
            </a:ln>
            <a:effectLst/>
          </p:spPr>
          <p:txBody>
            <a:bodyPr wrap="none" anchor="ctr"/>
            <a:lstStyle/>
            <a:p>
              <a:endParaRPr lang="tr-TR"/>
            </a:p>
          </p:txBody>
        </p:sp>
        <p:sp>
          <p:nvSpPr>
            <p:cNvPr id="7219" name="Freeform 51"/>
            <p:cNvSpPr>
              <a:spLocks/>
            </p:cNvSpPr>
            <p:nvPr/>
          </p:nvSpPr>
          <p:spPr bwMode="auto">
            <a:xfrm>
              <a:off x="5197" y="165"/>
              <a:ext cx="573" cy="1935"/>
            </a:xfrm>
            <a:custGeom>
              <a:avLst/>
              <a:gdLst/>
              <a:ahLst/>
              <a:cxnLst>
                <a:cxn ang="0">
                  <a:pos x="69" y="63"/>
                </a:cxn>
                <a:cxn ang="0">
                  <a:pos x="207" y="549"/>
                </a:cxn>
                <a:cxn ang="0">
                  <a:pos x="381" y="1101"/>
                </a:cxn>
                <a:cxn ang="0">
                  <a:pos x="573" y="1575"/>
                </a:cxn>
                <a:cxn ang="0">
                  <a:pos x="573" y="1935"/>
                </a:cxn>
                <a:cxn ang="0">
                  <a:pos x="321" y="1449"/>
                </a:cxn>
                <a:cxn ang="0">
                  <a:pos x="147" y="699"/>
                </a:cxn>
                <a:cxn ang="0">
                  <a:pos x="15" y="171"/>
                </a:cxn>
                <a:cxn ang="0">
                  <a:pos x="69" y="63"/>
                </a:cxn>
              </a:cxnLst>
              <a:rect l="0" t="0" r="r" b="b"/>
              <a:pathLst>
                <a:path w="573" h="1935">
                  <a:moveTo>
                    <a:pt x="69" y="63"/>
                  </a:moveTo>
                  <a:cubicBezTo>
                    <a:pt x="101" y="126"/>
                    <a:pt x="155" y="376"/>
                    <a:pt x="207" y="549"/>
                  </a:cubicBezTo>
                  <a:cubicBezTo>
                    <a:pt x="259" y="722"/>
                    <a:pt x="320" y="930"/>
                    <a:pt x="381" y="1101"/>
                  </a:cubicBezTo>
                  <a:cubicBezTo>
                    <a:pt x="442" y="1272"/>
                    <a:pt x="541" y="1436"/>
                    <a:pt x="573" y="1575"/>
                  </a:cubicBezTo>
                  <a:lnTo>
                    <a:pt x="573" y="1935"/>
                  </a:lnTo>
                  <a:cubicBezTo>
                    <a:pt x="531" y="1914"/>
                    <a:pt x="392" y="1655"/>
                    <a:pt x="321" y="1449"/>
                  </a:cubicBezTo>
                  <a:cubicBezTo>
                    <a:pt x="250" y="1243"/>
                    <a:pt x="198" y="912"/>
                    <a:pt x="147" y="699"/>
                  </a:cubicBezTo>
                  <a:cubicBezTo>
                    <a:pt x="96" y="486"/>
                    <a:pt x="30" y="274"/>
                    <a:pt x="15" y="171"/>
                  </a:cubicBezTo>
                  <a:cubicBezTo>
                    <a:pt x="0" y="68"/>
                    <a:pt x="37" y="0"/>
                    <a:pt x="69" y="63"/>
                  </a:cubicBez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tr-TR"/>
            </a:p>
          </p:txBody>
        </p:sp>
        <p:sp>
          <p:nvSpPr>
            <p:cNvPr id="7220" name="Freeform 52"/>
            <p:cNvSpPr>
              <a:spLocks/>
            </p:cNvSpPr>
            <p:nvPr/>
          </p:nvSpPr>
          <p:spPr bwMode="auto">
            <a:xfrm>
              <a:off x="5004" y="0"/>
              <a:ext cx="363" cy="2112"/>
            </a:xfrm>
            <a:custGeom>
              <a:avLst/>
              <a:gdLst/>
              <a:ahLst/>
              <a:cxnLst>
                <a:cxn ang="0">
                  <a:pos x="0" y="2094"/>
                </a:cxn>
                <a:cxn ang="0">
                  <a:pos x="66" y="1992"/>
                </a:cxn>
                <a:cxn ang="0">
                  <a:pos x="150" y="1464"/>
                </a:cxn>
                <a:cxn ang="0">
                  <a:pos x="234" y="678"/>
                </a:cxn>
                <a:cxn ang="0">
                  <a:pos x="324" y="0"/>
                </a:cxn>
                <a:cxn ang="0">
                  <a:pos x="0" y="0"/>
                </a:cxn>
                <a:cxn ang="0">
                  <a:pos x="0" y="2094"/>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w="9525">
              <a:noFill/>
              <a:round/>
              <a:headEnd/>
              <a:tailEnd/>
            </a:ln>
            <a:effectLst/>
          </p:spPr>
          <p:txBody>
            <a:bodyPr wrap="none" anchor="ctr"/>
            <a:lstStyle/>
            <a:p>
              <a:endParaRPr lang="tr-TR"/>
            </a:p>
          </p:txBody>
        </p:sp>
        <p:sp>
          <p:nvSpPr>
            <p:cNvPr id="7221" name="Freeform 53"/>
            <p:cNvSpPr>
              <a:spLocks/>
            </p:cNvSpPr>
            <p:nvPr/>
          </p:nvSpPr>
          <p:spPr bwMode="auto">
            <a:xfrm>
              <a:off x="5004" y="1"/>
              <a:ext cx="189" cy="2112"/>
            </a:xfrm>
            <a:custGeom>
              <a:avLst/>
              <a:gdLst/>
              <a:ahLst/>
              <a:cxnLst>
                <a:cxn ang="0">
                  <a:pos x="0" y="2094"/>
                </a:cxn>
                <a:cxn ang="0">
                  <a:pos x="66" y="1992"/>
                </a:cxn>
                <a:cxn ang="0">
                  <a:pos x="150" y="1464"/>
                </a:cxn>
                <a:cxn ang="0">
                  <a:pos x="234" y="678"/>
                </a:cxn>
                <a:cxn ang="0">
                  <a:pos x="324" y="0"/>
                </a:cxn>
                <a:cxn ang="0">
                  <a:pos x="0" y="0"/>
                </a:cxn>
                <a:cxn ang="0">
                  <a:pos x="0" y="2094"/>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chemeClr val="folHlink"/>
                </a:gs>
                <a:gs pos="50000">
                  <a:schemeClr val="hlink"/>
                </a:gs>
                <a:gs pos="100000">
                  <a:schemeClr val="folHlink"/>
                </a:gs>
              </a:gsLst>
              <a:lin ang="0" scaled="1"/>
            </a:gradFill>
            <a:ln w="9525">
              <a:noFill/>
              <a:round/>
              <a:headEnd/>
              <a:tailEnd/>
            </a:ln>
            <a:effectLst/>
          </p:spPr>
          <p:txBody>
            <a:bodyPr wrap="none" anchor="ctr"/>
            <a:lstStyle/>
            <a:p>
              <a:endParaRPr lang="tr-TR"/>
            </a:p>
          </p:txBody>
        </p:sp>
        <p:sp>
          <p:nvSpPr>
            <p:cNvPr id="7222" name="Rectangle 54"/>
            <p:cNvSpPr>
              <a:spLocks noChangeArrowheads="1"/>
            </p:cNvSpPr>
            <p:nvPr/>
          </p:nvSpPr>
          <p:spPr bwMode="auto">
            <a:xfrm>
              <a:off x="4955" y="1"/>
              <a:ext cx="56" cy="4320"/>
            </a:xfrm>
            <a:prstGeom prst="rect">
              <a:avLst/>
            </a:pr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w="9525">
              <a:noFill/>
              <a:miter lim="800000"/>
              <a:headEnd/>
              <a:tailEnd/>
            </a:ln>
            <a:effectLst/>
          </p:spPr>
          <p:txBody>
            <a:bodyPr wrap="none" anchor="ctr"/>
            <a:lstStyle/>
            <a:p>
              <a:pPr algn="ctr"/>
              <a:endParaRPr kumimoji="1" lang="tr-TR"/>
            </a:p>
          </p:txBody>
        </p:sp>
        <p:sp>
          <p:nvSpPr>
            <p:cNvPr id="7223" name="Freeform 55"/>
            <p:cNvSpPr>
              <a:spLocks/>
            </p:cNvSpPr>
            <p:nvPr/>
          </p:nvSpPr>
          <p:spPr bwMode="auto">
            <a:xfrm>
              <a:off x="5013" y="3924"/>
              <a:ext cx="734" cy="390"/>
            </a:xfrm>
            <a:custGeom>
              <a:avLst/>
              <a:gdLst/>
              <a:ahLst/>
              <a:cxnLst>
                <a:cxn ang="0">
                  <a:pos x="1" y="357"/>
                </a:cxn>
                <a:cxn ang="0">
                  <a:pos x="109" y="341"/>
                </a:cxn>
                <a:cxn ang="0">
                  <a:pos x="241" y="305"/>
                </a:cxn>
                <a:cxn ang="0">
                  <a:pos x="353" y="209"/>
                </a:cxn>
                <a:cxn ang="0">
                  <a:pos x="429" y="89"/>
                </a:cxn>
                <a:cxn ang="0">
                  <a:pos x="493" y="17"/>
                </a:cxn>
                <a:cxn ang="0">
                  <a:pos x="577" y="1"/>
                </a:cxn>
                <a:cxn ang="0">
                  <a:pos x="629" y="21"/>
                </a:cxn>
                <a:cxn ang="0">
                  <a:pos x="673" y="65"/>
                </a:cxn>
                <a:cxn ang="0">
                  <a:pos x="673" y="137"/>
                </a:cxn>
                <a:cxn ang="0">
                  <a:pos x="561" y="225"/>
                </a:cxn>
                <a:cxn ang="0">
                  <a:pos x="425" y="297"/>
                </a:cxn>
                <a:cxn ang="0">
                  <a:pos x="245" y="357"/>
                </a:cxn>
                <a:cxn ang="0">
                  <a:pos x="113" y="377"/>
                </a:cxn>
                <a:cxn ang="0">
                  <a:pos x="1" y="357"/>
                </a:cxn>
              </a:cxnLst>
              <a:rect l="0" t="0" r="r" b="b"/>
              <a:pathLst>
                <a:path w="692" h="378">
                  <a:moveTo>
                    <a:pt x="1" y="357"/>
                  </a:moveTo>
                  <a:cubicBezTo>
                    <a:pt x="0" y="351"/>
                    <a:pt x="69" y="350"/>
                    <a:pt x="109" y="341"/>
                  </a:cubicBezTo>
                  <a:cubicBezTo>
                    <a:pt x="149" y="332"/>
                    <a:pt x="200" y="327"/>
                    <a:pt x="241" y="305"/>
                  </a:cubicBezTo>
                  <a:cubicBezTo>
                    <a:pt x="282" y="283"/>
                    <a:pt x="322" y="245"/>
                    <a:pt x="353" y="209"/>
                  </a:cubicBezTo>
                  <a:cubicBezTo>
                    <a:pt x="384" y="173"/>
                    <a:pt x="406" y="121"/>
                    <a:pt x="429" y="89"/>
                  </a:cubicBezTo>
                  <a:cubicBezTo>
                    <a:pt x="452" y="57"/>
                    <a:pt x="468" y="32"/>
                    <a:pt x="493" y="17"/>
                  </a:cubicBezTo>
                  <a:cubicBezTo>
                    <a:pt x="518" y="2"/>
                    <a:pt x="554" y="0"/>
                    <a:pt x="577" y="1"/>
                  </a:cubicBezTo>
                  <a:cubicBezTo>
                    <a:pt x="600" y="2"/>
                    <a:pt x="613" y="10"/>
                    <a:pt x="629" y="21"/>
                  </a:cubicBezTo>
                  <a:cubicBezTo>
                    <a:pt x="645" y="32"/>
                    <a:pt x="666" y="46"/>
                    <a:pt x="673" y="65"/>
                  </a:cubicBezTo>
                  <a:cubicBezTo>
                    <a:pt x="680" y="84"/>
                    <a:pt x="692" y="110"/>
                    <a:pt x="673" y="137"/>
                  </a:cubicBezTo>
                  <a:cubicBezTo>
                    <a:pt x="654" y="164"/>
                    <a:pt x="602" y="198"/>
                    <a:pt x="561" y="225"/>
                  </a:cubicBezTo>
                  <a:cubicBezTo>
                    <a:pt x="520" y="252"/>
                    <a:pt x="478" y="275"/>
                    <a:pt x="425" y="297"/>
                  </a:cubicBezTo>
                  <a:cubicBezTo>
                    <a:pt x="372" y="319"/>
                    <a:pt x="297" y="344"/>
                    <a:pt x="245" y="357"/>
                  </a:cubicBezTo>
                  <a:cubicBezTo>
                    <a:pt x="193" y="370"/>
                    <a:pt x="156" y="376"/>
                    <a:pt x="113" y="377"/>
                  </a:cubicBezTo>
                  <a:cubicBezTo>
                    <a:pt x="70" y="378"/>
                    <a:pt x="2" y="363"/>
                    <a:pt x="1" y="357"/>
                  </a:cubicBezTo>
                  <a:close/>
                </a:path>
              </a:pathLst>
            </a:custGeom>
            <a:gradFill rotWithShape="0">
              <a:gsLst>
                <a:gs pos="0">
                  <a:schemeClr val="bg1"/>
                </a:gs>
                <a:gs pos="50000">
                  <a:schemeClr val="folHlink"/>
                </a:gs>
                <a:gs pos="100000">
                  <a:schemeClr val="bg1"/>
                </a:gs>
              </a:gsLst>
              <a:lin ang="0" scaled="1"/>
            </a:gradFill>
            <a:ln w="9525" cap="flat" cmpd="sng">
              <a:noFill/>
              <a:prstDash val="solid"/>
              <a:round/>
              <a:headEnd type="none" w="med" len="med"/>
              <a:tailEnd type="none" w="med" len="med"/>
            </a:ln>
            <a:effectLst/>
          </p:spPr>
          <p:txBody>
            <a:bodyPr wrap="none" anchor="ctr"/>
            <a:lstStyle/>
            <a:p>
              <a:endParaRPr lang="tr-TR"/>
            </a:p>
          </p:txBody>
        </p:sp>
        <p:sp>
          <p:nvSpPr>
            <p:cNvPr id="7224" name="AutoShape 56"/>
            <p:cNvSpPr>
              <a:spLocks noChangeArrowheads="1"/>
            </p:cNvSpPr>
            <p:nvPr/>
          </p:nvSpPr>
          <p:spPr bwMode="hidden">
            <a:xfrm rot="5400000">
              <a:off x="2724" y="2089"/>
              <a:ext cx="4320" cy="142"/>
            </a:xfrm>
            <a:custGeom>
              <a:avLst/>
              <a:gdLst>
                <a:gd name="G0" fmla="+- 607 0 0"/>
                <a:gd name="G1" fmla="+- 21600 0 607"/>
                <a:gd name="G2" fmla="*/ 607 1 2"/>
                <a:gd name="G3" fmla="+- 21600 0 G2"/>
                <a:gd name="G4" fmla="+/ 607 21600 2"/>
                <a:gd name="G5" fmla="+/ G1 0 2"/>
                <a:gd name="G6" fmla="*/ 21600 21600 607"/>
                <a:gd name="G7" fmla="*/ G6 1 2"/>
                <a:gd name="G8" fmla="+- 21600 0 G7"/>
                <a:gd name="G9" fmla="*/ 21600 1 2"/>
                <a:gd name="G10" fmla="+- 607 0 G9"/>
                <a:gd name="G11" fmla="?: G10 G8 0"/>
                <a:gd name="G12" fmla="?: G10 G7 21600"/>
                <a:gd name="T0" fmla="*/ 21296 w 21600"/>
                <a:gd name="T1" fmla="*/ 10800 h 21600"/>
                <a:gd name="T2" fmla="*/ 10800 w 21600"/>
                <a:gd name="T3" fmla="*/ 21600 h 21600"/>
                <a:gd name="T4" fmla="*/ 304 w 21600"/>
                <a:gd name="T5" fmla="*/ 10800 h 21600"/>
                <a:gd name="T6" fmla="*/ 10800 w 21600"/>
                <a:gd name="T7" fmla="*/ 0 h 21600"/>
                <a:gd name="T8" fmla="*/ 2104 w 21600"/>
                <a:gd name="T9" fmla="*/ 2104 h 21600"/>
                <a:gd name="T10" fmla="*/ 19496 w 21600"/>
                <a:gd name="T11" fmla="*/ 19496 h 21600"/>
              </a:gdLst>
              <a:ahLst/>
              <a:cxnLst>
                <a:cxn ang="0">
                  <a:pos x="T0" y="T1"/>
                </a:cxn>
                <a:cxn ang="0">
                  <a:pos x="T2" y="T3"/>
                </a:cxn>
                <a:cxn ang="0">
                  <a:pos x="T4" y="T5"/>
                </a:cxn>
                <a:cxn ang="0">
                  <a:pos x="T6" y="T7"/>
                </a:cxn>
              </a:cxnLst>
              <a:rect l="T8" t="T9" r="T10" b="T11"/>
              <a:pathLst>
                <a:path w="21600" h="21600">
                  <a:moveTo>
                    <a:pt x="0" y="0"/>
                  </a:moveTo>
                  <a:lnTo>
                    <a:pt x="607" y="21600"/>
                  </a:lnTo>
                  <a:lnTo>
                    <a:pt x="20993" y="21600"/>
                  </a:lnTo>
                  <a:lnTo>
                    <a:pt x="21600" y="0"/>
                  </a:lnTo>
                  <a:close/>
                </a:path>
              </a:pathLst>
            </a:custGeom>
            <a:gradFill rotWithShape="0">
              <a:gsLst>
                <a:gs pos="0">
                  <a:schemeClr val="bg1"/>
                </a:gs>
                <a:gs pos="100000">
                  <a:schemeClr val="bg2"/>
                </a:gs>
              </a:gsLst>
              <a:lin ang="0" scaled="1"/>
            </a:gradFill>
            <a:ln w="9525">
              <a:noFill/>
              <a:miter lim="800000"/>
              <a:headEnd/>
              <a:tailEnd/>
            </a:ln>
            <a:effectLst/>
          </p:spPr>
          <p:txBody>
            <a:bodyPr rot="10800000" vert="eaVert" wrap="none" anchor="ctr"/>
            <a:lstStyle/>
            <a:p>
              <a:pPr algn="ctr"/>
              <a:endParaRPr kumimoji="1" lang="tr-TR"/>
            </a:p>
          </p:txBody>
        </p:sp>
      </p:grpSp>
      <p:sp>
        <p:nvSpPr>
          <p:cNvPr id="7225" name="Rectangle 57"/>
          <p:cNvSpPr>
            <a:spLocks noGrp="1" noChangeArrowheads="1"/>
          </p:cNvSpPr>
          <p:nvPr>
            <p:ph type="ctrTitle" sz="quarter"/>
          </p:nvPr>
        </p:nvSpPr>
        <p:spPr>
          <a:xfrm>
            <a:off x="685800" y="1370013"/>
            <a:ext cx="6965950" cy="2057400"/>
          </a:xfrm>
        </p:spPr>
        <p:txBody>
          <a:bodyPr/>
          <a:lstStyle>
            <a:lvl1pPr>
              <a:defRPr/>
            </a:lvl1pPr>
          </a:lstStyle>
          <a:p>
            <a:r>
              <a:rPr lang="tr-TR"/>
              <a:t>Asıl başlık stili için tıklatın</a:t>
            </a:r>
          </a:p>
        </p:txBody>
      </p:sp>
      <p:sp>
        <p:nvSpPr>
          <p:cNvPr id="7226" name="Rectangle 58"/>
          <p:cNvSpPr>
            <a:spLocks noGrp="1" noChangeArrowheads="1"/>
          </p:cNvSpPr>
          <p:nvPr>
            <p:ph type="subTitle" sz="quarter" idx="1"/>
          </p:nvPr>
        </p:nvSpPr>
        <p:spPr>
          <a:xfrm>
            <a:off x="1727200" y="3886200"/>
            <a:ext cx="5640388" cy="1752600"/>
          </a:xfrm>
        </p:spPr>
        <p:txBody>
          <a:bodyPr/>
          <a:lstStyle>
            <a:lvl1pPr marL="0" indent="0" algn="ctr">
              <a:buFontTx/>
              <a:buNone/>
              <a:defRPr/>
            </a:lvl1pPr>
          </a:lstStyle>
          <a:p>
            <a:r>
              <a:rPr lang="tr-TR"/>
              <a:t>Asıl alt başlık stilini düzenlemek için tıklatın</a:t>
            </a:r>
          </a:p>
        </p:txBody>
      </p:sp>
      <p:sp>
        <p:nvSpPr>
          <p:cNvPr id="7227" name="Rectangle 59"/>
          <p:cNvSpPr>
            <a:spLocks noGrp="1" noChangeArrowheads="1"/>
          </p:cNvSpPr>
          <p:nvPr>
            <p:ph type="dt" sz="quarter" idx="2"/>
          </p:nvPr>
        </p:nvSpPr>
        <p:spPr/>
        <p:txBody>
          <a:bodyPr/>
          <a:lstStyle>
            <a:lvl1pPr>
              <a:defRPr/>
            </a:lvl1pPr>
          </a:lstStyle>
          <a:p>
            <a:endParaRPr lang="tr-TR"/>
          </a:p>
        </p:txBody>
      </p:sp>
      <p:sp>
        <p:nvSpPr>
          <p:cNvPr id="7228" name="Rectangle 60"/>
          <p:cNvSpPr>
            <a:spLocks noGrp="1" noChangeArrowheads="1"/>
          </p:cNvSpPr>
          <p:nvPr>
            <p:ph type="ftr" sz="quarter" idx="3"/>
          </p:nvPr>
        </p:nvSpPr>
        <p:spPr/>
        <p:txBody>
          <a:bodyPr/>
          <a:lstStyle>
            <a:lvl1pPr>
              <a:defRPr/>
            </a:lvl1pPr>
          </a:lstStyle>
          <a:p>
            <a:endParaRPr lang="tr-TR"/>
          </a:p>
        </p:txBody>
      </p:sp>
      <p:sp>
        <p:nvSpPr>
          <p:cNvPr id="7229" name="Rectangle 61"/>
          <p:cNvSpPr>
            <a:spLocks noGrp="1" noChangeArrowheads="1"/>
          </p:cNvSpPr>
          <p:nvPr>
            <p:ph type="sldNum" sz="quarter" idx="4"/>
          </p:nvPr>
        </p:nvSpPr>
        <p:spPr/>
        <p:txBody>
          <a:bodyPr/>
          <a:lstStyle>
            <a:lvl1pPr>
              <a:defRPr/>
            </a:lvl1pPr>
          </a:lstStyle>
          <a:p>
            <a:fld id="{1162EF67-BB36-4CCB-BF98-10FBB887BB43}" type="slidenum">
              <a:rPr lang="tr-T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5171C320-CFE7-45D1-8ADA-E33AE0F9D1D8}" type="slidenum">
              <a:rPr lang="tr-T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5827713" y="227013"/>
            <a:ext cx="1868487" cy="5868987"/>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19075" y="227013"/>
            <a:ext cx="5456238" cy="586898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D8BAF17D-337D-42FC-A5A5-B78B19A0901A}" type="slidenum">
              <a:rPr lang="tr-T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5891E512-80D0-4D0E-983C-DDC5782721F8}" type="slidenum">
              <a:rPr lang="tr-T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tr-TR"/>
          </a:p>
        </p:txBody>
      </p:sp>
      <p:sp>
        <p:nvSpPr>
          <p:cNvPr id="5" name="4 Altbilgi Yer Tutucusu"/>
          <p:cNvSpPr>
            <a:spLocks noGrp="1"/>
          </p:cNvSpPr>
          <p:nvPr>
            <p:ph type="ftr" sz="quarter" idx="11"/>
          </p:nvPr>
        </p:nvSpPr>
        <p:spPr/>
        <p:txBody>
          <a:bodyPr/>
          <a:lstStyle>
            <a:lvl1pPr>
              <a:defRPr/>
            </a:lvl1pPr>
          </a:lstStyle>
          <a:p>
            <a:endParaRPr lang="tr-TR"/>
          </a:p>
        </p:txBody>
      </p:sp>
      <p:sp>
        <p:nvSpPr>
          <p:cNvPr id="6" name="5 Slayt Numarası Yer Tutucusu"/>
          <p:cNvSpPr>
            <a:spLocks noGrp="1"/>
          </p:cNvSpPr>
          <p:nvPr>
            <p:ph type="sldNum" sz="quarter" idx="12"/>
          </p:nvPr>
        </p:nvSpPr>
        <p:spPr/>
        <p:txBody>
          <a:bodyPr/>
          <a:lstStyle>
            <a:lvl1pPr>
              <a:defRPr/>
            </a:lvl1pPr>
          </a:lstStyle>
          <a:p>
            <a:fld id="{9A85840D-21CB-493A-AA99-641E76865DE4}" type="slidenum">
              <a:rPr lang="tr-T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63525" y="1598613"/>
            <a:ext cx="3616325"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032250" y="1598613"/>
            <a:ext cx="3617913"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F888AEB8-DA3D-497D-B1CA-4AD207C4DA8D}" type="slidenum">
              <a:rPr lang="tr-T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lvl1pPr>
              <a:defRPr/>
            </a:lvl1pPr>
          </a:lstStyle>
          <a:p>
            <a:endParaRPr lang="tr-TR"/>
          </a:p>
        </p:txBody>
      </p:sp>
      <p:sp>
        <p:nvSpPr>
          <p:cNvPr id="8" name="7 Altbilgi Yer Tutucusu"/>
          <p:cNvSpPr>
            <a:spLocks noGrp="1"/>
          </p:cNvSpPr>
          <p:nvPr>
            <p:ph type="ftr" sz="quarter" idx="11"/>
          </p:nvPr>
        </p:nvSpPr>
        <p:spPr/>
        <p:txBody>
          <a:bodyPr/>
          <a:lstStyle>
            <a:lvl1pPr>
              <a:defRPr/>
            </a:lvl1pPr>
          </a:lstStyle>
          <a:p>
            <a:endParaRPr lang="tr-TR"/>
          </a:p>
        </p:txBody>
      </p:sp>
      <p:sp>
        <p:nvSpPr>
          <p:cNvPr id="9" name="8 Slayt Numarası Yer Tutucusu"/>
          <p:cNvSpPr>
            <a:spLocks noGrp="1"/>
          </p:cNvSpPr>
          <p:nvPr>
            <p:ph type="sldNum" sz="quarter" idx="12"/>
          </p:nvPr>
        </p:nvSpPr>
        <p:spPr/>
        <p:txBody>
          <a:bodyPr/>
          <a:lstStyle>
            <a:lvl1pPr>
              <a:defRPr/>
            </a:lvl1pPr>
          </a:lstStyle>
          <a:p>
            <a:fld id="{B5DF0A4C-0F60-4344-8AC9-CCD0F520B981}" type="slidenum">
              <a:rPr lang="tr-T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lvl1pPr>
              <a:defRPr/>
            </a:lvl1pPr>
          </a:lstStyle>
          <a:p>
            <a:endParaRPr lang="tr-TR"/>
          </a:p>
        </p:txBody>
      </p:sp>
      <p:sp>
        <p:nvSpPr>
          <p:cNvPr id="4" name="3 Altbilgi Yer Tutucusu"/>
          <p:cNvSpPr>
            <a:spLocks noGrp="1"/>
          </p:cNvSpPr>
          <p:nvPr>
            <p:ph type="ftr" sz="quarter" idx="11"/>
          </p:nvPr>
        </p:nvSpPr>
        <p:spPr/>
        <p:txBody>
          <a:bodyPr/>
          <a:lstStyle>
            <a:lvl1pPr>
              <a:defRPr/>
            </a:lvl1pPr>
          </a:lstStyle>
          <a:p>
            <a:endParaRPr lang="tr-TR"/>
          </a:p>
        </p:txBody>
      </p:sp>
      <p:sp>
        <p:nvSpPr>
          <p:cNvPr id="5" name="4 Slayt Numarası Yer Tutucusu"/>
          <p:cNvSpPr>
            <a:spLocks noGrp="1"/>
          </p:cNvSpPr>
          <p:nvPr>
            <p:ph type="sldNum" sz="quarter" idx="12"/>
          </p:nvPr>
        </p:nvSpPr>
        <p:spPr/>
        <p:txBody>
          <a:bodyPr/>
          <a:lstStyle>
            <a:lvl1pPr>
              <a:defRPr/>
            </a:lvl1pPr>
          </a:lstStyle>
          <a:p>
            <a:fld id="{B371DCF4-427D-4B66-8035-0A45A758091E}" type="slidenum">
              <a:rPr lang="tr-T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tr-TR"/>
          </a:p>
        </p:txBody>
      </p:sp>
      <p:sp>
        <p:nvSpPr>
          <p:cNvPr id="3" name="2 Altbilgi Yer Tutucusu"/>
          <p:cNvSpPr>
            <a:spLocks noGrp="1"/>
          </p:cNvSpPr>
          <p:nvPr>
            <p:ph type="ftr" sz="quarter" idx="11"/>
          </p:nvPr>
        </p:nvSpPr>
        <p:spPr/>
        <p:txBody>
          <a:bodyPr/>
          <a:lstStyle>
            <a:lvl1pPr>
              <a:defRPr/>
            </a:lvl1pPr>
          </a:lstStyle>
          <a:p>
            <a:endParaRPr lang="tr-TR"/>
          </a:p>
        </p:txBody>
      </p:sp>
      <p:sp>
        <p:nvSpPr>
          <p:cNvPr id="4" name="3 Slayt Numarası Yer Tutucusu"/>
          <p:cNvSpPr>
            <a:spLocks noGrp="1"/>
          </p:cNvSpPr>
          <p:nvPr>
            <p:ph type="sldNum" sz="quarter" idx="12"/>
          </p:nvPr>
        </p:nvSpPr>
        <p:spPr/>
        <p:txBody>
          <a:bodyPr/>
          <a:lstStyle>
            <a:lvl1pPr>
              <a:defRPr/>
            </a:lvl1pPr>
          </a:lstStyle>
          <a:p>
            <a:fld id="{70033E8E-BEC2-4D24-9077-96CDC0961D56}" type="slidenum">
              <a:rPr lang="tr-T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D82B689D-845C-4C96-9140-BC211A1B38FC}" type="slidenum">
              <a:rPr lang="tr-T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tr-TR"/>
          </a:p>
        </p:txBody>
      </p:sp>
      <p:sp>
        <p:nvSpPr>
          <p:cNvPr id="6" name="5 Altbilgi Yer Tutucusu"/>
          <p:cNvSpPr>
            <a:spLocks noGrp="1"/>
          </p:cNvSpPr>
          <p:nvPr>
            <p:ph type="ftr" sz="quarter" idx="11"/>
          </p:nvPr>
        </p:nvSpPr>
        <p:spPr/>
        <p:txBody>
          <a:bodyPr/>
          <a:lstStyle>
            <a:lvl1pPr>
              <a:defRPr/>
            </a:lvl1pPr>
          </a:lstStyle>
          <a:p>
            <a:endParaRPr lang="tr-TR"/>
          </a:p>
        </p:txBody>
      </p:sp>
      <p:sp>
        <p:nvSpPr>
          <p:cNvPr id="7" name="6 Slayt Numarası Yer Tutucusu"/>
          <p:cNvSpPr>
            <a:spLocks noGrp="1"/>
          </p:cNvSpPr>
          <p:nvPr>
            <p:ph type="sldNum" sz="quarter" idx="12"/>
          </p:nvPr>
        </p:nvSpPr>
        <p:spPr/>
        <p:txBody>
          <a:bodyPr/>
          <a:lstStyle>
            <a:lvl1pPr>
              <a:defRPr/>
            </a:lvl1pPr>
          </a:lstStyle>
          <a:p>
            <a:fld id="{07973997-7EF9-4F35-A714-A3BEC66C9A1A}" type="slidenum">
              <a:rPr lang="tr-T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146" name="Group 2"/>
          <p:cNvGrpSpPr>
            <a:grpSpLocks/>
          </p:cNvGrpSpPr>
          <p:nvPr/>
        </p:nvGrpSpPr>
        <p:grpSpPr bwMode="auto">
          <a:xfrm>
            <a:off x="0" y="0"/>
            <a:ext cx="9159875" cy="6870700"/>
            <a:chOff x="0" y="0"/>
            <a:chExt cx="5770" cy="4328"/>
          </a:xfrm>
        </p:grpSpPr>
        <p:sp>
          <p:nvSpPr>
            <p:cNvPr id="6147" name="Rectangle 3"/>
            <p:cNvSpPr>
              <a:spLocks noChangeArrowheads="1"/>
            </p:cNvSpPr>
            <p:nvPr/>
          </p:nvSpPr>
          <p:spPr bwMode="hidden">
            <a:xfrm>
              <a:off x="0" y="4186"/>
              <a:ext cx="5089" cy="142"/>
            </a:xfrm>
            <a:prstGeom prst="rect">
              <a:avLst/>
            </a:prstGeom>
            <a:gradFill rotWithShape="0">
              <a:gsLst>
                <a:gs pos="0">
                  <a:schemeClr val="bg1"/>
                </a:gs>
                <a:gs pos="100000">
                  <a:schemeClr val="bg2"/>
                </a:gs>
              </a:gsLst>
              <a:lin ang="5400000" scaled="1"/>
            </a:gradFill>
            <a:ln w="9525">
              <a:noFill/>
              <a:miter lim="800000"/>
              <a:headEnd/>
              <a:tailEnd/>
            </a:ln>
            <a:effectLst/>
          </p:spPr>
          <p:txBody>
            <a:bodyPr wrap="none" anchor="ctr"/>
            <a:lstStyle/>
            <a:p>
              <a:pPr algn="ctr"/>
              <a:endParaRPr kumimoji="1" lang="tr-TR"/>
            </a:p>
          </p:txBody>
        </p:sp>
        <p:sp>
          <p:nvSpPr>
            <p:cNvPr id="6148" name="Rectangle 4"/>
            <p:cNvSpPr>
              <a:spLocks noChangeArrowheads="1"/>
            </p:cNvSpPr>
            <p:nvPr/>
          </p:nvSpPr>
          <p:spPr bwMode="hidden">
            <a:xfrm>
              <a:off x="0" y="0"/>
              <a:ext cx="5089" cy="126"/>
            </a:xfrm>
            <a:prstGeom prst="rect">
              <a:avLst/>
            </a:prstGeom>
            <a:gradFill rotWithShape="0">
              <a:gsLst>
                <a:gs pos="0">
                  <a:schemeClr val="bg2"/>
                </a:gs>
                <a:gs pos="100000">
                  <a:schemeClr val="bg1"/>
                </a:gs>
              </a:gsLst>
              <a:lin ang="5400000" scaled="1"/>
            </a:gradFill>
            <a:ln w="9525">
              <a:noFill/>
              <a:miter lim="800000"/>
              <a:headEnd/>
              <a:tailEnd/>
            </a:ln>
            <a:effectLst/>
          </p:spPr>
          <p:txBody>
            <a:bodyPr wrap="none" anchor="ctr"/>
            <a:lstStyle/>
            <a:p>
              <a:pPr algn="ctr"/>
              <a:endParaRPr kumimoji="1" lang="tr-TR"/>
            </a:p>
          </p:txBody>
        </p:sp>
        <p:sp>
          <p:nvSpPr>
            <p:cNvPr id="6149" name="Rectangle 5"/>
            <p:cNvSpPr>
              <a:spLocks noChangeArrowheads="1"/>
            </p:cNvSpPr>
            <p:nvPr/>
          </p:nvSpPr>
          <p:spPr bwMode="auto">
            <a:xfrm>
              <a:off x="5010" y="0"/>
              <a:ext cx="758" cy="4320"/>
            </a:xfrm>
            <a:prstGeom prst="rect">
              <a:avLst/>
            </a:prstGeom>
            <a:gradFill rotWithShape="0">
              <a:gsLst>
                <a:gs pos="0">
                  <a:schemeClr val="accent1">
                    <a:gamma/>
                    <a:shade val="84706"/>
                    <a:invGamma/>
                  </a:schemeClr>
                </a:gs>
                <a:gs pos="50000">
                  <a:schemeClr val="accent1"/>
                </a:gs>
                <a:gs pos="100000">
                  <a:schemeClr val="accent1">
                    <a:gamma/>
                    <a:shade val="84706"/>
                    <a:invGamma/>
                  </a:schemeClr>
                </a:gs>
              </a:gsLst>
              <a:lin ang="5400000" scaled="1"/>
            </a:gradFill>
            <a:ln w="9525">
              <a:noFill/>
              <a:miter lim="800000"/>
              <a:headEnd/>
              <a:tailEnd/>
            </a:ln>
            <a:effectLst/>
          </p:spPr>
          <p:txBody>
            <a:bodyPr wrap="none" anchor="ctr"/>
            <a:lstStyle/>
            <a:p>
              <a:pPr algn="ctr"/>
              <a:endParaRPr kumimoji="1" lang="tr-TR"/>
            </a:p>
          </p:txBody>
        </p:sp>
        <p:grpSp>
          <p:nvGrpSpPr>
            <p:cNvPr id="6150" name="Group 6"/>
            <p:cNvGrpSpPr>
              <a:grpSpLocks/>
            </p:cNvGrpSpPr>
            <p:nvPr/>
          </p:nvGrpSpPr>
          <p:grpSpPr bwMode="auto">
            <a:xfrm>
              <a:off x="4944" y="1"/>
              <a:ext cx="816" cy="3974"/>
              <a:chOff x="4944" y="1"/>
              <a:chExt cx="816" cy="3974"/>
            </a:xfrm>
          </p:grpSpPr>
          <p:grpSp>
            <p:nvGrpSpPr>
              <p:cNvPr id="6151" name="Group 7"/>
              <p:cNvGrpSpPr>
                <a:grpSpLocks/>
              </p:cNvGrpSpPr>
              <p:nvPr userDrawn="1"/>
            </p:nvGrpSpPr>
            <p:grpSpPr bwMode="auto">
              <a:xfrm>
                <a:off x="5280" y="1"/>
                <a:ext cx="480" cy="1430"/>
                <a:chOff x="5280" y="1"/>
                <a:chExt cx="480" cy="1430"/>
              </a:xfrm>
            </p:grpSpPr>
            <p:grpSp>
              <p:nvGrpSpPr>
                <p:cNvPr id="6152" name="Group 8"/>
                <p:cNvGrpSpPr>
                  <a:grpSpLocks/>
                </p:cNvGrpSpPr>
                <p:nvPr userDrawn="1"/>
              </p:nvGrpSpPr>
              <p:grpSpPr bwMode="auto">
                <a:xfrm rot="-5400000">
                  <a:off x="5484" y="0"/>
                  <a:ext cx="174" cy="176"/>
                  <a:chOff x="1657" y="323"/>
                  <a:chExt cx="1691" cy="2560"/>
                </a:xfrm>
              </p:grpSpPr>
              <p:grpSp>
                <p:nvGrpSpPr>
                  <p:cNvPr id="6153" name="Group 9"/>
                  <p:cNvGrpSpPr>
                    <a:grpSpLocks/>
                  </p:cNvGrpSpPr>
                  <p:nvPr/>
                </p:nvGrpSpPr>
                <p:grpSpPr bwMode="auto">
                  <a:xfrm>
                    <a:off x="1657" y="323"/>
                    <a:ext cx="1691" cy="2560"/>
                    <a:chOff x="1657" y="323"/>
                    <a:chExt cx="1691" cy="2560"/>
                  </a:xfrm>
                </p:grpSpPr>
                <p:sp>
                  <p:nvSpPr>
                    <p:cNvPr id="6154" name="Freeform 10"/>
                    <p:cNvSpPr>
                      <a:spLocks/>
                    </p:cNvSpPr>
                    <p:nvPr/>
                  </p:nvSpPr>
                  <p:spPr bwMode="auto">
                    <a:xfrm>
                      <a:off x="2117" y="323"/>
                      <a:ext cx="1231" cy="2560"/>
                    </a:xfrm>
                    <a:custGeom>
                      <a:avLst/>
                      <a:gdLst/>
                      <a:ahLst/>
                      <a:cxnLst>
                        <a:cxn ang="0">
                          <a:pos x="337" y="283"/>
                        </a:cxn>
                        <a:cxn ang="0">
                          <a:pos x="415" y="115"/>
                        </a:cxn>
                        <a:cxn ang="0">
                          <a:pos x="583" y="7"/>
                        </a:cxn>
                        <a:cxn ang="0">
                          <a:pos x="895" y="61"/>
                        </a:cxn>
                        <a:cxn ang="0">
                          <a:pos x="1051" y="349"/>
                        </a:cxn>
                        <a:cxn ang="0">
                          <a:pos x="979" y="769"/>
                        </a:cxn>
                        <a:cxn ang="0">
                          <a:pos x="943" y="943"/>
                        </a:cxn>
                        <a:cxn ang="0">
                          <a:pos x="1105" y="1075"/>
                        </a:cxn>
                        <a:cxn ang="0">
                          <a:pos x="1231" y="1525"/>
                        </a:cxn>
                        <a:cxn ang="0">
                          <a:pos x="1123" y="1969"/>
                        </a:cxn>
                        <a:cxn ang="0">
                          <a:pos x="907" y="2077"/>
                        </a:cxn>
                        <a:cxn ang="0">
                          <a:pos x="721" y="2059"/>
                        </a:cxn>
                        <a:cxn ang="0">
                          <a:pos x="655" y="2251"/>
                        </a:cxn>
                        <a:cxn ang="0">
                          <a:pos x="529" y="2527"/>
                        </a:cxn>
                        <a:cxn ang="0">
                          <a:pos x="211" y="2509"/>
                        </a:cxn>
                        <a:cxn ang="0">
                          <a:pos x="31" y="2227"/>
                        </a:cxn>
                        <a:cxn ang="0">
                          <a:pos x="25" y="1969"/>
                        </a:cxn>
                        <a:cxn ang="0">
                          <a:pos x="145" y="1651"/>
                        </a:cxn>
                        <a:cxn ang="0">
                          <a:pos x="259" y="1513"/>
                        </a:cxn>
                        <a:cxn ang="0">
                          <a:pos x="217" y="1729"/>
                        </a:cxn>
                        <a:cxn ang="0">
                          <a:pos x="73" y="2023"/>
                        </a:cxn>
                        <a:cxn ang="0">
                          <a:pos x="169" y="2323"/>
                        </a:cxn>
                        <a:cxn ang="0">
                          <a:pos x="439" y="2431"/>
                        </a:cxn>
                        <a:cxn ang="0">
                          <a:pos x="595" y="2227"/>
                        </a:cxn>
                        <a:cxn ang="0">
                          <a:pos x="577" y="1807"/>
                        </a:cxn>
                        <a:cxn ang="0">
                          <a:pos x="493" y="1531"/>
                        </a:cxn>
                        <a:cxn ang="0">
                          <a:pos x="535" y="1459"/>
                        </a:cxn>
                        <a:cxn ang="0">
                          <a:pos x="625" y="1633"/>
                        </a:cxn>
                        <a:cxn ang="0">
                          <a:pos x="721" y="1933"/>
                        </a:cxn>
                        <a:cxn ang="0">
                          <a:pos x="967" y="1963"/>
                        </a:cxn>
                        <a:cxn ang="0">
                          <a:pos x="1135" y="1687"/>
                        </a:cxn>
                        <a:cxn ang="0">
                          <a:pos x="1117" y="1273"/>
                        </a:cxn>
                        <a:cxn ang="0">
                          <a:pos x="883" y="1057"/>
                        </a:cxn>
                        <a:cxn ang="0">
                          <a:pos x="679" y="1129"/>
                        </a:cxn>
                        <a:cxn ang="0">
                          <a:pos x="577" y="1117"/>
                        </a:cxn>
                        <a:cxn ang="0">
                          <a:pos x="619" y="1033"/>
                        </a:cxn>
                        <a:cxn ang="0">
                          <a:pos x="811" y="937"/>
                        </a:cxn>
                        <a:cxn ang="0">
                          <a:pos x="949" y="613"/>
                        </a:cxn>
                        <a:cxn ang="0">
                          <a:pos x="883" y="175"/>
                        </a:cxn>
                        <a:cxn ang="0">
                          <a:pos x="619" y="103"/>
                        </a:cxn>
                        <a:cxn ang="0">
                          <a:pos x="391" y="355"/>
                        </a:cxn>
                        <a:cxn ang="0">
                          <a:pos x="403" y="763"/>
                        </a:cxn>
                        <a:cxn ang="0">
                          <a:pos x="343" y="949"/>
                        </a:cxn>
                        <a:cxn ang="0">
                          <a:pos x="289" y="685"/>
                        </a:cxn>
                        <a:cxn ang="0">
                          <a:pos x="307" y="367"/>
                        </a:cxn>
                      </a:cxnLst>
                      <a:rect l="0" t="0" r="r" b="b"/>
                      <a:pathLst>
                        <a:path w="1231" h="2560">
                          <a:moveTo>
                            <a:pt x="307" y="367"/>
                          </a:moveTo>
                          <a:cubicBezTo>
                            <a:pt x="317" y="336"/>
                            <a:pt x="326" y="303"/>
                            <a:pt x="337" y="283"/>
                          </a:cubicBezTo>
                          <a:cubicBezTo>
                            <a:pt x="348" y="263"/>
                            <a:pt x="360" y="275"/>
                            <a:pt x="373" y="247"/>
                          </a:cubicBezTo>
                          <a:cubicBezTo>
                            <a:pt x="386" y="219"/>
                            <a:pt x="400" y="147"/>
                            <a:pt x="415" y="115"/>
                          </a:cubicBezTo>
                          <a:cubicBezTo>
                            <a:pt x="430" y="83"/>
                            <a:pt x="435" y="73"/>
                            <a:pt x="463" y="55"/>
                          </a:cubicBezTo>
                          <a:cubicBezTo>
                            <a:pt x="491" y="37"/>
                            <a:pt x="536" y="14"/>
                            <a:pt x="583" y="7"/>
                          </a:cubicBezTo>
                          <a:cubicBezTo>
                            <a:pt x="630" y="0"/>
                            <a:pt x="693" y="4"/>
                            <a:pt x="745" y="13"/>
                          </a:cubicBezTo>
                          <a:cubicBezTo>
                            <a:pt x="797" y="22"/>
                            <a:pt x="852" y="34"/>
                            <a:pt x="895" y="61"/>
                          </a:cubicBezTo>
                          <a:cubicBezTo>
                            <a:pt x="938" y="88"/>
                            <a:pt x="977" y="127"/>
                            <a:pt x="1003" y="175"/>
                          </a:cubicBezTo>
                          <a:cubicBezTo>
                            <a:pt x="1029" y="223"/>
                            <a:pt x="1044" y="287"/>
                            <a:pt x="1051" y="349"/>
                          </a:cubicBezTo>
                          <a:cubicBezTo>
                            <a:pt x="1058" y="411"/>
                            <a:pt x="1057" y="477"/>
                            <a:pt x="1045" y="547"/>
                          </a:cubicBezTo>
                          <a:cubicBezTo>
                            <a:pt x="1033" y="617"/>
                            <a:pt x="995" y="712"/>
                            <a:pt x="979" y="769"/>
                          </a:cubicBezTo>
                          <a:cubicBezTo>
                            <a:pt x="963" y="826"/>
                            <a:pt x="955" y="860"/>
                            <a:pt x="949" y="889"/>
                          </a:cubicBezTo>
                          <a:cubicBezTo>
                            <a:pt x="943" y="918"/>
                            <a:pt x="936" y="925"/>
                            <a:pt x="943" y="943"/>
                          </a:cubicBezTo>
                          <a:cubicBezTo>
                            <a:pt x="950" y="961"/>
                            <a:pt x="964" y="975"/>
                            <a:pt x="991" y="997"/>
                          </a:cubicBezTo>
                          <a:cubicBezTo>
                            <a:pt x="1018" y="1019"/>
                            <a:pt x="1069" y="1033"/>
                            <a:pt x="1105" y="1075"/>
                          </a:cubicBezTo>
                          <a:cubicBezTo>
                            <a:pt x="1141" y="1117"/>
                            <a:pt x="1186" y="1174"/>
                            <a:pt x="1207" y="1249"/>
                          </a:cubicBezTo>
                          <a:cubicBezTo>
                            <a:pt x="1228" y="1324"/>
                            <a:pt x="1231" y="1441"/>
                            <a:pt x="1231" y="1525"/>
                          </a:cubicBezTo>
                          <a:cubicBezTo>
                            <a:pt x="1231" y="1609"/>
                            <a:pt x="1225" y="1679"/>
                            <a:pt x="1207" y="1753"/>
                          </a:cubicBezTo>
                          <a:cubicBezTo>
                            <a:pt x="1189" y="1827"/>
                            <a:pt x="1153" y="1917"/>
                            <a:pt x="1123" y="1969"/>
                          </a:cubicBezTo>
                          <a:cubicBezTo>
                            <a:pt x="1093" y="2021"/>
                            <a:pt x="1063" y="2047"/>
                            <a:pt x="1027" y="2065"/>
                          </a:cubicBezTo>
                          <a:cubicBezTo>
                            <a:pt x="991" y="2083"/>
                            <a:pt x="951" y="2079"/>
                            <a:pt x="907" y="2077"/>
                          </a:cubicBezTo>
                          <a:cubicBezTo>
                            <a:pt x="863" y="2075"/>
                            <a:pt x="794" y="2056"/>
                            <a:pt x="763" y="2053"/>
                          </a:cubicBezTo>
                          <a:cubicBezTo>
                            <a:pt x="732" y="2050"/>
                            <a:pt x="733" y="2050"/>
                            <a:pt x="721" y="2059"/>
                          </a:cubicBezTo>
                          <a:cubicBezTo>
                            <a:pt x="709" y="2068"/>
                            <a:pt x="702" y="2075"/>
                            <a:pt x="691" y="2107"/>
                          </a:cubicBezTo>
                          <a:cubicBezTo>
                            <a:pt x="680" y="2139"/>
                            <a:pt x="665" y="2205"/>
                            <a:pt x="655" y="2251"/>
                          </a:cubicBezTo>
                          <a:cubicBezTo>
                            <a:pt x="645" y="2297"/>
                            <a:pt x="652" y="2337"/>
                            <a:pt x="631" y="2383"/>
                          </a:cubicBezTo>
                          <a:cubicBezTo>
                            <a:pt x="610" y="2429"/>
                            <a:pt x="574" y="2498"/>
                            <a:pt x="529" y="2527"/>
                          </a:cubicBezTo>
                          <a:cubicBezTo>
                            <a:pt x="484" y="2556"/>
                            <a:pt x="414" y="2560"/>
                            <a:pt x="361" y="2557"/>
                          </a:cubicBezTo>
                          <a:cubicBezTo>
                            <a:pt x="308" y="2554"/>
                            <a:pt x="256" y="2537"/>
                            <a:pt x="211" y="2509"/>
                          </a:cubicBezTo>
                          <a:cubicBezTo>
                            <a:pt x="166" y="2481"/>
                            <a:pt x="121" y="2436"/>
                            <a:pt x="91" y="2389"/>
                          </a:cubicBezTo>
                          <a:cubicBezTo>
                            <a:pt x="61" y="2342"/>
                            <a:pt x="46" y="2275"/>
                            <a:pt x="31" y="2227"/>
                          </a:cubicBezTo>
                          <a:cubicBezTo>
                            <a:pt x="16" y="2179"/>
                            <a:pt x="2" y="2144"/>
                            <a:pt x="1" y="2101"/>
                          </a:cubicBezTo>
                          <a:cubicBezTo>
                            <a:pt x="0" y="2058"/>
                            <a:pt x="13" y="2018"/>
                            <a:pt x="25" y="1969"/>
                          </a:cubicBezTo>
                          <a:cubicBezTo>
                            <a:pt x="37" y="1920"/>
                            <a:pt x="53" y="1860"/>
                            <a:pt x="73" y="1807"/>
                          </a:cubicBezTo>
                          <a:cubicBezTo>
                            <a:pt x="93" y="1754"/>
                            <a:pt x="122" y="1698"/>
                            <a:pt x="145" y="1651"/>
                          </a:cubicBezTo>
                          <a:cubicBezTo>
                            <a:pt x="168" y="1604"/>
                            <a:pt x="192" y="1548"/>
                            <a:pt x="211" y="1525"/>
                          </a:cubicBezTo>
                          <a:cubicBezTo>
                            <a:pt x="230" y="1502"/>
                            <a:pt x="249" y="1502"/>
                            <a:pt x="259" y="1513"/>
                          </a:cubicBezTo>
                          <a:cubicBezTo>
                            <a:pt x="269" y="1524"/>
                            <a:pt x="278" y="1555"/>
                            <a:pt x="271" y="1591"/>
                          </a:cubicBezTo>
                          <a:cubicBezTo>
                            <a:pt x="264" y="1627"/>
                            <a:pt x="242" y="1682"/>
                            <a:pt x="217" y="1729"/>
                          </a:cubicBezTo>
                          <a:cubicBezTo>
                            <a:pt x="192" y="1776"/>
                            <a:pt x="145" y="1824"/>
                            <a:pt x="121" y="1873"/>
                          </a:cubicBezTo>
                          <a:cubicBezTo>
                            <a:pt x="97" y="1922"/>
                            <a:pt x="76" y="1970"/>
                            <a:pt x="73" y="2023"/>
                          </a:cubicBezTo>
                          <a:cubicBezTo>
                            <a:pt x="70" y="2076"/>
                            <a:pt x="87" y="2141"/>
                            <a:pt x="103" y="2191"/>
                          </a:cubicBezTo>
                          <a:cubicBezTo>
                            <a:pt x="119" y="2241"/>
                            <a:pt x="140" y="2285"/>
                            <a:pt x="169" y="2323"/>
                          </a:cubicBezTo>
                          <a:cubicBezTo>
                            <a:pt x="198" y="2361"/>
                            <a:pt x="232" y="2401"/>
                            <a:pt x="277" y="2419"/>
                          </a:cubicBezTo>
                          <a:cubicBezTo>
                            <a:pt x="322" y="2437"/>
                            <a:pt x="395" y="2440"/>
                            <a:pt x="439" y="2431"/>
                          </a:cubicBezTo>
                          <a:cubicBezTo>
                            <a:pt x="483" y="2422"/>
                            <a:pt x="515" y="2399"/>
                            <a:pt x="541" y="2365"/>
                          </a:cubicBezTo>
                          <a:cubicBezTo>
                            <a:pt x="567" y="2331"/>
                            <a:pt x="583" y="2280"/>
                            <a:pt x="595" y="2227"/>
                          </a:cubicBezTo>
                          <a:cubicBezTo>
                            <a:pt x="607" y="2174"/>
                            <a:pt x="616" y="2117"/>
                            <a:pt x="613" y="2047"/>
                          </a:cubicBezTo>
                          <a:cubicBezTo>
                            <a:pt x="610" y="1977"/>
                            <a:pt x="589" y="1871"/>
                            <a:pt x="577" y="1807"/>
                          </a:cubicBezTo>
                          <a:cubicBezTo>
                            <a:pt x="565" y="1743"/>
                            <a:pt x="555" y="1709"/>
                            <a:pt x="541" y="1663"/>
                          </a:cubicBezTo>
                          <a:cubicBezTo>
                            <a:pt x="527" y="1617"/>
                            <a:pt x="502" y="1561"/>
                            <a:pt x="493" y="1531"/>
                          </a:cubicBezTo>
                          <a:cubicBezTo>
                            <a:pt x="484" y="1501"/>
                            <a:pt x="480" y="1495"/>
                            <a:pt x="487" y="1483"/>
                          </a:cubicBezTo>
                          <a:cubicBezTo>
                            <a:pt x="494" y="1471"/>
                            <a:pt x="519" y="1455"/>
                            <a:pt x="535" y="1459"/>
                          </a:cubicBezTo>
                          <a:cubicBezTo>
                            <a:pt x="551" y="1463"/>
                            <a:pt x="568" y="1478"/>
                            <a:pt x="583" y="1507"/>
                          </a:cubicBezTo>
                          <a:cubicBezTo>
                            <a:pt x="598" y="1536"/>
                            <a:pt x="610" y="1583"/>
                            <a:pt x="625" y="1633"/>
                          </a:cubicBezTo>
                          <a:cubicBezTo>
                            <a:pt x="640" y="1683"/>
                            <a:pt x="657" y="1757"/>
                            <a:pt x="673" y="1807"/>
                          </a:cubicBezTo>
                          <a:cubicBezTo>
                            <a:pt x="689" y="1857"/>
                            <a:pt x="697" y="1905"/>
                            <a:pt x="721" y="1933"/>
                          </a:cubicBezTo>
                          <a:cubicBezTo>
                            <a:pt x="745" y="1961"/>
                            <a:pt x="776" y="1970"/>
                            <a:pt x="817" y="1975"/>
                          </a:cubicBezTo>
                          <a:cubicBezTo>
                            <a:pt x="858" y="1980"/>
                            <a:pt x="926" y="1980"/>
                            <a:pt x="967" y="1963"/>
                          </a:cubicBezTo>
                          <a:cubicBezTo>
                            <a:pt x="1008" y="1946"/>
                            <a:pt x="1035" y="1919"/>
                            <a:pt x="1063" y="1873"/>
                          </a:cubicBezTo>
                          <a:cubicBezTo>
                            <a:pt x="1091" y="1827"/>
                            <a:pt x="1122" y="1761"/>
                            <a:pt x="1135" y="1687"/>
                          </a:cubicBezTo>
                          <a:cubicBezTo>
                            <a:pt x="1148" y="1613"/>
                            <a:pt x="1144" y="1498"/>
                            <a:pt x="1141" y="1429"/>
                          </a:cubicBezTo>
                          <a:cubicBezTo>
                            <a:pt x="1138" y="1360"/>
                            <a:pt x="1140" y="1325"/>
                            <a:pt x="1117" y="1273"/>
                          </a:cubicBezTo>
                          <a:cubicBezTo>
                            <a:pt x="1094" y="1221"/>
                            <a:pt x="1042" y="1153"/>
                            <a:pt x="1003" y="1117"/>
                          </a:cubicBezTo>
                          <a:cubicBezTo>
                            <a:pt x="964" y="1081"/>
                            <a:pt x="919" y="1064"/>
                            <a:pt x="883" y="1057"/>
                          </a:cubicBezTo>
                          <a:cubicBezTo>
                            <a:pt x="847" y="1050"/>
                            <a:pt x="821" y="1063"/>
                            <a:pt x="787" y="1075"/>
                          </a:cubicBezTo>
                          <a:cubicBezTo>
                            <a:pt x="753" y="1087"/>
                            <a:pt x="706" y="1117"/>
                            <a:pt x="679" y="1129"/>
                          </a:cubicBezTo>
                          <a:cubicBezTo>
                            <a:pt x="652" y="1141"/>
                            <a:pt x="642" y="1149"/>
                            <a:pt x="625" y="1147"/>
                          </a:cubicBezTo>
                          <a:cubicBezTo>
                            <a:pt x="608" y="1145"/>
                            <a:pt x="584" y="1130"/>
                            <a:pt x="577" y="1117"/>
                          </a:cubicBezTo>
                          <a:cubicBezTo>
                            <a:pt x="570" y="1104"/>
                            <a:pt x="576" y="1083"/>
                            <a:pt x="583" y="1069"/>
                          </a:cubicBezTo>
                          <a:cubicBezTo>
                            <a:pt x="590" y="1055"/>
                            <a:pt x="599" y="1043"/>
                            <a:pt x="619" y="1033"/>
                          </a:cubicBezTo>
                          <a:cubicBezTo>
                            <a:pt x="639" y="1023"/>
                            <a:pt x="671" y="1025"/>
                            <a:pt x="703" y="1009"/>
                          </a:cubicBezTo>
                          <a:cubicBezTo>
                            <a:pt x="735" y="993"/>
                            <a:pt x="780" y="965"/>
                            <a:pt x="811" y="937"/>
                          </a:cubicBezTo>
                          <a:cubicBezTo>
                            <a:pt x="842" y="909"/>
                            <a:pt x="866" y="895"/>
                            <a:pt x="889" y="841"/>
                          </a:cubicBezTo>
                          <a:cubicBezTo>
                            <a:pt x="912" y="787"/>
                            <a:pt x="939" y="696"/>
                            <a:pt x="949" y="613"/>
                          </a:cubicBezTo>
                          <a:cubicBezTo>
                            <a:pt x="959" y="530"/>
                            <a:pt x="960" y="416"/>
                            <a:pt x="949" y="343"/>
                          </a:cubicBezTo>
                          <a:cubicBezTo>
                            <a:pt x="938" y="270"/>
                            <a:pt x="914" y="215"/>
                            <a:pt x="883" y="175"/>
                          </a:cubicBezTo>
                          <a:cubicBezTo>
                            <a:pt x="852" y="135"/>
                            <a:pt x="807" y="115"/>
                            <a:pt x="763" y="103"/>
                          </a:cubicBezTo>
                          <a:cubicBezTo>
                            <a:pt x="719" y="91"/>
                            <a:pt x="665" y="90"/>
                            <a:pt x="619" y="103"/>
                          </a:cubicBezTo>
                          <a:cubicBezTo>
                            <a:pt x="573" y="116"/>
                            <a:pt x="525" y="139"/>
                            <a:pt x="487" y="181"/>
                          </a:cubicBezTo>
                          <a:cubicBezTo>
                            <a:pt x="449" y="223"/>
                            <a:pt x="412" y="301"/>
                            <a:pt x="391" y="355"/>
                          </a:cubicBezTo>
                          <a:cubicBezTo>
                            <a:pt x="370" y="409"/>
                            <a:pt x="359" y="437"/>
                            <a:pt x="361" y="505"/>
                          </a:cubicBezTo>
                          <a:cubicBezTo>
                            <a:pt x="363" y="573"/>
                            <a:pt x="399" y="691"/>
                            <a:pt x="403" y="763"/>
                          </a:cubicBezTo>
                          <a:cubicBezTo>
                            <a:pt x="407" y="835"/>
                            <a:pt x="395" y="906"/>
                            <a:pt x="385" y="937"/>
                          </a:cubicBezTo>
                          <a:cubicBezTo>
                            <a:pt x="375" y="968"/>
                            <a:pt x="356" y="957"/>
                            <a:pt x="343" y="949"/>
                          </a:cubicBezTo>
                          <a:cubicBezTo>
                            <a:pt x="330" y="941"/>
                            <a:pt x="316" y="933"/>
                            <a:pt x="307" y="889"/>
                          </a:cubicBezTo>
                          <a:cubicBezTo>
                            <a:pt x="298" y="845"/>
                            <a:pt x="294" y="755"/>
                            <a:pt x="289" y="685"/>
                          </a:cubicBezTo>
                          <a:cubicBezTo>
                            <a:pt x="284" y="615"/>
                            <a:pt x="273" y="523"/>
                            <a:pt x="277" y="469"/>
                          </a:cubicBezTo>
                          <a:cubicBezTo>
                            <a:pt x="281" y="415"/>
                            <a:pt x="297" y="398"/>
                            <a:pt x="307" y="367"/>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tr-TR"/>
                    </a:p>
                  </p:txBody>
                </p:sp>
                <p:sp>
                  <p:nvSpPr>
                    <p:cNvPr id="6155" name="Freeform 11"/>
                    <p:cNvSpPr>
                      <a:spLocks/>
                    </p:cNvSpPr>
                    <p:nvPr/>
                  </p:nvSpPr>
                  <p:spPr bwMode="auto">
                    <a:xfrm>
                      <a:off x="1657" y="376"/>
                      <a:ext cx="865" cy="2071"/>
                    </a:xfrm>
                    <a:custGeom>
                      <a:avLst/>
                      <a:gdLst/>
                      <a:ahLst/>
                      <a:cxnLst>
                        <a:cxn ang="0">
                          <a:pos x="785" y="530"/>
                        </a:cxn>
                        <a:cxn ang="0">
                          <a:pos x="797" y="350"/>
                        </a:cxn>
                        <a:cxn ang="0">
                          <a:pos x="863" y="206"/>
                        </a:cxn>
                        <a:cxn ang="0">
                          <a:pos x="809" y="218"/>
                        </a:cxn>
                        <a:cxn ang="0">
                          <a:pos x="749" y="218"/>
                        </a:cxn>
                        <a:cxn ang="0">
                          <a:pos x="683" y="116"/>
                        </a:cxn>
                        <a:cxn ang="0">
                          <a:pos x="611" y="32"/>
                        </a:cxn>
                        <a:cxn ang="0">
                          <a:pos x="509" y="2"/>
                        </a:cxn>
                        <a:cxn ang="0">
                          <a:pos x="407" y="20"/>
                        </a:cxn>
                        <a:cxn ang="0">
                          <a:pos x="281" y="74"/>
                        </a:cxn>
                        <a:cxn ang="0">
                          <a:pos x="173" y="206"/>
                        </a:cxn>
                        <a:cxn ang="0">
                          <a:pos x="119" y="404"/>
                        </a:cxn>
                        <a:cxn ang="0">
                          <a:pos x="131" y="590"/>
                        </a:cxn>
                        <a:cxn ang="0">
                          <a:pos x="173" y="782"/>
                        </a:cxn>
                        <a:cxn ang="0">
                          <a:pos x="197" y="884"/>
                        </a:cxn>
                        <a:cxn ang="0">
                          <a:pos x="167" y="986"/>
                        </a:cxn>
                        <a:cxn ang="0">
                          <a:pos x="65" y="1124"/>
                        </a:cxn>
                        <a:cxn ang="0">
                          <a:pos x="17" y="1298"/>
                        </a:cxn>
                        <a:cxn ang="0">
                          <a:pos x="5" y="1550"/>
                        </a:cxn>
                        <a:cxn ang="0">
                          <a:pos x="47" y="1748"/>
                        </a:cxn>
                        <a:cxn ang="0">
                          <a:pos x="131" y="1898"/>
                        </a:cxn>
                        <a:cxn ang="0">
                          <a:pos x="299" y="1988"/>
                        </a:cxn>
                        <a:cxn ang="0">
                          <a:pos x="425" y="1982"/>
                        </a:cxn>
                        <a:cxn ang="0">
                          <a:pos x="467" y="1994"/>
                        </a:cxn>
                        <a:cxn ang="0">
                          <a:pos x="497" y="2066"/>
                        </a:cxn>
                        <a:cxn ang="0">
                          <a:pos x="497" y="1964"/>
                        </a:cxn>
                        <a:cxn ang="0">
                          <a:pos x="557" y="1778"/>
                        </a:cxn>
                        <a:cxn ang="0">
                          <a:pos x="617" y="1658"/>
                        </a:cxn>
                        <a:cxn ang="0">
                          <a:pos x="581" y="1700"/>
                        </a:cxn>
                        <a:cxn ang="0">
                          <a:pos x="515" y="1820"/>
                        </a:cxn>
                        <a:cxn ang="0">
                          <a:pos x="407" y="1904"/>
                        </a:cxn>
                        <a:cxn ang="0">
                          <a:pos x="269" y="1898"/>
                        </a:cxn>
                        <a:cxn ang="0">
                          <a:pos x="179" y="1814"/>
                        </a:cxn>
                        <a:cxn ang="0">
                          <a:pos x="113" y="1640"/>
                        </a:cxn>
                        <a:cxn ang="0">
                          <a:pos x="107" y="1394"/>
                        </a:cxn>
                        <a:cxn ang="0">
                          <a:pos x="137" y="1190"/>
                        </a:cxn>
                        <a:cxn ang="0">
                          <a:pos x="203" y="1070"/>
                        </a:cxn>
                        <a:cxn ang="0">
                          <a:pos x="323" y="1022"/>
                        </a:cxn>
                        <a:cxn ang="0">
                          <a:pos x="509" y="1076"/>
                        </a:cxn>
                        <a:cxn ang="0">
                          <a:pos x="611" y="1124"/>
                        </a:cxn>
                        <a:cxn ang="0">
                          <a:pos x="665" y="1100"/>
                        </a:cxn>
                        <a:cxn ang="0">
                          <a:pos x="659" y="1046"/>
                        </a:cxn>
                        <a:cxn ang="0">
                          <a:pos x="611" y="1004"/>
                        </a:cxn>
                        <a:cxn ang="0">
                          <a:pos x="497" y="980"/>
                        </a:cxn>
                        <a:cxn ang="0">
                          <a:pos x="323" y="896"/>
                        </a:cxn>
                        <a:cxn ang="0">
                          <a:pos x="233" y="680"/>
                        </a:cxn>
                        <a:cxn ang="0">
                          <a:pos x="209" y="416"/>
                        </a:cxn>
                        <a:cxn ang="0">
                          <a:pos x="317" y="170"/>
                        </a:cxn>
                        <a:cxn ang="0">
                          <a:pos x="485" y="110"/>
                        </a:cxn>
                        <a:cxn ang="0">
                          <a:pos x="617" y="164"/>
                        </a:cxn>
                        <a:cxn ang="0">
                          <a:pos x="707" y="290"/>
                        </a:cxn>
                        <a:cxn ang="0">
                          <a:pos x="737" y="428"/>
                        </a:cxn>
                        <a:cxn ang="0">
                          <a:pos x="773" y="602"/>
                        </a:cxn>
                        <a:cxn ang="0">
                          <a:pos x="809" y="584"/>
                        </a:cxn>
                        <a:cxn ang="0">
                          <a:pos x="785" y="530"/>
                        </a:cxn>
                      </a:cxnLst>
                      <a:rect l="0" t="0" r="r" b="b"/>
                      <a:pathLst>
                        <a:path w="865" h="2071">
                          <a:moveTo>
                            <a:pt x="785" y="530"/>
                          </a:moveTo>
                          <a:cubicBezTo>
                            <a:pt x="783" y="491"/>
                            <a:pt x="784" y="404"/>
                            <a:pt x="797" y="350"/>
                          </a:cubicBezTo>
                          <a:cubicBezTo>
                            <a:pt x="810" y="296"/>
                            <a:pt x="861" y="228"/>
                            <a:pt x="863" y="206"/>
                          </a:cubicBezTo>
                          <a:cubicBezTo>
                            <a:pt x="865" y="184"/>
                            <a:pt x="828" y="216"/>
                            <a:pt x="809" y="218"/>
                          </a:cubicBezTo>
                          <a:cubicBezTo>
                            <a:pt x="790" y="220"/>
                            <a:pt x="770" y="235"/>
                            <a:pt x="749" y="218"/>
                          </a:cubicBezTo>
                          <a:cubicBezTo>
                            <a:pt x="728" y="201"/>
                            <a:pt x="706" y="147"/>
                            <a:pt x="683" y="116"/>
                          </a:cubicBezTo>
                          <a:cubicBezTo>
                            <a:pt x="660" y="85"/>
                            <a:pt x="640" y="51"/>
                            <a:pt x="611" y="32"/>
                          </a:cubicBezTo>
                          <a:cubicBezTo>
                            <a:pt x="582" y="13"/>
                            <a:pt x="543" y="4"/>
                            <a:pt x="509" y="2"/>
                          </a:cubicBezTo>
                          <a:cubicBezTo>
                            <a:pt x="475" y="0"/>
                            <a:pt x="445" y="8"/>
                            <a:pt x="407" y="20"/>
                          </a:cubicBezTo>
                          <a:cubicBezTo>
                            <a:pt x="369" y="32"/>
                            <a:pt x="320" y="43"/>
                            <a:pt x="281" y="74"/>
                          </a:cubicBezTo>
                          <a:cubicBezTo>
                            <a:pt x="242" y="105"/>
                            <a:pt x="200" y="151"/>
                            <a:pt x="173" y="206"/>
                          </a:cubicBezTo>
                          <a:cubicBezTo>
                            <a:pt x="146" y="261"/>
                            <a:pt x="126" y="340"/>
                            <a:pt x="119" y="404"/>
                          </a:cubicBezTo>
                          <a:cubicBezTo>
                            <a:pt x="112" y="468"/>
                            <a:pt x="122" y="527"/>
                            <a:pt x="131" y="590"/>
                          </a:cubicBezTo>
                          <a:cubicBezTo>
                            <a:pt x="140" y="653"/>
                            <a:pt x="162" y="733"/>
                            <a:pt x="173" y="782"/>
                          </a:cubicBezTo>
                          <a:cubicBezTo>
                            <a:pt x="184" y="831"/>
                            <a:pt x="198" y="850"/>
                            <a:pt x="197" y="884"/>
                          </a:cubicBezTo>
                          <a:cubicBezTo>
                            <a:pt x="196" y="918"/>
                            <a:pt x="189" y="946"/>
                            <a:pt x="167" y="986"/>
                          </a:cubicBezTo>
                          <a:cubicBezTo>
                            <a:pt x="145" y="1026"/>
                            <a:pt x="90" y="1072"/>
                            <a:pt x="65" y="1124"/>
                          </a:cubicBezTo>
                          <a:cubicBezTo>
                            <a:pt x="40" y="1176"/>
                            <a:pt x="27" y="1227"/>
                            <a:pt x="17" y="1298"/>
                          </a:cubicBezTo>
                          <a:cubicBezTo>
                            <a:pt x="7" y="1369"/>
                            <a:pt x="0" y="1475"/>
                            <a:pt x="5" y="1550"/>
                          </a:cubicBezTo>
                          <a:cubicBezTo>
                            <a:pt x="10" y="1625"/>
                            <a:pt x="26" y="1690"/>
                            <a:pt x="47" y="1748"/>
                          </a:cubicBezTo>
                          <a:cubicBezTo>
                            <a:pt x="68" y="1806"/>
                            <a:pt x="89" y="1858"/>
                            <a:pt x="131" y="1898"/>
                          </a:cubicBezTo>
                          <a:cubicBezTo>
                            <a:pt x="173" y="1938"/>
                            <a:pt x="250" y="1974"/>
                            <a:pt x="299" y="1988"/>
                          </a:cubicBezTo>
                          <a:cubicBezTo>
                            <a:pt x="348" y="2002"/>
                            <a:pt x="397" y="1981"/>
                            <a:pt x="425" y="1982"/>
                          </a:cubicBezTo>
                          <a:cubicBezTo>
                            <a:pt x="453" y="1983"/>
                            <a:pt x="455" y="1980"/>
                            <a:pt x="467" y="1994"/>
                          </a:cubicBezTo>
                          <a:cubicBezTo>
                            <a:pt x="479" y="2008"/>
                            <a:pt x="492" y="2071"/>
                            <a:pt x="497" y="2066"/>
                          </a:cubicBezTo>
                          <a:cubicBezTo>
                            <a:pt x="502" y="2061"/>
                            <a:pt x="487" y="2012"/>
                            <a:pt x="497" y="1964"/>
                          </a:cubicBezTo>
                          <a:cubicBezTo>
                            <a:pt x="507" y="1916"/>
                            <a:pt x="537" y="1829"/>
                            <a:pt x="557" y="1778"/>
                          </a:cubicBezTo>
                          <a:cubicBezTo>
                            <a:pt x="577" y="1727"/>
                            <a:pt x="613" y="1671"/>
                            <a:pt x="617" y="1658"/>
                          </a:cubicBezTo>
                          <a:cubicBezTo>
                            <a:pt x="621" y="1645"/>
                            <a:pt x="598" y="1673"/>
                            <a:pt x="581" y="1700"/>
                          </a:cubicBezTo>
                          <a:cubicBezTo>
                            <a:pt x="564" y="1727"/>
                            <a:pt x="544" y="1786"/>
                            <a:pt x="515" y="1820"/>
                          </a:cubicBezTo>
                          <a:cubicBezTo>
                            <a:pt x="486" y="1854"/>
                            <a:pt x="448" y="1891"/>
                            <a:pt x="407" y="1904"/>
                          </a:cubicBezTo>
                          <a:cubicBezTo>
                            <a:pt x="366" y="1917"/>
                            <a:pt x="307" y="1913"/>
                            <a:pt x="269" y="1898"/>
                          </a:cubicBezTo>
                          <a:cubicBezTo>
                            <a:pt x="231" y="1883"/>
                            <a:pt x="205" y="1857"/>
                            <a:pt x="179" y="1814"/>
                          </a:cubicBezTo>
                          <a:cubicBezTo>
                            <a:pt x="153" y="1771"/>
                            <a:pt x="125" y="1710"/>
                            <a:pt x="113" y="1640"/>
                          </a:cubicBezTo>
                          <a:cubicBezTo>
                            <a:pt x="101" y="1570"/>
                            <a:pt x="103" y="1469"/>
                            <a:pt x="107" y="1394"/>
                          </a:cubicBezTo>
                          <a:cubicBezTo>
                            <a:pt x="111" y="1319"/>
                            <a:pt x="121" y="1244"/>
                            <a:pt x="137" y="1190"/>
                          </a:cubicBezTo>
                          <a:cubicBezTo>
                            <a:pt x="153" y="1136"/>
                            <a:pt x="172" y="1098"/>
                            <a:pt x="203" y="1070"/>
                          </a:cubicBezTo>
                          <a:cubicBezTo>
                            <a:pt x="234" y="1042"/>
                            <a:pt x="272" y="1021"/>
                            <a:pt x="323" y="1022"/>
                          </a:cubicBezTo>
                          <a:cubicBezTo>
                            <a:pt x="374" y="1023"/>
                            <a:pt x="461" y="1059"/>
                            <a:pt x="509" y="1076"/>
                          </a:cubicBezTo>
                          <a:cubicBezTo>
                            <a:pt x="557" y="1093"/>
                            <a:pt x="585" y="1120"/>
                            <a:pt x="611" y="1124"/>
                          </a:cubicBezTo>
                          <a:cubicBezTo>
                            <a:pt x="637" y="1128"/>
                            <a:pt x="657" y="1113"/>
                            <a:pt x="665" y="1100"/>
                          </a:cubicBezTo>
                          <a:cubicBezTo>
                            <a:pt x="673" y="1087"/>
                            <a:pt x="668" y="1062"/>
                            <a:pt x="659" y="1046"/>
                          </a:cubicBezTo>
                          <a:cubicBezTo>
                            <a:pt x="650" y="1030"/>
                            <a:pt x="638" y="1015"/>
                            <a:pt x="611" y="1004"/>
                          </a:cubicBezTo>
                          <a:cubicBezTo>
                            <a:pt x="584" y="993"/>
                            <a:pt x="545" y="998"/>
                            <a:pt x="497" y="980"/>
                          </a:cubicBezTo>
                          <a:cubicBezTo>
                            <a:pt x="449" y="962"/>
                            <a:pt x="367" y="946"/>
                            <a:pt x="323" y="896"/>
                          </a:cubicBezTo>
                          <a:cubicBezTo>
                            <a:pt x="279" y="846"/>
                            <a:pt x="252" y="760"/>
                            <a:pt x="233" y="680"/>
                          </a:cubicBezTo>
                          <a:cubicBezTo>
                            <a:pt x="214" y="600"/>
                            <a:pt x="195" y="501"/>
                            <a:pt x="209" y="416"/>
                          </a:cubicBezTo>
                          <a:cubicBezTo>
                            <a:pt x="223" y="331"/>
                            <a:pt x="271" y="221"/>
                            <a:pt x="317" y="170"/>
                          </a:cubicBezTo>
                          <a:cubicBezTo>
                            <a:pt x="363" y="119"/>
                            <a:pt x="435" y="111"/>
                            <a:pt x="485" y="110"/>
                          </a:cubicBezTo>
                          <a:cubicBezTo>
                            <a:pt x="535" y="109"/>
                            <a:pt x="580" y="134"/>
                            <a:pt x="617" y="164"/>
                          </a:cubicBezTo>
                          <a:cubicBezTo>
                            <a:pt x="654" y="194"/>
                            <a:pt x="687" y="246"/>
                            <a:pt x="707" y="290"/>
                          </a:cubicBezTo>
                          <a:cubicBezTo>
                            <a:pt x="727" y="334"/>
                            <a:pt x="726" y="376"/>
                            <a:pt x="737" y="428"/>
                          </a:cubicBezTo>
                          <a:cubicBezTo>
                            <a:pt x="748" y="480"/>
                            <a:pt x="761" y="576"/>
                            <a:pt x="773" y="602"/>
                          </a:cubicBezTo>
                          <a:cubicBezTo>
                            <a:pt x="785" y="628"/>
                            <a:pt x="807" y="597"/>
                            <a:pt x="809" y="584"/>
                          </a:cubicBezTo>
                          <a:cubicBezTo>
                            <a:pt x="811" y="571"/>
                            <a:pt x="787" y="569"/>
                            <a:pt x="785" y="530"/>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tr-TR"/>
                    </a:p>
                  </p:txBody>
                </p:sp>
              </p:grpSp>
              <p:sp>
                <p:nvSpPr>
                  <p:cNvPr id="6156" name="Oval 12"/>
                  <p:cNvSpPr>
                    <a:spLocks noChangeArrowheads="1"/>
                  </p:cNvSpPr>
                  <p:nvPr/>
                </p:nvSpPr>
                <p:spPr bwMode="auto">
                  <a:xfrm>
                    <a:off x="2400" y="1428"/>
                    <a:ext cx="168" cy="246"/>
                  </a:xfrm>
                  <a:prstGeom prst="ellipse">
                    <a:avLst/>
                  </a:prstGeom>
                  <a:solidFill>
                    <a:srgbClr val="E7D6B7"/>
                  </a:solidFill>
                  <a:ln w="9525">
                    <a:noFill/>
                    <a:round/>
                    <a:headEnd/>
                    <a:tailEnd/>
                  </a:ln>
                  <a:effectLst/>
                </p:spPr>
                <p:txBody>
                  <a:bodyPr wrap="none" anchor="ctr"/>
                  <a:lstStyle/>
                  <a:p>
                    <a:endParaRPr lang="tr-TR"/>
                  </a:p>
                </p:txBody>
              </p:sp>
              <p:sp>
                <p:nvSpPr>
                  <p:cNvPr id="6157" name="Freeform 13"/>
                  <p:cNvSpPr>
                    <a:spLocks/>
                  </p:cNvSpPr>
                  <p:nvPr/>
                </p:nvSpPr>
                <p:spPr bwMode="auto">
                  <a:xfrm>
                    <a:off x="2595" y="741"/>
                    <a:ext cx="266" cy="521"/>
                  </a:xfrm>
                  <a:custGeom>
                    <a:avLst/>
                    <a:gdLst/>
                    <a:ahLst/>
                    <a:cxnLst>
                      <a:cxn ang="0">
                        <a:pos x="3" y="483"/>
                      </a:cxn>
                      <a:cxn ang="0">
                        <a:pos x="27" y="273"/>
                      </a:cxn>
                      <a:cxn ang="0">
                        <a:pos x="111" y="45"/>
                      </a:cxn>
                      <a:cxn ang="0">
                        <a:pos x="183" y="3"/>
                      </a:cxn>
                      <a:cxn ang="0">
                        <a:pos x="237" y="39"/>
                      </a:cxn>
                      <a:cxn ang="0">
                        <a:pos x="261" y="129"/>
                      </a:cxn>
                      <a:cxn ang="0">
                        <a:pos x="207" y="273"/>
                      </a:cxn>
                      <a:cxn ang="0">
                        <a:pos x="105" y="477"/>
                      </a:cxn>
                      <a:cxn ang="0">
                        <a:pos x="45" y="501"/>
                      </a:cxn>
                      <a:cxn ang="0">
                        <a:pos x="3" y="483"/>
                      </a:cxn>
                    </a:cxnLst>
                    <a:rect l="0" t="0" r="r" b="b"/>
                    <a:pathLst>
                      <a:path w="266" h="521">
                        <a:moveTo>
                          <a:pt x="3" y="483"/>
                        </a:moveTo>
                        <a:cubicBezTo>
                          <a:pt x="0" y="445"/>
                          <a:pt x="9" y="346"/>
                          <a:pt x="27" y="273"/>
                        </a:cubicBezTo>
                        <a:cubicBezTo>
                          <a:pt x="45" y="200"/>
                          <a:pt x="85" y="90"/>
                          <a:pt x="111" y="45"/>
                        </a:cubicBezTo>
                        <a:cubicBezTo>
                          <a:pt x="137" y="0"/>
                          <a:pt x="162" y="4"/>
                          <a:pt x="183" y="3"/>
                        </a:cubicBezTo>
                        <a:cubicBezTo>
                          <a:pt x="204" y="2"/>
                          <a:pt x="224" y="18"/>
                          <a:pt x="237" y="39"/>
                        </a:cubicBezTo>
                        <a:cubicBezTo>
                          <a:pt x="250" y="60"/>
                          <a:pt x="266" y="90"/>
                          <a:pt x="261" y="129"/>
                        </a:cubicBezTo>
                        <a:cubicBezTo>
                          <a:pt x="256" y="168"/>
                          <a:pt x="233" y="215"/>
                          <a:pt x="207" y="273"/>
                        </a:cubicBezTo>
                        <a:cubicBezTo>
                          <a:pt x="181" y="331"/>
                          <a:pt x="132" y="439"/>
                          <a:pt x="105" y="477"/>
                        </a:cubicBezTo>
                        <a:cubicBezTo>
                          <a:pt x="78" y="515"/>
                          <a:pt x="61" y="501"/>
                          <a:pt x="45" y="501"/>
                        </a:cubicBezTo>
                        <a:cubicBezTo>
                          <a:pt x="29" y="501"/>
                          <a:pt x="6" y="521"/>
                          <a:pt x="3" y="483"/>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tr-TR"/>
                  </a:p>
                </p:txBody>
              </p:sp>
              <p:sp>
                <p:nvSpPr>
                  <p:cNvPr id="6158" name="Freeform 14"/>
                  <p:cNvSpPr>
                    <a:spLocks/>
                  </p:cNvSpPr>
                  <p:nvPr/>
                </p:nvSpPr>
                <p:spPr bwMode="auto">
                  <a:xfrm>
                    <a:off x="2672" y="1593"/>
                    <a:ext cx="392" cy="340"/>
                  </a:xfrm>
                  <a:custGeom>
                    <a:avLst/>
                    <a:gdLst/>
                    <a:ahLst/>
                    <a:cxnLst>
                      <a:cxn ang="0">
                        <a:pos x="100" y="201"/>
                      </a:cxn>
                      <a:cxn ang="0">
                        <a:pos x="16" y="87"/>
                      </a:cxn>
                      <a:cxn ang="0">
                        <a:pos x="4" y="45"/>
                      </a:cxn>
                      <a:cxn ang="0">
                        <a:pos x="28" y="3"/>
                      </a:cxn>
                      <a:cxn ang="0">
                        <a:pos x="130" y="27"/>
                      </a:cxn>
                      <a:cxn ang="0">
                        <a:pos x="250" y="75"/>
                      </a:cxn>
                      <a:cxn ang="0">
                        <a:pos x="364" y="159"/>
                      </a:cxn>
                      <a:cxn ang="0">
                        <a:pos x="388" y="273"/>
                      </a:cxn>
                      <a:cxn ang="0">
                        <a:pos x="340" y="333"/>
                      </a:cxn>
                      <a:cxn ang="0">
                        <a:pos x="244" y="315"/>
                      </a:cxn>
                      <a:cxn ang="0">
                        <a:pos x="100" y="201"/>
                      </a:cxn>
                    </a:cxnLst>
                    <a:rect l="0" t="0" r="r" b="b"/>
                    <a:pathLst>
                      <a:path w="392" h="340">
                        <a:moveTo>
                          <a:pt x="100" y="201"/>
                        </a:moveTo>
                        <a:cubicBezTo>
                          <a:pt x="62" y="163"/>
                          <a:pt x="32" y="113"/>
                          <a:pt x="16" y="87"/>
                        </a:cubicBezTo>
                        <a:cubicBezTo>
                          <a:pt x="0" y="61"/>
                          <a:pt x="2" y="59"/>
                          <a:pt x="4" y="45"/>
                        </a:cubicBezTo>
                        <a:cubicBezTo>
                          <a:pt x="6" y="31"/>
                          <a:pt x="7" y="6"/>
                          <a:pt x="28" y="3"/>
                        </a:cubicBezTo>
                        <a:cubicBezTo>
                          <a:pt x="49" y="0"/>
                          <a:pt x="93" y="15"/>
                          <a:pt x="130" y="27"/>
                        </a:cubicBezTo>
                        <a:cubicBezTo>
                          <a:pt x="167" y="39"/>
                          <a:pt x="211" y="53"/>
                          <a:pt x="250" y="75"/>
                        </a:cubicBezTo>
                        <a:cubicBezTo>
                          <a:pt x="289" y="97"/>
                          <a:pt x="341" y="126"/>
                          <a:pt x="364" y="159"/>
                        </a:cubicBezTo>
                        <a:cubicBezTo>
                          <a:pt x="387" y="192"/>
                          <a:pt x="392" y="244"/>
                          <a:pt x="388" y="273"/>
                        </a:cubicBezTo>
                        <a:cubicBezTo>
                          <a:pt x="384" y="302"/>
                          <a:pt x="364" y="326"/>
                          <a:pt x="340" y="333"/>
                        </a:cubicBezTo>
                        <a:cubicBezTo>
                          <a:pt x="316" y="340"/>
                          <a:pt x="282" y="336"/>
                          <a:pt x="244" y="315"/>
                        </a:cubicBezTo>
                        <a:cubicBezTo>
                          <a:pt x="206" y="294"/>
                          <a:pt x="138" y="239"/>
                          <a:pt x="100" y="201"/>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tr-TR"/>
                  </a:p>
                </p:txBody>
              </p:sp>
              <p:sp>
                <p:nvSpPr>
                  <p:cNvPr id="6159" name="Freeform 15"/>
                  <p:cNvSpPr>
                    <a:spLocks/>
                  </p:cNvSpPr>
                  <p:nvPr/>
                </p:nvSpPr>
                <p:spPr bwMode="auto">
                  <a:xfrm>
                    <a:off x="2412" y="1929"/>
                    <a:ext cx="151" cy="558"/>
                  </a:xfrm>
                  <a:custGeom>
                    <a:avLst/>
                    <a:gdLst/>
                    <a:ahLst/>
                    <a:cxnLst>
                      <a:cxn ang="0">
                        <a:pos x="18" y="165"/>
                      </a:cxn>
                      <a:cxn ang="0">
                        <a:pos x="42" y="39"/>
                      </a:cxn>
                      <a:cxn ang="0">
                        <a:pos x="66" y="3"/>
                      </a:cxn>
                      <a:cxn ang="0">
                        <a:pos x="108" y="27"/>
                      </a:cxn>
                      <a:cxn ang="0">
                        <a:pos x="138" y="165"/>
                      </a:cxn>
                      <a:cxn ang="0">
                        <a:pos x="144" y="423"/>
                      </a:cxn>
                      <a:cxn ang="0">
                        <a:pos x="96" y="543"/>
                      </a:cxn>
                      <a:cxn ang="0">
                        <a:pos x="24" y="513"/>
                      </a:cxn>
                      <a:cxn ang="0">
                        <a:pos x="0" y="315"/>
                      </a:cxn>
                      <a:cxn ang="0">
                        <a:pos x="18" y="165"/>
                      </a:cxn>
                    </a:cxnLst>
                    <a:rect l="0" t="0" r="r" b="b"/>
                    <a:pathLst>
                      <a:path w="151" h="558">
                        <a:moveTo>
                          <a:pt x="18" y="165"/>
                        </a:moveTo>
                        <a:cubicBezTo>
                          <a:pt x="25" y="119"/>
                          <a:pt x="34" y="66"/>
                          <a:pt x="42" y="39"/>
                        </a:cubicBezTo>
                        <a:cubicBezTo>
                          <a:pt x="50" y="12"/>
                          <a:pt x="55" y="5"/>
                          <a:pt x="66" y="3"/>
                        </a:cubicBezTo>
                        <a:cubicBezTo>
                          <a:pt x="77" y="1"/>
                          <a:pt x="96" y="0"/>
                          <a:pt x="108" y="27"/>
                        </a:cubicBezTo>
                        <a:cubicBezTo>
                          <a:pt x="120" y="54"/>
                          <a:pt x="132" y="99"/>
                          <a:pt x="138" y="165"/>
                        </a:cubicBezTo>
                        <a:cubicBezTo>
                          <a:pt x="144" y="231"/>
                          <a:pt x="151" y="360"/>
                          <a:pt x="144" y="423"/>
                        </a:cubicBezTo>
                        <a:cubicBezTo>
                          <a:pt x="137" y="486"/>
                          <a:pt x="116" y="528"/>
                          <a:pt x="96" y="543"/>
                        </a:cubicBezTo>
                        <a:cubicBezTo>
                          <a:pt x="76" y="558"/>
                          <a:pt x="40" y="551"/>
                          <a:pt x="24" y="513"/>
                        </a:cubicBezTo>
                        <a:cubicBezTo>
                          <a:pt x="8" y="475"/>
                          <a:pt x="0" y="372"/>
                          <a:pt x="0" y="315"/>
                        </a:cubicBezTo>
                        <a:cubicBezTo>
                          <a:pt x="0" y="258"/>
                          <a:pt x="11" y="211"/>
                          <a:pt x="18" y="165"/>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tr-TR"/>
                  </a:p>
                </p:txBody>
              </p:sp>
              <p:sp>
                <p:nvSpPr>
                  <p:cNvPr id="6160" name="Freeform 16"/>
                  <p:cNvSpPr>
                    <a:spLocks/>
                  </p:cNvSpPr>
                  <p:nvPr/>
                </p:nvSpPr>
                <p:spPr bwMode="auto">
                  <a:xfrm>
                    <a:off x="1907" y="1589"/>
                    <a:ext cx="392" cy="253"/>
                  </a:xfrm>
                  <a:custGeom>
                    <a:avLst/>
                    <a:gdLst/>
                    <a:ahLst/>
                    <a:cxnLst>
                      <a:cxn ang="0">
                        <a:pos x="175" y="61"/>
                      </a:cxn>
                      <a:cxn ang="0">
                        <a:pos x="307" y="19"/>
                      </a:cxn>
                      <a:cxn ang="0">
                        <a:pos x="367" y="7"/>
                      </a:cxn>
                      <a:cxn ang="0">
                        <a:pos x="385" y="61"/>
                      </a:cxn>
                      <a:cxn ang="0">
                        <a:pos x="325" y="133"/>
                      </a:cxn>
                      <a:cxn ang="0">
                        <a:pos x="193" y="223"/>
                      </a:cxn>
                      <a:cxn ang="0">
                        <a:pos x="37" y="247"/>
                      </a:cxn>
                      <a:cxn ang="0">
                        <a:pos x="1" y="187"/>
                      </a:cxn>
                      <a:cxn ang="0">
                        <a:pos x="43" y="115"/>
                      </a:cxn>
                      <a:cxn ang="0">
                        <a:pos x="175" y="61"/>
                      </a:cxn>
                    </a:cxnLst>
                    <a:rect l="0" t="0" r="r" b="b"/>
                    <a:pathLst>
                      <a:path w="392" h="253">
                        <a:moveTo>
                          <a:pt x="175" y="61"/>
                        </a:moveTo>
                        <a:cubicBezTo>
                          <a:pt x="219" y="45"/>
                          <a:pt x="275" y="28"/>
                          <a:pt x="307" y="19"/>
                        </a:cubicBezTo>
                        <a:cubicBezTo>
                          <a:pt x="339" y="10"/>
                          <a:pt x="354" y="0"/>
                          <a:pt x="367" y="7"/>
                        </a:cubicBezTo>
                        <a:cubicBezTo>
                          <a:pt x="380" y="14"/>
                          <a:pt x="392" y="40"/>
                          <a:pt x="385" y="61"/>
                        </a:cubicBezTo>
                        <a:cubicBezTo>
                          <a:pt x="378" y="82"/>
                          <a:pt x="357" y="106"/>
                          <a:pt x="325" y="133"/>
                        </a:cubicBezTo>
                        <a:cubicBezTo>
                          <a:pt x="293" y="160"/>
                          <a:pt x="241" y="204"/>
                          <a:pt x="193" y="223"/>
                        </a:cubicBezTo>
                        <a:cubicBezTo>
                          <a:pt x="145" y="242"/>
                          <a:pt x="69" y="253"/>
                          <a:pt x="37" y="247"/>
                        </a:cubicBezTo>
                        <a:cubicBezTo>
                          <a:pt x="5" y="241"/>
                          <a:pt x="0" y="209"/>
                          <a:pt x="1" y="187"/>
                        </a:cubicBezTo>
                        <a:cubicBezTo>
                          <a:pt x="2" y="165"/>
                          <a:pt x="15" y="136"/>
                          <a:pt x="43" y="115"/>
                        </a:cubicBezTo>
                        <a:cubicBezTo>
                          <a:pt x="71" y="94"/>
                          <a:pt x="131" y="77"/>
                          <a:pt x="175" y="61"/>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tr-TR"/>
                  </a:p>
                </p:txBody>
              </p:sp>
              <p:sp>
                <p:nvSpPr>
                  <p:cNvPr id="6161" name="Freeform 17"/>
                  <p:cNvSpPr>
                    <a:spLocks/>
                  </p:cNvSpPr>
                  <p:nvPr/>
                </p:nvSpPr>
                <p:spPr bwMode="auto">
                  <a:xfrm>
                    <a:off x="2094" y="930"/>
                    <a:ext cx="238" cy="386"/>
                  </a:xfrm>
                  <a:custGeom>
                    <a:avLst/>
                    <a:gdLst/>
                    <a:ahLst/>
                    <a:cxnLst>
                      <a:cxn ang="0">
                        <a:pos x="78" y="270"/>
                      </a:cxn>
                      <a:cxn ang="0">
                        <a:pos x="24" y="192"/>
                      </a:cxn>
                      <a:cxn ang="0">
                        <a:pos x="0" y="96"/>
                      </a:cxn>
                      <a:cxn ang="0">
                        <a:pos x="24" y="12"/>
                      </a:cxn>
                      <a:cxn ang="0">
                        <a:pos x="120" y="24"/>
                      </a:cxn>
                      <a:cxn ang="0">
                        <a:pos x="180" y="132"/>
                      </a:cxn>
                      <a:cxn ang="0">
                        <a:pos x="234" y="306"/>
                      </a:cxn>
                      <a:cxn ang="0">
                        <a:pos x="204" y="378"/>
                      </a:cxn>
                      <a:cxn ang="0">
                        <a:pos x="168" y="354"/>
                      </a:cxn>
                      <a:cxn ang="0">
                        <a:pos x="78" y="270"/>
                      </a:cxn>
                    </a:cxnLst>
                    <a:rect l="0" t="0" r="r" b="b"/>
                    <a:pathLst>
                      <a:path w="238" h="386">
                        <a:moveTo>
                          <a:pt x="78" y="270"/>
                        </a:moveTo>
                        <a:cubicBezTo>
                          <a:pt x="54" y="243"/>
                          <a:pt x="37" y="221"/>
                          <a:pt x="24" y="192"/>
                        </a:cubicBezTo>
                        <a:cubicBezTo>
                          <a:pt x="11" y="163"/>
                          <a:pt x="0" y="126"/>
                          <a:pt x="0" y="96"/>
                        </a:cubicBezTo>
                        <a:cubicBezTo>
                          <a:pt x="0" y="66"/>
                          <a:pt x="4" y="24"/>
                          <a:pt x="24" y="12"/>
                        </a:cubicBezTo>
                        <a:cubicBezTo>
                          <a:pt x="44" y="0"/>
                          <a:pt x="94" y="4"/>
                          <a:pt x="120" y="24"/>
                        </a:cubicBezTo>
                        <a:cubicBezTo>
                          <a:pt x="146" y="44"/>
                          <a:pt x="161" y="85"/>
                          <a:pt x="180" y="132"/>
                        </a:cubicBezTo>
                        <a:cubicBezTo>
                          <a:pt x="199" y="179"/>
                          <a:pt x="230" y="265"/>
                          <a:pt x="234" y="306"/>
                        </a:cubicBezTo>
                        <a:cubicBezTo>
                          <a:pt x="238" y="347"/>
                          <a:pt x="215" y="370"/>
                          <a:pt x="204" y="378"/>
                        </a:cubicBezTo>
                        <a:cubicBezTo>
                          <a:pt x="193" y="386"/>
                          <a:pt x="190" y="372"/>
                          <a:pt x="168" y="354"/>
                        </a:cubicBezTo>
                        <a:cubicBezTo>
                          <a:pt x="146" y="336"/>
                          <a:pt x="102" y="297"/>
                          <a:pt x="78" y="270"/>
                        </a:cubicBezTo>
                        <a:close/>
                      </a:path>
                    </a:pathLst>
                  </a:custGeom>
                  <a:solidFill>
                    <a:srgbClr val="E7D6B7"/>
                  </a:solidFill>
                  <a:ln w="9525" cap="flat" cmpd="sng">
                    <a:noFill/>
                    <a:prstDash val="solid"/>
                    <a:round/>
                    <a:headEnd type="none" w="med" len="med"/>
                    <a:tailEnd type="none" w="med" len="med"/>
                  </a:ln>
                  <a:effectLst/>
                </p:spPr>
                <p:txBody>
                  <a:bodyPr wrap="none" anchor="ctr"/>
                  <a:lstStyle/>
                  <a:p>
                    <a:endParaRPr lang="tr-TR"/>
                  </a:p>
                </p:txBody>
              </p:sp>
            </p:grpSp>
            <p:pic>
              <p:nvPicPr>
                <p:cNvPr id="6162" name="Picture 18"/>
                <p:cNvPicPr>
                  <a:picLocks noChangeAspect="1" noChangeArrowheads="1"/>
                </p:cNvPicPr>
                <p:nvPr userDrawn="1"/>
              </p:nvPicPr>
              <p:blipFill>
                <a:blip r:embed="rId13" cstate="print"/>
                <a:srcRect/>
                <a:stretch>
                  <a:fillRect/>
                </a:stretch>
              </p:blipFill>
              <p:spPr bwMode="auto">
                <a:xfrm>
                  <a:off x="5280" y="144"/>
                  <a:ext cx="186" cy="183"/>
                </a:xfrm>
                <a:prstGeom prst="rect">
                  <a:avLst/>
                </a:prstGeom>
                <a:noFill/>
                <a:ln w="9525">
                  <a:noFill/>
                  <a:miter lim="800000"/>
                  <a:headEnd/>
                  <a:tailEnd/>
                </a:ln>
                <a:effectLst/>
              </p:spPr>
            </p:pic>
            <p:pic>
              <p:nvPicPr>
                <p:cNvPr id="6163" name="Picture 19"/>
                <p:cNvPicPr>
                  <a:picLocks noChangeAspect="1" noChangeArrowheads="1"/>
                </p:cNvPicPr>
                <p:nvPr userDrawn="1"/>
              </p:nvPicPr>
              <p:blipFill>
                <a:blip r:embed="rId13" cstate="print"/>
                <a:srcRect/>
                <a:stretch>
                  <a:fillRect/>
                </a:stretch>
              </p:blipFill>
              <p:spPr bwMode="auto">
                <a:xfrm>
                  <a:off x="5574" y="144"/>
                  <a:ext cx="186" cy="183"/>
                </a:xfrm>
                <a:prstGeom prst="rect">
                  <a:avLst/>
                </a:prstGeom>
                <a:noFill/>
                <a:ln w="9525">
                  <a:noFill/>
                  <a:miter lim="800000"/>
                  <a:headEnd/>
                  <a:tailEnd/>
                </a:ln>
                <a:effectLst/>
              </p:spPr>
            </p:pic>
            <p:pic>
              <p:nvPicPr>
                <p:cNvPr id="6164" name="Picture 20"/>
                <p:cNvPicPr>
                  <a:picLocks noChangeAspect="1" noChangeArrowheads="1"/>
                </p:cNvPicPr>
                <p:nvPr userDrawn="1"/>
              </p:nvPicPr>
              <p:blipFill>
                <a:blip r:embed="rId13" cstate="print"/>
                <a:srcRect/>
                <a:stretch>
                  <a:fillRect/>
                </a:stretch>
              </p:blipFill>
              <p:spPr bwMode="auto">
                <a:xfrm>
                  <a:off x="5424" y="336"/>
                  <a:ext cx="186" cy="183"/>
                </a:xfrm>
                <a:prstGeom prst="rect">
                  <a:avLst/>
                </a:prstGeom>
                <a:noFill/>
                <a:ln w="9525">
                  <a:noFill/>
                  <a:miter lim="800000"/>
                  <a:headEnd/>
                  <a:tailEnd/>
                </a:ln>
                <a:effectLst/>
              </p:spPr>
            </p:pic>
            <p:pic>
              <p:nvPicPr>
                <p:cNvPr id="6165" name="Picture 21"/>
                <p:cNvPicPr>
                  <a:picLocks noChangeAspect="1" noChangeArrowheads="1"/>
                </p:cNvPicPr>
                <p:nvPr userDrawn="1"/>
              </p:nvPicPr>
              <p:blipFill>
                <a:blip r:embed="rId13" cstate="print"/>
                <a:srcRect/>
                <a:stretch>
                  <a:fillRect/>
                </a:stretch>
              </p:blipFill>
              <p:spPr bwMode="auto">
                <a:xfrm>
                  <a:off x="5376" y="576"/>
                  <a:ext cx="186" cy="183"/>
                </a:xfrm>
                <a:prstGeom prst="rect">
                  <a:avLst/>
                </a:prstGeom>
                <a:noFill/>
                <a:ln w="9525">
                  <a:noFill/>
                  <a:miter lim="800000"/>
                  <a:headEnd/>
                  <a:tailEnd/>
                </a:ln>
                <a:effectLst/>
              </p:spPr>
            </p:pic>
            <p:pic>
              <p:nvPicPr>
                <p:cNvPr id="6166" name="Picture 22"/>
                <p:cNvPicPr>
                  <a:picLocks noChangeAspect="1" noChangeArrowheads="1"/>
                </p:cNvPicPr>
                <p:nvPr userDrawn="1"/>
              </p:nvPicPr>
              <p:blipFill>
                <a:blip r:embed="rId13" cstate="print"/>
                <a:srcRect/>
                <a:stretch>
                  <a:fillRect/>
                </a:stretch>
              </p:blipFill>
              <p:spPr bwMode="auto">
                <a:xfrm>
                  <a:off x="5574" y="528"/>
                  <a:ext cx="186" cy="183"/>
                </a:xfrm>
                <a:prstGeom prst="rect">
                  <a:avLst/>
                </a:prstGeom>
                <a:noFill/>
                <a:ln w="9525">
                  <a:noFill/>
                  <a:miter lim="800000"/>
                  <a:headEnd/>
                  <a:tailEnd/>
                </a:ln>
                <a:effectLst/>
              </p:spPr>
            </p:pic>
            <p:pic>
              <p:nvPicPr>
                <p:cNvPr id="6167" name="Picture 23"/>
                <p:cNvPicPr>
                  <a:picLocks noChangeAspect="1" noChangeArrowheads="1"/>
                </p:cNvPicPr>
                <p:nvPr userDrawn="1"/>
              </p:nvPicPr>
              <p:blipFill>
                <a:blip r:embed="rId13" cstate="print"/>
                <a:srcRect/>
                <a:stretch>
                  <a:fillRect/>
                </a:stretch>
              </p:blipFill>
              <p:spPr bwMode="auto">
                <a:xfrm>
                  <a:off x="5472" y="768"/>
                  <a:ext cx="186" cy="183"/>
                </a:xfrm>
                <a:prstGeom prst="rect">
                  <a:avLst/>
                </a:prstGeom>
                <a:noFill/>
                <a:ln w="9525">
                  <a:noFill/>
                  <a:miter lim="800000"/>
                  <a:headEnd/>
                  <a:tailEnd/>
                </a:ln>
                <a:effectLst/>
              </p:spPr>
            </p:pic>
            <p:pic>
              <p:nvPicPr>
                <p:cNvPr id="6168" name="Picture 24"/>
                <p:cNvPicPr>
                  <a:picLocks noChangeAspect="1" noChangeArrowheads="1"/>
                </p:cNvPicPr>
                <p:nvPr userDrawn="1"/>
              </p:nvPicPr>
              <p:blipFill>
                <a:blip r:embed="rId13" cstate="print"/>
                <a:srcRect/>
                <a:stretch>
                  <a:fillRect/>
                </a:stretch>
              </p:blipFill>
              <p:spPr bwMode="auto">
                <a:xfrm>
                  <a:off x="5574" y="1008"/>
                  <a:ext cx="186" cy="183"/>
                </a:xfrm>
                <a:prstGeom prst="rect">
                  <a:avLst/>
                </a:prstGeom>
                <a:noFill/>
                <a:ln w="9525">
                  <a:noFill/>
                  <a:miter lim="800000"/>
                  <a:headEnd/>
                  <a:tailEnd/>
                </a:ln>
                <a:effectLst/>
              </p:spPr>
            </p:pic>
            <p:pic>
              <p:nvPicPr>
                <p:cNvPr id="6169" name="Picture 25"/>
                <p:cNvPicPr>
                  <a:picLocks noChangeAspect="1" noChangeArrowheads="1"/>
                </p:cNvPicPr>
                <p:nvPr userDrawn="1"/>
              </p:nvPicPr>
              <p:blipFill>
                <a:blip r:embed="rId13" cstate="print"/>
                <a:srcRect/>
                <a:stretch>
                  <a:fillRect/>
                </a:stretch>
              </p:blipFill>
              <p:spPr bwMode="auto">
                <a:xfrm>
                  <a:off x="5574" y="1248"/>
                  <a:ext cx="186" cy="183"/>
                </a:xfrm>
                <a:prstGeom prst="rect">
                  <a:avLst/>
                </a:prstGeom>
                <a:noFill/>
                <a:ln w="9525">
                  <a:noFill/>
                  <a:miter lim="800000"/>
                  <a:headEnd/>
                  <a:tailEnd/>
                </a:ln>
                <a:effectLst/>
              </p:spPr>
            </p:pic>
          </p:grpSp>
          <p:grpSp>
            <p:nvGrpSpPr>
              <p:cNvPr id="6170" name="Group 26"/>
              <p:cNvGrpSpPr>
                <a:grpSpLocks/>
              </p:cNvGrpSpPr>
              <p:nvPr userDrawn="1"/>
            </p:nvGrpSpPr>
            <p:grpSpPr bwMode="auto">
              <a:xfrm>
                <a:off x="4944" y="1008"/>
                <a:ext cx="522" cy="2967"/>
                <a:chOff x="4944" y="1008"/>
                <a:chExt cx="522" cy="2967"/>
              </a:xfrm>
            </p:grpSpPr>
            <p:pic>
              <p:nvPicPr>
                <p:cNvPr id="6171" name="Picture 27"/>
                <p:cNvPicPr>
                  <a:picLocks noChangeAspect="1" noChangeArrowheads="1"/>
                </p:cNvPicPr>
                <p:nvPr userDrawn="1"/>
              </p:nvPicPr>
              <p:blipFill>
                <a:blip r:embed="rId13" cstate="print"/>
                <a:srcRect/>
                <a:stretch>
                  <a:fillRect/>
                </a:stretch>
              </p:blipFill>
              <p:spPr bwMode="auto">
                <a:xfrm>
                  <a:off x="5136" y="1008"/>
                  <a:ext cx="186" cy="183"/>
                </a:xfrm>
                <a:prstGeom prst="rect">
                  <a:avLst/>
                </a:prstGeom>
                <a:noFill/>
                <a:ln w="9525">
                  <a:noFill/>
                  <a:miter lim="800000"/>
                  <a:headEnd/>
                  <a:tailEnd/>
                </a:ln>
                <a:effectLst/>
              </p:spPr>
            </p:pic>
            <p:pic>
              <p:nvPicPr>
                <p:cNvPr id="6172" name="Picture 28"/>
                <p:cNvPicPr>
                  <a:picLocks noChangeAspect="1" noChangeArrowheads="1"/>
                </p:cNvPicPr>
                <p:nvPr userDrawn="1"/>
              </p:nvPicPr>
              <p:blipFill>
                <a:blip r:embed="rId13" cstate="print"/>
                <a:srcRect/>
                <a:stretch>
                  <a:fillRect/>
                </a:stretch>
              </p:blipFill>
              <p:spPr bwMode="auto">
                <a:xfrm>
                  <a:off x="5184" y="1200"/>
                  <a:ext cx="186" cy="183"/>
                </a:xfrm>
                <a:prstGeom prst="rect">
                  <a:avLst/>
                </a:prstGeom>
                <a:noFill/>
                <a:ln w="9525">
                  <a:noFill/>
                  <a:miter lim="800000"/>
                  <a:headEnd/>
                  <a:tailEnd/>
                </a:ln>
                <a:effectLst/>
              </p:spPr>
            </p:pic>
            <p:pic>
              <p:nvPicPr>
                <p:cNvPr id="6173" name="Picture 29"/>
                <p:cNvPicPr>
                  <a:picLocks noChangeAspect="1" noChangeArrowheads="1"/>
                </p:cNvPicPr>
                <p:nvPr userDrawn="1"/>
              </p:nvPicPr>
              <p:blipFill>
                <a:blip r:embed="rId13" cstate="print"/>
                <a:srcRect/>
                <a:stretch>
                  <a:fillRect/>
                </a:stretch>
              </p:blipFill>
              <p:spPr bwMode="auto">
                <a:xfrm>
                  <a:off x="5136" y="1584"/>
                  <a:ext cx="186" cy="183"/>
                </a:xfrm>
                <a:prstGeom prst="rect">
                  <a:avLst/>
                </a:prstGeom>
                <a:noFill/>
                <a:ln w="9525">
                  <a:noFill/>
                  <a:miter lim="800000"/>
                  <a:headEnd/>
                  <a:tailEnd/>
                </a:ln>
                <a:effectLst/>
              </p:spPr>
            </p:pic>
            <p:pic>
              <p:nvPicPr>
                <p:cNvPr id="6174" name="Picture 30"/>
                <p:cNvPicPr>
                  <a:picLocks noChangeAspect="1" noChangeArrowheads="1"/>
                </p:cNvPicPr>
                <p:nvPr userDrawn="1"/>
              </p:nvPicPr>
              <p:blipFill>
                <a:blip r:embed="rId13" cstate="print"/>
                <a:srcRect/>
                <a:stretch>
                  <a:fillRect/>
                </a:stretch>
              </p:blipFill>
              <p:spPr bwMode="auto">
                <a:xfrm>
                  <a:off x="5280" y="1728"/>
                  <a:ext cx="186" cy="183"/>
                </a:xfrm>
                <a:prstGeom prst="rect">
                  <a:avLst/>
                </a:prstGeom>
                <a:noFill/>
                <a:ln w="9525">
                  <a:noFill/>
                  <a:miter lim="800000"/>
                  <a:headEnd/>
                  <a:tailEnd/>
                </a:ln>
                <a:effectLst/>
              </p:spPr>
            </p:pic>
            <p:pic>
              <p:nvPicPr>
                <p:cNvPr id="6175" name="Picture 31"/>
                <p:cNvPicPr>
                  <a:picLocks noChangeAspect="1" noChangeArrowheads="1"/>
                </p:cNvPicPr>
                <p:nvPr userDrawn="1"/>
              </p:nvPicPr>
              <p:blipFill>
                <a:blip r:embed="rId13" cstate="print"/>
                <a:srcRect/>
                <a:stretch>
                  <a:fillRect/>
                </a:stretch>
              </p:blipFill>
              <p:spPr bwMode="auto">
                <a:xfrm>
                  <a:off x="5040" y="1824"/>
                  <a:ext cx="186" cy="183"/>
                </a:xfrm>
                <a:prstGeom prst="rect">
                  <a:avLst/>
                </a:prstGeom>
                <a:noFill/>
                <a:ln w="9525">
                  <a:noFill/>
                  <a:miter lim="800000"/>
                  <a:headEnd/>
                  <a:tailEnd/>
                </a:ln>
                <a:effectLst/>
              </p:spPr>
            </p:pic>
            <p:pic>
              <p:nvPicPr>
                <p:cNvPr id="6176" name="Picture 32"/>
                <p:cNvPicPr>
                  <a:picLocks noChangeAspect="1" noChangeArrowheads="1"/>
                </p:cNvPicPr>
                <p:nvPr userDrawn="1"/>
              </p:nvPicPr>
              <p:blipFill>
                <a:blip r:embed="rId13" cstate="print"/>
                <a:srcRect/>
                <a:stretch>
                  <a:fillRect/>
                </a:stretch>
              </p:blipFill>
              <p:spPr bwMode="auto">
                <a:xfrm>
                  <a:off x="5088" y="2016"/>
                  <a:ext cx="186" cy="183"/>
                </a:xfrm>
                <a:prstGeom prst="rect">
                  <a:avLst/>
                </a:prstGeom>
                <a:noFill/>
                <a:ln w="9525">
                  <a:noFill/>
                  <a:miter lim="800000"/>
                  <a:headEnd/>
                  <a:tailEnd/>
                </a:ln>
                <a:effectLst/>
              </p:spPr>
            </p:pic>
            <p:pic>
              <p:nvPicPr>
                <p:cNvPr id="6177" name="Picture 33"/>
                <p:cNvPicPr>
                  <a:picLocks noChangeAspect="1" noChangeArrowheads="1"/>
                </p:cNvPicPr>
                <p:nvPr userDrawn="1"/>
              </p:nvPicPr>
              <p:blipFill>
                <a:blip r:embed="rId13" cstate="print"/>
                <a:srcRect/>
                <a:stretch>
                  <a:fillRect/>
                </a:stretch>
              </p:blipFill>
              <p:spPr bwMode="auto">
                <a:xfrm>
                  <a:off x="5280" y="2064"/>
                  <a:ext cx="186" cy="183"/>
                </a:xfrm>
                <a:prstGeom prst="rect">
                  <a:avLst/>
                </a:prstGeom>
                <a:noFill/>
                <a:ln w="9525">
                  <a:noFill/>
                  <a:miter lim="800000"/>
                  <a:headEnd/>
                  <a:tailEnd/>
                </a:ln>
                <a:effectLst/>
              </p:spPr>
            </p:pic>
            <p:pic>
              <p:nvPicPr>
                <p:cNvPr id="6178" name="Picture 34"/>
                <p:cNvPicPr>
                  <a:picLocks noChangeAspect="1" noChangeArrowheads="1"/>
                </p:cNvPicPr>
                <p:nvPr userDrawn="1"/>
              </p:nvPicPr>
              <p:blipFill>
                <a:blip r:embed="rId13" cstate="print"/>
                <a:srcRect/>
                <a:stretch>
                  <a:fillRect/>
                </a:stretch>
              </p:blipFill>
              <p:spPr bwMode="auto">
                <a:xfrm>
                  <a:off x="5232" y="2352"/>
                  <a:ext cx="186" cy="183"/>
                </a:xfrm>
                <a:prstGeom prst="rect">
                  <a:avLst/>
                </a:prstGeom>
                <a:noFill/>
                <a:ln w="9525">
                  <a:noFill/>
                  <a:miter lim="800000"/>
                  <a:headEnd/>
                  <a:tailEnd/>
                </a:ln>
                <a:effectLst/>
              </p:spPr>
            </p:pic>
            <p:pic>
              <p:nvPicPr>
                <p:cNvPr id="6179" name="Picture 35"/>
                <p:cNvPicPr>
                  <a:picLocks noChangeAspect="1" noChangeArrowheads="1"/>
                </p:cNvPicPr>
                <p:nvPr userDrawn="1"/>
              </p:nvPicPr>
              <p:blipFill>
                <a:blip r:embed="rId13" cstate="print"/>
                <a:srcRect/>
                <a:stretch>
                  <a:fillRect/>
                </a:stretch>
              </p:blipFill>
              <p:spPr bwMode="auto">
                <a:xfrm>
                  <a:off x="4992" y="2208"/>
                  <a:ext cx="186" cy="183"/>
                </a:xfrm>
                <a:prstGeom prst="rect">
                  <a:avLst/>
                </a:prstGeom>
                <a:noFill/>
                <a:ln w="9525">
                  <a:noFill/>
                  <a:miter lim="800000"/>
                  <a:headEnd/>
                  <a:tailEnd/>
                </a:ln>
                <a:effectLst/>
              </p:spPr>
            </p:pic>
            <p:pic>
              <p:nvPicPr>
                <p:cNvPr id="6180" name="Picture 36"/>
                <p:cNvPicPr>
                  <a:picLocks noChangeAspect="1" noChangeArrowheads="1"/>
                </p:cNvPicPr>
                <p:nvPr userDrawn="1"/>
              </p:nvPicPr>
              <p:blipFill>
                <a:blip r:embed="rId13" cstate="print"/>
                <a:srcRect/>
                <a:stretch>
                  <a:fillRect/>
                </a:stretch>
              </p:blipFill>
              <p:spPr bwMode="auto">
                <a:xfrm>
                  <a:off x="4992" y="2448"/>
                  <a:ext cx="186" cy="183"/>
                </a:xfrm>
                <a:prstGeom prst="rect">
                  <a:avLst/>
                </a:prstGeom>
                <a:noFill/>
                <a:ln w="9525">
                  <a:noFill/>
                  <a:miter lim="800000"/>
                  <a:headEnd/>
                  <a:tailEnd/>
                </a:ln>
                <a:effectLst/>
              </p:spPr>
            </p:pic>
            <p:pic>
              <p:nvPicPr>
                <p:cNvPr id="6181" name="Picture 37"/>
                <p:cNvPicPr>
                  <a:picLocks noChangeAspect="1" noChangeArrowheads="1"/>
                </p:cNvPicPr>
                <p:nvPr userDrawn="1"/>
              </p:nvPicPr>
              <p:blipFill>
                <a:blip r:embed="rId13" cstate="print"/>
                <a:srcRect/>
                <a:stretch>
                  <a:fillRect/>
                </a:stretch>
              </p:blipFill>
              <p:spPr bwMode="auto">
                <a:xfrm>
                  <a:off x="5136" y="2592"/>
                  <a:ext cx="186" cy="183"/>
                </a:xfrm>
                <a:prstGeom prst="rect">
                  <a:avLst/>
                </a:prstGeom>
                <a:noFill/>
                <a:ln w="9525">
                  <a:noFill/>
                  <a:miter lim="800000"/>
                  <a:headEnd/>
                  <a:tailEnd/>
                </a:ln>
                <a:effectLst/>
              </p:spPr>
            </p:pic>
            <p:pic>
              <p:nvPicPr>
                <p:cNvPr id="6182" name="Picture 38"/>
                <p:cNvPicPr>
                  <a:picLocks noChangeAspect="1" noChangeArrowheads="1"/>
                </p:cNvPicPr>
                <p:nvPr userDrawn="1"/>
              </p:nvPicPr>
              <p:blipFill>
                <a:blip r:embed="rId13" cstate="print"/>
                <a:srcRect/>
                <a:stretch>
                  <a:fillRect/>
                </a:stretch>
              </p:blipFill>
              <p:spPr bwMode="auto">
                <a:xfrm>
                  <a:off x="5232" y="1392"/>
                  <a:ext cx="186" cy="183"/>
                </a:xfrm>
                <a:prstGeom prst="rect">
                  <a:avLst/>
                </a:prstGeom>
                <a:noFill/>
                <a:ln w="9525">
                  <a:noFill/>
                  <a:miter lim="800000"/>
                  <a:headEnd/>
                  <a:tailEnd/>
                </a:ln>
                <a:effectLst/>
              </p:spPr>
            </p:pic>
            <p:pic>
              <p:nvPicPr>
                <p:cNvPr id="6183" name="Picture 39"/>
                <p:cNvPicPr>
                  <a:picLocks noChangeAspect="1" noChangeArrowheads="1"/>
                </p:cNvPicPr>
                <p:nvPr userDrawn="1"/>
              </p:nvPicPr>
              <p:blipFill>
                <a:blip r:embed="rId13" cstate="print"/>
                <a:srcRect/>
                <a:stretch>
                  <a:fillRect/>
                </a:stretch>
              </p:blipFill>
              <p:spPr bwMode="auto">
                <a:xfrm>
                  <a:off x="4944" y="2736"/>
                  <a:ext cx="186" cy="183"/>
                </a:xfrm>
                <a:prstGeom prst="rect">
                  <a:avLst/>
                </a:prstGeom>
                <a:noFill/>
                <a:ln w="9525">
                  <a:noFill/>
                  <a:miter lim="800000"/>
                  <a:headEnd/>
                  <a:tailEnd/>
                </a:ln>
                <a:effectLst/>
              </p:spPr>
            </p:pic>
            <p:pic>
              <p:nvPicPr>
                <p:cNvPr id="6184" name="Picture 40"/>
                <p:cNvPicPr>
                  <a:picLocks noChangeAspect="1" noChangeArrowheads="1"/>
                </p:cNvPicPr>
                <p:nvPr userDrawn="1"/>
              </p:nvPicPr>
              <p:blipFill>
                <a:blip r:embed="rId13" cstate="print"/>
                <a:srcRect/>
                <a:stretch>
                  <a:fillRect/>
                </a:stretch>
              </p:blipFill>
              <p:spPr bwMode="auto">
                <a:xfrm>
                  <a:off x="4992" y="3072"/>
                  <a:ext cx="186" cy="183"/>
                </a:xfrm>
                <a:prstGeom prst="rect">
                  <a:avLst/>
                </a:prstGeom>
                <a:noFill/>
                <a:ln w="9525">
                  <a:noFill/>
                  <a:miter lim="800000"/>
                  <a:headEnd/>
                  <a:tailEnd/>
                </a:ln>
                <a:effectLst/>
              </p:spPr>
            </p:pic>
            <p:pic>
              <p:nvPicPr>
                <p:cNvPr id="6185" name="Picture 41"/>
                <p:cNvPicPr>
                  <a:picLocks noChangeAspect="1" noChangeArrowheads="1"/>
                </p:cNvPicPr>
                <p:nvPr userDrawn="1"/>
              </p:nvPicPr>
              <p:blipFill>
                <a:blip r:embed="rId13" cstate="print"/>
                <a:srcRect/>
                <a:stretch>
                  <a:fillRect/>
                </a:stretch>
              </p:blipFill>
              <p:spPr bwMode="auto">
                <a:xfrm>
                  <a:off x="5232" y="3312"/>
                  <a:ext cx="186" cy="183"/>
                </a:xfrm>
                <a:prstGeom prst="rect">
                  <a:avLst/>
                </a:prstGeom>
                <a:noFill/>
                <a:ln w="9525">
                  <a:noFill/>
                  <a:miter lim="800000"/>
                  <a:headEnd/>
                  <a:tailEnd/>
                </a:ln>
                <a:effectLst/>
              </p:spPr>
            </p:pic>
            <p:pic>
              <p:nvPicPr>
                <p:cNvPr id="6186" name="Picture 42"/>
                <p:cNvPicPr>
                  <a:picLocks noChangeAspect="1" noChangeArrowheads="1"/>
                </p:cNvPicPr>
                <p:nvPr userDrawn="1"/>
              </p:nvPicPr>
              <p:blipFill>
                <a:blip r:embed="rId13" cstate="print"/>
                <a:srcRect/>
                <a:stretch>
                  <a:fillRect/>
                </a:stretch>
              </p:blipFill>
              <p:spPr bwMode="auto">
                <a:xfrm>
                  <a:off x="4992" y="3408"/>
                  <a:ext cx="186" cy="183"/>
                </a:xfrm>
                <a:prstGeom prst="rect">
                  <a:avLst/>
                </a:prstGeom>
                <a:noFill/>
                <a:ln w="9525">
                  <a:noFill/>
                  <a:miter lim="800000"/>
                  <a:headEnd/>
                  <a:tailEnd/>
                </a:ln>
                <a:effectLst/>
              </p:spPr>
            </p:pic>
            <p:pic>
              <p:nvPicPr>
                <p:cNvPr id="6187" name="Picture 43"/>
                <p:cNvPicPr>
                  <a:picLocks noChangeAspect="1" noChangeArrowheads="1"/>
                </p:cNvPicPr>
                <p:nvPr userDrawn="1"/>
              </p:nvPicPr>
              <p:blipFill>
                <a:blip r:embed="rId13" cstate="print"/>
                <a:srcRect/>
                <a:stretch>
                  <a:fillRect/>
                </a:stretch>
              </p:blipFill>
              <p:spPr bwMode="auto">
                <a:xfrm>
                  <a:off x="5088" y="3552"/>
                  <a:ext cx="186" cy="183"/>
                </a:xfrm>
                <a:prstGeom prst="rect">
                  <a:avLst/>
                </a:prstGeom>
                <a:noFill/>
                <a:ln w="9525">
                  <a:noFill/>
                  <a:miter lim="800000"/>
                  <a:headEnd/>
                  <a:tailEnd/>
                </a:ln>
                <a:effectLst/>
              </p:spPr>
            </p:pic>
            <p:pic>
              <p:nvPicPr>
                <p:cNvPr id="6188" name="Picture 44"/>
                <p:cNvPicPr>
                  <a:picLocks noChangeAspect="1" noChangeArrowheads="1"/>
                </p:cNvPicPr>
                <p:nvPr userDrawn="1"/>
              </p:nvPicPr>
              <p:blipFill>
                <a:blip r:embed="rId13" cstate="print"/>
                <a:srcRect/>
                <a:stretch>
                  <a:fillRect/>
                </a:stretch>
              </p:blipFill>
              <p:spPr bwMode="auto">
                <a:xfrm>
                  <a:off x="4992" y="3792"/>
                  <a:ext cx="186" cy="183"/>
                </a:xfrm>
                <a:prstGeom prst="rect">
                  <a:avLst/>
                </a:prstGeom>
                <a:noFill/>
                <a:ln w="9525">
                  <a:noFill/>
                  <a:miter lim="800000"/>
                  <a:headEnd/>
                  <a:tailEnd/>
                </a:ln>
                <a:effectLst/>
              </p:spPr>
            </p:pic>
            <p:pic>
              <p:nvPicPr>
                <p:cNvPr id="6189" name="Picture 45"/>
                <p:cNvPicPr>
                  <a:picLocks noChangeAspect="1" noChangeArrowheads="1"/>
                </p:cNvPicPr>
                <p:nvPr userDrawn="1"/>
              </p:nvPicPr>
              <p:blipFill>
                <a:blip r:embed="rId13" cstate="print"/>
                <a:srcRect/>
                <a:stretch>
                  <a:fillRect/>
                </a:stretch>
              </p:blipFill>
              <p:spPr bwMode="auto">
                <a:xfrm>
                  <a:off x="5184" y="3696"/>
                  <a:ext cx="186" cy="183"/>
                </a:xfrm>
                <a:prstGeom prst="rect">
                  <a:avLst/>
                </a:prstGeom>
                <a:noFill/>
                <a:ln w="9525">
                  <a:noFill/>
                  <a:miter lim="800000"/>
                  <a:headEnd/>
                  <a:tailEnd/>
                </a:ln>
                <a:effectLst/>
              </p:spPr>
            </p:pic>
          </p:grpSp>
        </p:grpSp>
        <p:sp>
          <p:nvSpPr>
            <p:cNvPr id="6190" name="Freeform 46"/>
            <p:cNvSpPr>
              <a:spLocks/>
            </p:cNvSpPr>
            <p:nvPr/>
          </p:nvSpPr>
          <p:spPr bwMode="auto">
            <a:xfrm>
              <a:off x="5010" y="3092"/>
              <a:ext cx="750" cy="1222"/>
            </a:xfrm>
            <a:custGeom>
              <a:avLst/>
              <a:gdLst/>
              <a:ahLst/>
              <a:cxnLst>
                <a:cxn ang="0">
                  <a:pos x="372" y="154"/>
                </a:cxn>
                <a:cxn ang="0">
                  <a:pos x="378" y="412"/>
                </a:cxn>
                <a:cxn ang="0">
                  <a:pos x="312" y="724"/>
                </a:cxn>
                <a:cxn ang="0">
                  <a:pos x="138" y="928"/>
                </a:cxn>
                <a:cxn ang="0">
                  <a:pos x="0" y="976"/>
                </a:cxn>
                <a:cxn ang="0">
                  <a:pos x="0" y="1222"/>
                </a:cxn>
                <a:cxn ang="0">
                  <a:pos x="750" y="1222"/>
                </a:cxn>
                <a:cxn ang="0">
                  <a:pos x="750" y="178"/>
                </a:cxn>
                <a:cxn ang="0">
                  <a:pos x="372" y="154"/>
                </a:cxn>
              </a:cxnLst>
              <a:rect l="0" t="0" r="r" b="b"/>
              <a:pathLst>
                <a:path w="750" h="1222">
                  <a:moveTo>
                    <a:pt x="372" y="154"/>
                  </a:moveTo>
                  <a:cubicBezTo>
                    <a:pt x="309" y="193"/>
                    <a:pt x="388" y="317"/>
                    <a:pt x="378" y="412"/>
                  </a:cubicBezTo>
                  <a:cubicBezTo>
                    <a:pt x="368" y="507"/>
                    <a:pt x="352" y="638"/>
                    <a:pt x="312" y="724"/>
                  </a:cubicBezTo>
                  <a:cubicBezTo>
                    <a:pt x="272" y="810"/>
                    <a:pt x="190" y="886"/>
                    <a:pt x="138" y="928"/>
                  </a:cubicBezTo>
                  <a:cubicBezTo>
                    <a:pt x="86" y="970"/>
                    <a:pt x="23" y="927"/>
                    <a:pt x="0" y="976"/>
                  </a:cubicBezTo>
                  <a:lnTo>
                    <a:pt x="0" y="1222"/>
                  </a:lnTo>
                  <a:lnTo>
                    <a:pt x="750" y="1222"/>
                  </a:lnTo>
                  <a:lnTo>
                    <a:pt x="750" y="178"/>
                  </a:lnTo>
                  <a:cubicBezTo>
                    <a:pt x="687" y="0"/>
                    <a:pt x="451" y="159"/>
                    <a:pt x="372" y="15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w="9525" cap="flat" cmpd="sng">
              <a:noFill/>
              <a:prstDash val="solid"/>
              <a:round/>
              <a:headEnd type="none" w="med" len="med"/>
              <a:tailEnd type="none" w="med" len="med"/>
            </a:ln>
            <a:effectLst/>
          </p:spPr>
          <p:txBody>
            <a:bodyPr wrap="none" anchor="ctr"/>
            <a:lstStyle/>
            <a:p>
              <a:endParaRPr lang="tr-TR"/>
            </a:p>
          </p:txBody>
        </p:sp>
        <p:sp>
          <p:nvSpPr>
            <p:cNvPr id="6191" name="Freeform 47"/>
            <p:cNvSpPr>
              <a:spLocks/>
            </p:cNvSpPr>
            <p:nvPr/>
          </p:nvSpPr>
          <p:spPr bwMode="auto">
            <a:xfrm>
              <a:off x="5001" y="3060"/>
              <a:ext cx="768" cy="1260"/>
            </a:xfrm>
            <a:custGeom>
              <a:avLst/>
              <a:gdLst/>
              <a:ahLst/>
              <a:cxnLst>
                <a:cxn ang="0">
                  <a:pos x="0" y="1260"/>
                </a:cxn>
                <a:cxn ang="0">
                  <a:pos x="0" y="1134"/>
                </a:cxn>
                <a:cxn ang="0">
                  <a:pos x="210" y="1032"/>
                </a:cxn>
                <a:cxn ang="0">
                  <a:pos x="324" y="918"/>
                </a:cxn>
                <a:cxn ang="0">
                  <a:pos x="414" y="714"/>
                </a:cxn>
                <a:cxn ang="0">
                  <a:pos x="450" y="456"/>
                </a:cxn>
                <a:cxn ang="0">
                  <a:pos x="438" y="258"/>
                </a:cxn>
                <a:cxn ang="0">
                  <a:pos x="684" y="0"/>
                </a:cxn>
                <a:cxn ang="0">
                  <a:pos x="768" y="18"/>
                </a:cxn>
                <a:cxn ang="0">
                  <a:pos x="768" y="1254"/>
                </a:cxn>
                <a:cxn ang="0">
                  <a:pos x="0" y="1260"/>
                </a:cxn>
              </a:cxnLst>
              <a:rect l="0" t="0" r="r" b="b"/>
              <a:pathLst>
                <a:path w="768" h="1260">
                  <a:moveTo>
                    <a:pt x="0" y="1260"/>
                  </a:moveTo>
                  <a:lnTo>
                    <a:pt x="0" y="1134"/>
                  </a:lnTo>
                  <a:lnTo>
                    <a:pt x="210" y="1032"/>
                  </a:lnTo>
                  <a:lnTo>
                    <a:pt x="324" y="918"/>
                  </a:lnTo>
                  <a:lnTo>
                    <a:pt x="414" y="714"/>
                  </a:lnTo>
                  <a:lnTo>
                    <a:pt x="450" y="456"/>
                  </a:lnTo>
                  <a:lnTo>
                    <a:pt x="438" y="258"/>
                  </a:lnTo>
                  <a:lnTo>
                    <a:pt x="684" y="0"/>
                  </a:lnTo>
                  <a:lnTo>
                    <a:pt x="768" y="18"/>
                  </a:lnTo>
                  <a:lnTo>
                    <a:pt x="768" y="1254"/>
                  </a:lnTo>
                  <a:lnTo>
                    <a:pt x="0" y="1260"/>
                  </a:lnTo>
                  <a:close/>
                </a:path>
              </a:pathLst>
            </a:custGeom>
            <a:gradFill rotWithShape="0">
              <a:gsLst>
                <a:gs pos="0">
                  <a:schemeClr val="folHlink"/>
                </a:gs>
                <a:gs pos="50000">
                  <a:schemeClr val="hlink"/>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tr-TR"/>
            </a:p>
          </p:txBody>
        </p:sp>
        <p:sp>
          <p:nvSpPr>
            <p:cNvPr id="6192" name="Freeform 48"/>
            <p:cNvSpPr>
              <a:spLocks/>
            </p:cNvSpPr>
            <p:nvPr/>
          </p:nvSpPr>
          <p:spPr bwMode="auto">
            <a:xfrm>
              <a:off x="4994" y="1775"/>
              <a:ext cx="776" cy="2543"/>
            </a:xfrm>
            <a:custGeom>
              <a:avLst/>
              <a:gdLst/>
              <a:ahLst/>
              <a:cxnLst>
                <a:cxn ang="0">
                  <a:pos x="550" y="115"/>
                </a:cxn>
                <a:cxn ang="0">
                  <a:pos x="460" y="529"/>
                </a:cxn>
                <a:cxn ang="0">
                  <a:pos x="298" y="925"/>
                </a:cxn>
                <a:cxn ang="0">
                  <a:pos x="76" y="1267"/>
                </a:cxn>
                <a:cxn ang="0">
                  <a:pos x="4" y="1339"/>
                </a:cxn>
                <a:cxn ang="0">
                  <a:pos x="100" y="1351"/>
                </a:cxn>
                <a:cxn ang="0">
                  <a:pos x="286" y="1399"/>
                </a:cxn>
                <a:cxn ang="0">
                  <a:pos x="394" y="1525"/>
                </a:cxn>
                <a:cxn ang="0">
                  <a:pos x="478" y="1705"/>
                </a:cxn>
                <a:cxn ang="0">
                  <a:pos x="478" y="1969"/>
                </a:cxn>
                <a:cxn ang="0">
                  <a:pos x="370" y="2263"/>
                </a:cxn>
                <a:cxn ang="0">
                  <a:pos x="124" y="2479"/>
                </a:cxn>
                <a:cxn ang="0">
                  <a:pos x="22" y="2515"/>
                </a:cxn>
                <a:cxn ang="0">
                  <a:pos x="196" y="2533"/>
                </a:cxn>
                <a:cxn ang="0">
                  <a:pos x="388" y="2455"/>
                </a:cxn>
                <a:cxn ang="0">
                  <a:pos x="502" y="2299"/>
                </a:cxn>
                <a:cxn ang="0">
                  <a:pos x="598" y="2197"/>
                </a:cxn>
                <a:cxn ang="0">
                  <a:pos x="694" y="2197"/>
                </a:cxn>
                <a:cxn ang="0">
                  <a:pos x="742" y="2230"/>
                </a:cxn>
                <a:cxn ang="0">
                  <a:pos x="712" y="2137"/>
                </a:cxn>
                <a:cxn ang="0">
                  <a:pos x="664" y="1807"/>
                </a:cxn>
                <a:cxn ang="0">
                  <a:pos x="670" y="1561"/>
                </a:cxn>
                <a:cxn ang="0">
                  <a:pos x="718" y="1393"/>
                </a:cxn>
                <a:cxn ang="0">
                  <a:pos x="748" y="1219"/>
                </a:cxn>
                <a:cxn ang="0">
                  <a:pos x="550" y="115"/>
                </a:cxn>
              </a:cxnLst>
              <a:rect l="0" t="0" r="r" b="b"/>
              <a:pathLst>
                <a:path w="776" h="2543">
                  <a:moveTo>
                    <a:pt x="550" y="115"/>
                  </a:moveTo>
                  <a:cubicBezTo>
                    <a:pt x="502" y="0"/>
                    <a:pt x="502" y="394"/>
                    <a:pt x="460" y="529"/>
                  </a:cubicBezTo>
                  <a:cubicBezTo>
                    <a:pt x="418" y="664"/>
                    <a:pt x="362" y="802"/>
                    <a:pt x="298" y="925"/>
                  </a:cubicBezTo>
                  <a:cubicBezTo>
                    <a:pt x="234" y="1048"/>
                    <a:pt x="125" y="1198"/>
                    <a:pt x="76" y="1267"/>
                  </a:cubicBezTo>
                  <a:cubicBezTo>
                    <a:pt x="27" y="1336"/>
                    <a:pt x="0" y="1325"/>
                    <a:pt x="4" y="1339"/>
                  </a:cubicBezTo>
                  <a:cubicBezTo>
                    <a:pt x="8" y="1353"/>
                    <a:pt x="53" y="1341"/>
                    <a:pt x="100" y="1351"/>
                  </a:cubicBezTo>
                  <a:cubicBezTo>
                    <a:pt x="147" y="1361"/>
                    <a:pt x="237" y="1370"/>
                    <a:pt x="286" y="1399"/>
                  </a:cubicBezTo>
                  <a:cubicBezTo>
                    <a:pt x="335" y="1428"/>
                    <a:pt x="362" y="1474"/>
                    <a:pt x="394" y="1525"/>
                  </a:cubicBezTo>
                  <a:cubicBezTo>
                    <a:pt x="426" y="1576"/>
                    <a:pt x="464" y="1631"/>
                    <a:pt x="478" y="1705"/>
                  </a:cubicBezTo>
                  <a:cubicBezTo>
                    <a:pt x="492" y="1779"/>
                    <a:pt x="496" y="1876"/>
                    <a:pt x="478" y="1969"/>
                  </a:cubicBezTo>
                  <a:cubicBezTo>
                    <a:pt x="460" y="2062"/>
                    <a:pt x="429" y="2178"/>
                    <a:pt x="370" y="2263"/>
                  </a:cubicBezTo>
                  <a:cubicBezTo>
                    <a:pt x="311" y="2348"/>
                    <a:pt x="238" y="2428"/>
                    <a:pt x="124" y="2479"/>
                  </a:cubicBezTo>
                  <a:cubicBezTo>
                    <a:pt x="66" y="2521"/>
                    <a:pt x="10" y="2506"/>
                    <a:pt x="22" y="2515"/>
                  </a:cubicBezTo>
                  <a:cubicBezTo>
                    <a:pt x="34" y="2524"/>
                    <a:pt x="135" y="2543"/>
                    <a:pt x="196" y="2533"/>
                  </a:cubicBezTo>
                  <a:cubicBezTo>
                    <a:pt x="257" y="2523"/>
                    <a:pt x="337" y="2494"/>
                    <a:pt x="388" y="2455"/>
                  </a:cubicBezTo>
                  <a:cubicBezTo>
                    <a:pt x="439" y="2416"/>
                    <a:pt x="467" y="2342"/>
                    <a:pt x="502" y="2299"/>
                  </a:cubicBezTo>
                  <a:cubicBezTo>
                    <a:pt x="537" y="2256"/>
                    <a:pt x="566" y="2214"/>
                    <a:pt x="598" y="2197"/>
                  </a:cubicBezTo>
                  <a:cubicBezTo>
                    <a:pt x="630" y="2180"/>
                    <a:pt x="670" y="2191"/>
                    <a:pt x="694" y="2197"/>
                  </a:cubicBezTo>
                  <a:cubicBezTo>
                    <a:pt x="718" y="2203"/>
                    <a:pt x="739" y="2240"/>
                    <a:pt x="742" y="2230"/>
                  </a:cubicBezTo>
                  <a:cubicBezTo>
                    <a:pt x="745" y="2220"/>
                    <a:pt x="725" y="2207"/>
                    <a:pt x="712" y="2137"/>
                  </a:cubicBezTo>
                  <a:cubicBezTo>
                    <a:pt x="699" y="2067"/>
                    <a:pt x="671" y="1903"/>
                    <a:pt x="664" y="1807"/>
                  </a:cubicBezTo>
                  <a:cubicBezTo>
                    <a:pt x="657" y="1711"/>
                    <a:pt x="661" y="1630"/>
                    <a:pt x="670" y="1561"/>
                  </a:cubicBezTo>
                  <a:cubicBezTo>
                    <a:pt x="679" y="1492"/>
                    <a:pt x="705" y="1450"/>
                    <a:pt x="718" y="1393"/>
                  </a:cubicBezTo>
                  <a:cubicBezTo>
                    <a:pt x="731" y="1336"/>
                    <a:pt x="776" y="1427"/>
                    <a:pt x="748" y="1219"/>
                  </a:cubicBezTo>
                  <a:cubicBezTo>
                    <a:pt x="720" y="1011"/>
                    <a:pt x="598" y="230"/>
                    <a:pt x="550" y="115"/>
                  </a:cubicBezTo>
                  <a:close/>
                </a:path>
              </a:pathLst>
            </a:custGeom>
            <a:gradFill rotWithShape="0">
              <a:gsLst>
                <a:gs pos="0">
                  <a:schemeClr val="accent2">
                    <a:gamma/>
                    <a:shade val="46275"/>
                    <a:invGamma/>
                  </a:schemeClr>
                </a:gs>
                <a:gs pos="50000">
                  <a:schemeClr val="accent2"/>
                </a:gs>
                <a:gs pos="100000">
                  <a:schemeClr val="accent2">
                    <a:gamma/>
                    <a:shade val="46275"/>
                    <a:invGamma/>
                  </a:schemeClr>
                </a:gs>
              </a:gsLst>
              <a:lin ang="0" scaled="1"/>
            </a:gradFill>
            <a:ln w="9525">
              <a:noFill/>
              <a:round/>
              <a:headEnd/>
              <a:tailEnd/>
            </a:ln>
            <a:effectLst/>
          </p:spPr>
          <p:txBody>
            <a:bodyPr wrap="none" anchor="ctr"/>
            <a:lstStyle/>
            <a:p>
              <a:endParaRPr lang="tr-TR"/>
            </a:p>
          </p:txBody>
        </p:sp>
        <p:sp>
          <p:nvSpPr>
            <p:cNvPr id="6193" name="Freeform 49" descr="kimonopat1"/>
            <p:cNvSpPr>
              <a:spLocks/>
            </p:cNvSpPr>
            <p:nvPr/>
          </p:nvSpPr>
          <p:spPr bwMode="auto">
            <a:xfrm>
              <a:off x="5046" y="2229"/>
              <a:ext cx="617" cy="1376"/>
            </a:xfrm>
            <a:custGeom>
              <a:avLst/>
              <a:gdLst/>
              <a:ahLst/>
              <a:cxnLst>
                <a:cxn ang="0">
                  <a:pos x="486" y="3"/>
                </a:cxn>
                <a:cxn ang="0">
                  <a:pos x="402" y="381"/>
                </a:cxn>
                <a:cxn ang="0">
                  <a:pos x="216" y="777"/>
                </a:cxn>
                <a:cxn ang="0">
                  <a:pos x="0" y="1119"/>
                </a:cxn>
                <a:cxn ang="0">
                  <a:pos x="102" y="1101"/>
                </a:cxn>
                <a:cxn ang="0">
                  <a:pos x="282" y="1119"/>
                </a:cxn>
                <a:cxn ang="0">
                  <a:pos x="378" y="1185"/>
                </a:cxn>
                <a:cxn ang="0">
                  <a:pos x="432" y="1269"/>
                </a:cxn>
                <a:cxn ang="0">
                  <a:pos x="444" y="1365"/>
                </a:cxn>
                <a:cxn ang="0">
                  <a:pos x="498" y="1203"/>
                </a:cxn>
                <a:cxn ang="0">
                  <a:pos x="564" y="825"/>
                </a:cxn>
                <a:cxn ang="0">
                  <a:pos x="606" y="363"/>
                </a:cxn>
                <a:cxn ang="0">
                  <a:pos x="486" y="3"/>
                </a:cxn>
              </a:cxnLst>
              <a:rect l="0" t="0" r="r" b="b"/>
              <a:pathLst>
                <a:path w="617" h="1376">
                  <a:moveTo>
                    <a:pt x="486" y="3"/>
                  </a:moveTo>
                  <a:cubicBezTo>
                    <a:pt x="452" y="6"/>
                    <a:pt x="447" y="252"/>
                    <a:pt x="402" y="381"/>
                  </a:cubicBezTo>
                  <a:cubicBezTo>
                    <a:pt x="357" y="510"/>
                    <a:pt x="283" y="654"/>
                    <a:pt x="216" y="777"/>
                  </a:cubicBezTo>
                  <a:cubicBezTo>
                    <a:pt x="149" y="900"/>
                    <a:pt x="19" y="1065"/>
                    <a:pt x="0" y="1119"/>
                  </a:cubicBezTo>
                  <a:cubicBezTo>
                    <a:pt x="48" y="1119"/>
                    <a:pt x="55" y="1101"/>
                    <a:pt x="102" y="1101"/>
                  </a:cubicBezTo>
                  <a:cubicBezTo>
                    <a:pt x="149" y="1101"/>
                    <a:pt x="236" y="1105"/>
                    <a:pt x="282" y="1119"/>
                  </a:cubicBezTo>
                  <a:cubicBezTo>
                    <a:pt x="328" y="1133"/>
                    <a:pt x="353" y="1160"/>
                    <a:pt x="378" y="1185"/>
                  </a:cubicBezTo>
                  <a:cubicBezTo>
                    <a:pt x="403" y="1210"/>
                    <a:pt x="421" y="1239"/>
                    <a:pt x="432" y="1269"/>
                  </a:cubicBezTo>
                  <a:cubicBezTo>
                    <a:pt x="443" y="1299"/>
                    <a:pt x="433" y="1376"/>
                    <a:pt x="444" y="1365"/>
                  </a:cubicBezTo>
                  <a:cubicBezTo>
                    <a:pt x="455" y="1354"/>
                    <a:pt x="478" y="1293"/>
                    <a:pt x="498" y="1203"/>
                  </a:cubicBezTo>
                  <a:cubicBezTo>
                    <a:pt x="518" y="1113"/>
                    <a:pt x="546" y="965"/>
                    <a:pt x="564" y="825"/>
                  </a:cubicBezTo>
                  <a:cubicBezTo>
                    <a:pt x="582" y="685"/>
                    <a:pt x="617" y="496"/>
                    <a:pt x="606" y="363"/>
                  </a:cubicBezTo>
                  <a:cubicBezTo>
                    <a:pt x="595" y="230"/>
                    <a:pt x="520" y="0"/>
                    <a:pt x="486" y="3"/>
                  </a:cubicBezTo>
                  <a:close/>
                </a:path>
              </a:pathLst>
            </a:custGeom>
            <a:blipFill dpi="0" rotWithShape="0">
              <a:blip r:embed="rId14" cstate="print"/>
              <a:srcRect/>
              <a:tile tx="0" ty="0" sx="100000" sy="100000" flip="none" algn="tl"/>
            </a:blipFill>
            <a:ln w="9525" cap="flat" cmpd="sng">
              <a:noFill/>
              <a:prstDash val="solid"/>
              <a:round/>
              <a:headEnd/>
              <a:tailEnd/>
            </a:ln>
            <a:effectLst/>
          </p:spPr>
          <p:txBody>
            <a:bodyPr wrap="none" anchor="ctr"/>
            <a:lstStyle/>
            <a:p>
              <a:endParaRPr lang="tr-TR"/>
            </a:p>
          </p:txBody>
        </p:sp>
        <p:sp>
          <p:nvSpPr>
            <p:cNvPr id="6194" name="Freeform 50" descr="kimonopat1"/>
            <p:cNvSpPr>
              <a:spLocks/>
            </p:cNvSpPr>
            <p:nvPr/>
          </p:nvSpPr>
          <p:spPr bwMode="auto">
            <a:xfrm>
              <a:off x="5193" y="269"/>
              <a:ext cx="576" cy="3180"/>
            </a:xfrm>
            <a:custGeom>
              <a:avLst/>
              <a:gdLst/>
              <a:ahLst/>
              <a:cxnLst>
                <a:cxn ang="0">
                  <a:pos x="42" y="61"/>
                </a:cxn>
                <a:cxn ang="0">
                  <a:pos x="156" y="517"/>
                </a:cxn>
                <a:cxn ang="0">
                  <a:pos x="288" y="991"/>
                </a:cxn>
                <a:cxn ang="0">
                  <a:pos x="414" y="1435"/>
                </a:cxn>
                <a:cxn ang="0">
                  <a:pos x="576" y="1807"/>
                </a:cxn>
                <a:cxn ang="0">
                  <a:pos x="576" y="3055"/>
                </a:cxn>
                <a:cxn ang="0">
                  <a:pos x="414" y="2557"/>
                </a:cxn>
                <a:cxn ang="0">
                  <a:pos x="252" y="1765"/>
                </a:cxn>
                <a:cxn ang="0">
                  <a:pos x="126" y="961"/>
                </a:cxn>
                <a:cxn ang="0">
                  <a:pos x="12" y="151"/>
                </a:cxn>
                <a:cxn ang="0">
                  <a:pos x="42" y="61"/>
                </a:cxn>
              </a:cxnLst>
              <a:rect l="0" t="0" r="r" b="b"/>
              <a:pathLst>
                <a:path w="576" h="3180">
                  <a:moveTo>
                    <a:pt x="42" y="61"/>
                  </a:moveTo>
                  <a:cubicBezTo>
                    <a:pt x="66" y="122"/>
                    <a:pt x="115" y="362"/>
                    <a:pt x="156" y="517"/>
                  </a:cubicBezTo>
                  <a:cubicBezTo>
                    <a:pt x="197" y="672"/>
                    <a:pt x="245" y="838"/>
                    <a:pt x="288" y="991"/>
                  </a:cubicBezTo>
                  <a:cubicBezTo>
                    <a:pt x="331" y="1144"/>
                    <a:pt x="366" y="1299"/>
                    <a:pt x="414" y="1435"/>
                  </a:cubicBezTo>
                  <a:cubicBezTo>
                    <a:pt x="462" y="1571"/>
                    <a:pt x="549" y="1537"/>
                    <a:pt x="576" y="1807"/>
                  </a:cubicBezTo>
                  <a:lnTo>
                    <a:pt x="576" y="3055"/>
                  </a:lnTo>
                  <a:cubicBezTo>
                    <a:pt x="549" y="3180"/>
                    <a:pt x="468" y="2772"/>
                    <a:pt x="414" y="2557"/>
                  </a:cubicBezTo>
                  <a:cubicBezTo>
                    <a:pt x="360" y="2342"/>
                    <a:pt x="300" y="2031"/>
                    <a:pt x="252" y="1765"/>
                  </a:cubicBezTo>
                  <a:cubicBezTo>
                    <a:pt x="204" y="1499"/>
                    <a:pt x="166" y="1230"/>
                    <a:pt x="126" y="961"/>
                  </a:cubicBezTo>
                  <a:cubicBezTo>
                    <a:pt x="86" y="692"/>
                    <a:pt x="24" y="299"/>
                    <a:pt x="12" y="151"/>
                  </a:cubicBezTo>
                  <a:cubicBezTo>
                    <a:pt x="0" y="3"/>
                    <a:pt x="18" y="0"/>
                    <a:pt x="42" y="61"/>
                  </a:cubicBezTo>
                  <a:close/>
                </a:path>
              </a:pathLst>
            </a:custGeom>
            <a:blipFill dpi="0" rotWithShape="0">
              <a:blip r:embed="rId14" cstate="print"/>
              <a:srcRect/>
              <a:tile tx="0" ty="0" sx="100000" sy="100000" flip="none" algn="tl"/>
            </a:blipFill>
            <a:ln w="9525" cap="flat" cmpd="sng">
              <a:noFill/>
              <a:prstDash val="solid"/>
              <a:round/>
              <a:headEnd/>
              <a:tailEnd/>
            </a:ln>
            <a:effectLst/>
          </p:spPr>
          <p:txBody>
            <a:bodyPr wrap="none" anchor="ctr"/>
            <a:lstStyle/>
            <a:p>
              <a:endParaRPr lang="tr-TR"/>
            </a:p>
          </p:txBody>
        </p:sp>
        <p:sp>
          <p:nvSpPr>
            <p:cNvPr id="6195" name="Freeform 51"/>
            <p:cNvSpPr>
              <a:spLocks/>
            </p:cNvSpPr>
            <p:nvPr/>
          </p:nvSpPr>
          <p:spPr bwMode="auto">
            <a:xfrm>
              <a:off x="5197" y="165"/>
              <a:ext cx="573" cy="1935"/>
            </a:xfrm>
            <a:custGeom>
              <a:avLst/>
              <a:gdLst/>
              <a:ahLst/>
              <a:cxnLst>
                <a:cxn ang="0">
                  <a:pos x="69" y="63"/>
                </a:cxn>
                <a:cxn ang="0">
                  <a:pos x="207" y="549"/>
                </a:cxn>
                <a:cxn ang="0">
                  <a:pos x="381" y="1101"/>
                </a:cxn>
                <a:cxn ang="0">
                  <a:pos x="573" y="1575"/>
                </a:cxn>
                <a:cxn ang="0">
                  <a:pos x="573" y="1935"/>
                </a:cxn>
                <a:cxn ang="0">
                  <a:pos x="321" y="1449"/>
                </a:cxn>
                <a:cxn ang="0">
                  <a:pos x="147" y="699"/>
                </a:cxn>
                <a:cxn ang="0">
                  <a:pos x="15" y="171"/>
                </a:cxn>
                <a:cxn ang="0">
                  <a:pos x="69" y="63"/>
                </a:cxn>
              </a:cxnLst>
              <a:rect l="0" t="0" r="r" b="b"/>
              <a:pathLst>
                <a:path w="573" h="1935">
                  <a:moveTo>
                    <a:pt x="69" y="63"/>
                  </a:moveTo>
                  <a:cubicBezTo>
                    <a:pt x="101" y="126"/>
                    <a:pt x="155" y="376"/>
                    <a:pt x="207" y="549"/>
                  </a:cubicBezTo>
                  <a:cubicBezTo>
                    <a:pt x="259" y="722"/>
                    <a:pt x="320" y="930"/>
                    <a:pt x="381" y="1101"/>
                  </a:cubicBezTo>
                  <a:cubicBezTo>
                    <a:pt x="442" y="1272"/>
                    <a:pt x="541" y="1436"/>
                    <a:pt x="573" y="1575"/>
                  </a:cubicBezTo>
                  <a:lnTo>
                    <a:pt x="573" y="1935"/>
                  </a:lnTo>
                  <a:cubicBezTo>
                    <a:pt x="531" y="1914"/>
                    <a:pt x="392" y="1655"/>
                    <a:pt x="321" y="1449"/>
                  </a:cubicBezTo>
                  <a:cubicBezTo>
                    <a:pt x="250" y="1243"/>
                    <a:pt x="198" y="912"/>
                    <a:pt x="147" y="699"/>
                  </a:cubicBezTo>
                  <a:cubicBezTo>
                    <a:pt x="96" y="486"/>
                    <a:pt x="30" y="274"/>
                    <a:pt x="15" y="171"/>
                  </a:cubicBezTo>
                  <a:cubicBezTo>
                    <a:pt x="0" y="68"/>
                    <a:pt x="37" y="0"/>
                    <a:pt x="69" y="63"/>
                  </a:cubicBez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a:effectLst/>
          </p:spPr>
          <p:txBody>
            <a:bodyPr wrap="none" anchor="ctr"/>
            <a:lstStyle/>
            <a:p>
              <a:endParaRPr lang="tr-TR"/>
            </a:p>
          </p:txBody>
        </p:sp>
        <p:sp>
          <p:nvSpPr>
            <p:cNvPr id="6196" name="Freeform 52"/>
            <p:cNvSpPr>
              <a:spLocks/>
            </p:cNvSpPr>
            <p:nvPr/>
          </p:nvSpPr>
          <p:spPr bwMode="auto">
            <a:xfrm>
              <a:off x="5004" y="0"/>
              <a:ext cx="363" cy="2112"/>
            </a:xfrm>
            <a:custGeom>
              <a:avLst/>
              <a:gdLst/>
              <a:ahLst/>
              <a:cxnLst>
                <a:cxn ang="0">
                  <a:pos x="0" y="2094"/>
                </a:cxn>
                <a:cxn ang="0">
                  <a:pos x="66" y="1992"/>
                </a:cxn>
                <a:cxn ang="0">
                  <a:pos x="150" y="1464"/>
                </a:cxn>
                <a:cxn ang="0">
                  <a:pos x="234" y="678"/>
                </a:cxn>
                <a:cxn ang="0">
                  <a:pos x="324" y="0"/>
                </a:cxn>
                <a:cxn ang="0">
                  <a:pos x="0" y="0"/>
                </a:cxn>
                <a:cxn ang="0">
                  <a:pos x="0" y="2094"/>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w="9525">
              <a:noFill/>
              <a:round/>
              <a:headEnd/>
              <a:tailEnd/>
            </a:ln>
            <a:effectLst/>
          </p:spPr>
          <p:txBody>
            <a:bodyPr wrap="none" anchor="ctr"/>
            <a:lstStyle/>
            <a:p>
              <a:endParaRPr lang="tr-TR"/>
            </a:p>
          </p:txBody>
        </p:sp>
        <p:sp>
          <p:nvSpPr>
            <p:cNvPr id="6197" name="Freeform 53"/>
            <p:cNvSpPr>
              <a:spLocks/>
            </p:cNvSpPr>
            <p:nvPr/>
          </p:nvSpPr>
          <p:spPr bwMode="auto">
            <a:xfrm>
              <a:off x="5004" y="1"/>
              <a:ext cx="189" cy="2112"/>
            </a:xfrm>
            <a:custGeom>
              <a:avLst/>
              <a:gdLst/>
              <a:ahLst/>
              <a:cxnLst>
                <a:cxn ang="0">
                  <a:pos x="0" y="2094"/>
                </a:cxn>
                <a:cxn ang="0">
                  <a:pos x="66" y="1992"/>
                </a:cxn>
                <a:cxn ang="0">
                  <a:pos x="150" y="1464"/>
                </a:cxn>
                <a:cxn ang="0">
                  <a:pos x="234" y="678"/>
                </a:cxn>
                <a:cxn ang="0">
                  <a:pos x="324" y="0"/>
                </a:cxn>
                <a:cxn ang="0">
                  <a:pos x="0" y="0"/>
                </a:cxn>
                <a:cxn ang="0">
                  <a:pos x="0" y="2094"/>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chemeClr val="folHlink"/>
                </a:gs>
                <a:gs pos="50000">
                  <a:schemeClr val="hlink"/>
                </a:gs>
                <a:gs pos="100000">
                  <a:schemeClr val="folHlink"/>
                </a:gs>
              </a:gsLst>
              <a:lin ang="0" scaled="1"/>
            </a:gradFill>
            <a:ln w="9525">
              <a:noFill/>
              <a:round/>
              <a:headEnd/>
              <a:tailEnd/>
            </a:ln>
            <a:effectLst/>
          </p:spPr>
          <p:txBody>
            <a:bodyPr wrap="none" anchor="ctr"/>
            <a:lstStyle/>
            <a:p>
              <a:endParaRPr lang="tr-TR"/>
            </a:p>
          </p:txBody>
        </p:sp>
        <p:sp>
          <p:nvSpPr>
            <p:cNvPr id="6198" name="Rectangle 54"/>
            <p:cNvSpPr>
              <a:spLocks noChangeArrowheads="1"/>
            </p:cNvSpPr>
            <p:nvPr/>
          </p:nvSpPr>
          <p:spPr bwMode="auto">
            <a:xfrm>
              <a:off x="4955" y="1"/>
              <a:ext cx="56" cy="4320"/>
            </a:xfrm>
            <a:prstGeom prst="rect">
              <a:avLst/>
            </a:pr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w="9525">
              <a:noFill/>
              <a:miter lim="800000"/>
              <a:headEnd/>
              <a:tailEnd/>
            </a:ln>
            <a:effectLst/>
          </p:spPr>
          <p:txBody>
            <a:bodyPr wrap="none" anchor="ctr"/>
            <a:lstStyle/>
            <a:p>
              <a:pPr algn="ctr"/>
              <a:endParaRPr kumimoji="1" lang="tr-TR"/>
            </a:p>
          </p:txBody>
        </p:sp>
        <p:sp>
          <p:nvSpPr>
            <p:cNvPr id="6199" name="Freeform 55"/>
            <p:cNvSpPr>
              <a:spLocks/>
            </p:cNvSpPr>
            <p:nvPr/>
          </p:nvSpPr>
          <p:spPr bwMode="auto">
            <a:xfrm>
              <a:off x="5013" y="3924"/>
              <a:ext cx="734" cy="390"/>
            </a:xfrm>
            <a:custGeom>
              <a:avLst/>
              <a:gdLst/>
              <a:ahLst/>
              <a:cxnLst>
                <a:cxn ang="0">
                  <a:pos x="1" y="357"/>
                </a:cxn>
                <a:cxn ang="0">
                  <a:pos x="109" y="341"/>
                </a:cxn>
                <a:cxn ang="0">
                  <a:pos x="241" y="305"/>
                </a:cxn>
                <a:cxn ang="0">
                  <a:pos x="353" y="209"/>
                </a:cxn>
                <a:cxn ang="0">
                  <a:pos x="429" y="89"/>
                </a:cxn>
                <a:cxn ang="0">
                  <a:pos x="493" y="17"/>
                </a:cxn>
                <a:cxn ang="0">
                  <a:pos x="577" y="1"/>
                </a:cxn>
                <a:cxn ang="0">
                  <a:pos x="629" y="21"/>
                </a:cxn>
                <a:cxn ang="0">
                  <a:pos x="673" y="65"/>
                </a:cxn>
                <a:cxn ang="0">
                  <a:pos x="673" y="137"/>
                </a:cxn>
                <a:cxn ang="0">
                  <a:pos x="561" y="225"/>
                </a:cxn>
                <a:cxn ang="0">
                  <a:pos x="425" y="297"/>
                </a:cxn>
                <a:cxn ang="0">
                  <a:pos x="245" y="357"/>
                </a:cxn>
                <a:cxn ang="0">
                  <a:pos x="113" y="377"/>
                </a:cxn>
                <a:cxn ang="0">
                  <a:pos x="1" y="357"/>
                </a:cxn>
              </a:cxnLst>
              <a:rect l="0" t="0" r="r" b="b"/>
              <a:pathLst>
                <a:path w="692" h="378">
                  <a:moveTo>
                    <a:pt x="1" y="357"/>
                  </a:moveTo>
                  <a:cubicBezTo>
                    <a:pt x="0" y="351"/>
                    <a:pt x="69" y="350"/>
                    <a:pt x="109" y="341"/>
                  </a:cubicBezTo>
                  <a:cubicBezTo>
                    <a:pt x="149" y="332"/>
                    <a:pt x="200" y="327"/>
                    <a:pt x="241" y="305"/>
                  </a:cubicBezTo>
                  <a:cubicBezTo>
                    <a:pt x="282" y="283"/>
                    <a:pt x="322" y="245"/>
                    <a:pt x="353" y="209"/>
                  </a:cubicBezTo>
                  <a:cubicBezTo>
                    <a:pt x="384" y="173"/>
                    <a:pt x="406" y="121"/>
                    <a:pt x="429" y="89"/>
                  </a:cubicBezTo>
                  <a:cubicBezTo>
                    <a:pt x="452" y="57"/>
                    <a:pt x="468" y="32"/>
                    <a:pt x="493" y="17"/>
                  </a:cubicBezTo>
                  <a:cubicBezTo>
                    <a:pt x="518" y="2"/>
                    <a:pt x="554" y="0"/>
                    <a:pt x="577" y="1"/>
                  </a:cubicBezTo>
                  <a:cubicBezTo>
                    <a:pt x="600" y="2"/>
                    <a:pt x="613" y="10"/>
                    <a:pt x="629" y="21"/>
                  </a:cubicBezTo>
                  <a:cubicBezTo>
                    <a:pt x="645" y="32"/>
                    <a:pt x="666" y="46"/>
                    <a:pt x="673" y="65"/>
                  </a:cubicBezTo>
                  <a:cubicBezTo>
                    <a:pt x="680" y="84"/>
                    <a:pt x="692" y="110"/>
                    <a:pt x="673" y="137"/>
                  </a:cubicBezTo>
                  <a:cubicBezTo>
                    <a:pt x="654" y="164"/>
                    <a:pt x="602" y="198"/>
                    <a:pt x="561" y="225"/>
                  </a:cubicBezTo>
                  <a:cubicBezTo>
                    <a:pt x="520" y="252"/>
                    <a:pt x="478" y="275"/>
                    <a:pt x="425" y="297"/>
                  </a:cubicBezTo>
                  <a:cubicBezTo>
                    <a:pt x="372" y="319"/>
                    <a:pt x="297" y="344"/>
                    <a:pt x="245" y="357"/>
                  </a:cubicBezTo>
                  <a:cubicBezTo>
                    <a:pt x="193" y="370"/>
                    <a:pt x="156" y="376"/>
                    <a:pt x="113" y="377"/>
                  </a:cubicBezTo>
                  <a:cubicBezTo>
                    <a:pt x="70" y="378"/>
                    <a:pt x="2" y="363"/>
                    <a:pt x="1" y="357"/>
                  </a:cubicBezTo>
                  <a:close/>
                </a:path>
              </a:pathLst>
            </a:custGeom>
            <a:gradFill rotWithShape="0">
              <a:gsLst>
                <a:gs pos="0">
                  <a:schemeClr val="bg1"/>
                </a:gs>
                <a:gs pos="50000">
                  <a:schemeClr val="folHlink"/>
                </a:gs>
                <a:gs pos="100000">
                  <a:schemeClr val="bg1"/>
                </a:gs>
              </a:gsLst>
              <a:lin ang="0" scaled="1"/>
            </a:gradFill>
            <a:ln w="9525" cap="flat" cmpd="sng">
              <a:noFill/>
              <a:prstDash val="solid"/>
              <a:round/>
              <a:headEnd type="none" w="med" len="med"/>
              <a:tailEnd type="none" w="med" len="med"/>
            </a:ln>
            <a:effectLst/>
          </p:spPr>
          <p:txBody>
            <a:bodyPr wrap="none" anchor="ctr"/>
            <a:lstStyle/>
            <a:p>
              <a:endParaRPr lang="tr-TR"/>
            </a:p>
          </p:txBody>
        </p:sp>
        <p:sp>
          <p:nvSpPr>
            <p:cNvPr id="6200" name="AutoShape 56"/>
            <p:cNvSpPr>
              <a:spLocks noChangeArrowheads="1"/>
            </p:cNvSpPr>
            <p:nvPr/>
          </p:nvSpPr>
          <p:spPr bwMode="hidden">
            <a:xfrm rot="5400000">
              <a:off x="2724" y="2089"/>
              <a:ext cx="4320" cy="142"/>
            </a:xfrm>
            <a:custGeom>
              <a:avLst/>
              <a:gdLst>
                <a:gd name="G0" fmla="+- 607 0 0"/>
                <a:gd name="G1" fmla="+- 21600 0 607"/>
                <a:gd name="G2" fmla="*/ 607 1 2"/>
                <a:gd name="G3" fmla="+- 21600 0 G2"/>
                <a:gd name="G4" fmla="+/ 607 21600 2"/>
                <a:gd name="G5" fmla="+/ G1 0 2"/>
                <a:gd name="G6" fmla="*/ 21600 21600 607"/>
                <a:gd name="G7" fmla="*/ G6 1 2"/>
                <a:gd name="G8" fmla="+- 21600 0 G7"/>
                <a:gd name="G9" fmla="*/ 21600 1 2"/>
                <a:gd name="G10" fmla="+- 607 0 G9"/>
                <a:gd name="G11" fmla="?: G10 G8 0"/>
                <a:gd name="G12" fmla="?: G10 G7 21600"/>
                <a:gd name="T0" fmla="*/ 21296 w 21600"/>
                <a:gd name="T1" fmla="*/ 10800 h 21600"/>
                <a:gd name="T2" fmla="*/ 10800 w 21600"/>
                <a:gd name="T3" fmla="*/ 21600 h 21600"/>
                <a:gd name="T4" fmla="*/ 304 w 21600"/>
                <a:gd name="T5" fmla="*/ 10800 h 21600"/>
                <a:gd name="T6" fmla="*/ 10800 w 21600"/>
                <a:gd name="T7" fmla="*/ 0 h 21600"/>
                <a:gd name="T8" fmla="*/ 2104 w 21600"/>
                <a:gd name="T9" fmla="*/ 2104 h 21600"/>
                <a:gd name="T10" fmla="*/ 19496 w 21600"/>
                <a:gd name="T11" fmla="*/ 19496 h 21600"/>
              </a:gdLst>
              <a:ahLst/>
              <a:cxnLst>
                <a:cxn ang="0">
                  <a:pos x="T0" y="T1"/>
                </a:cxn>
                <a:cxn ang="0">
                  <a:pos x="T2" y="T3"/>
                </a:cxn>
                <a:cxn ang="0">
                  <a:pos x="T4" y="T5"/>
                </a:cxn>
                <a:cxn ang="0">
                  <a:pos x="T6" y="T7"/>
                </a:cxn>
              </a:cxnLst>
              <a:rect l="T8" t="T9" r="T10" b="T11"/>
              <a:pathLst>
                <a:path w="21600" h="21600">
                  <a:moveTo>
                    <a:pt x="0" y="0"/>
                  </a:moveTo>
                  <a:lnTo>
                    <a:pt x="607" y="21600"/>
                  </a:lnTo>
                  <a:lnTo>
                    <a:pt x="20993" y="21600"/>
                  </a:lnTo>
                  <a:lnTo>
                    <a:pt x="21600" y="0"/>
                  </a:lnTo>
                  <a:close/>
                </a:path>
              </a:pathLst>
            </a:custGeom>
            <a:gradFill rotWithShape="0">
              <a:gsLst>
                <a:gs pos="0">
                  <a:schemeClr val="bg1"/>
                </a:gs>
                <a:gs pos="100000">
                  <a:schemeClr val="bg2"/>
                </a:gs>
              </a:gsLst>
              <a:lin ang="0" scaled="1"/>
            </a:gradFill>
            <a:ln w="9525">
              <a:noFill/>
              <a:miter lim="800000"/>
              <a:headEnd/>
              <a:tailEnd/>
            </a:ln>
            <a:effectLst/>
          </p:spPr>
          <p:txBody>
            <a:bodyPr rot="10800000" vert="eaVert" wrap="none" anchor="ctr"/>
            <a:lstStyle/>
            <a:p>
              <a:pPr algn="ctr"/>
              <a:endParaRPr kumimoji="1" lang="tr-TR"/>
            </a:p>
          </p:txBody>
        </p:sp>
      </p:grpSp>
      <p:sp>
        <p:nvSpPr>
          <p:cNvPr id="6201" name="Rectangle 57"/>
          <p:cNvSpPr>
            <a:spLocks noGrp="1" noChangeArrowheads="1"/>
          </p:cNvSpPr>
          <p:nvPr>
            <p:ph type="title"/>
          </p:nvPr>
        </p:nvSpPr>
        <p:spPr bwMode="auto">
          <a:xfrm>
            <a:off x="219075" y="227013"/>
            <a:ext cx="7477125"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6202" name="Rectangle 58"/>
          <p:cNvSpPr>
            <a:spLocks noGrp="1" noChangeArrowheads="1"/>
          </p:cNvSpPr>
          <p:nvPr>
            <p:ph type="body" idx="1"/>
          </p:nvPr>
        </p:nvSpPr>
        <p:spPr bwMode="auto">
          <a:xfrm>
            <a:off x="263525" y="1598613"/>
            <a:ext cx="7386638" cy="44973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6203" name="Rectangle 59"/>
          <p:cNvSpPr>
            <a:spLocks noGrp="1" noChangeArrowheads="1"/>
          </p:cNvSpPr>
          <p:nvPr>
            <p:ph type="dt" sz="half" idx="2"/>
          </p:nvPr>
        </p:nvSpPr>
        <p:spPr bwMode="auto">
          <a:xfrm>
            <a:off x="301625" y="6242050"/>
            <a:ext cx="1782763" cy="474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endParaRPr lang="tr-TR"/>
          </a:p>
        </p:txBody>
      </p:sp>
      <p:sp>
        <p:nvSpPr>
          <p:cNvPr id="6204" name="Rectangle 60"/>
          <p:cNvSpPr>
            <a:spLocks noGrp="1" noChangeArrowheads="1"/>
          </p:cNvSpPr>
          <p:nvPr>
            <p:ph type="ftr" sz="quarter" idx="3"/>
          </p:nvPr>
        </p:nvSpPr>
        <p:spPr bwMode="auto">
          <a:xfrm>
            <a:off x="2257425" y="6248400"/>
            <a:ext cx="3455988" cy="474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endParaRPr lang="tr-TR"/>
          </a:p>
        </p:txBody>
      </p:sp>
      <p:sp>
        <p:nvSpPr>
          <p:cNvPr id="6205" name="Rectangle 61"/>
          <p:cNvSpPr>
            <a:spLocks noGrp="1" noChangeArrowheads="1"/>
          </p:cNvSpPr>
          <p:nvPr>
            <p:ph type="sldNum" sz="quarter" idx="4"/>
          </p:nvPr>
        </p:nvSpPr>
        <p:spPr bwMode="auto">
          <a:xfrm>
            <a:off x="5867400" y="6248400"/>
            <a:ext cx="1755775" cy="474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fld id="{E5450E19-4F13-45CE-B78C-039BA835A755}" type="slidenum">
              <a:rPr lang="tr-TR"/>
              <a:pPr/>
              <a:t>‹#›</a:t>
            </a:fld>
            <a:endParaRPr lang="tr-T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rtl="0" fontAlgn="base">
        <a:spcBef>
          <a:spcPct val="0"/>
        </a:spcBef>
        <a:spcAft>
          <a:spcPct val="0"/>
        </a:spcAft>
        <a:defRPr sz="4000">
          <a:solidFill>
            <a:schemeClr val="tx2"/>
          </a:solidFill>
          <a:latin typeface="+mj-lt"/>
          <a:ea typeface="+mj-ea"/>
          <a:cs typeface="+mj-cs"/>
        </a:defRPr>
      </a:lvl1pPr>
      <a:lvl2pPr algn="l" rtl="0" fontAlgn="base">
        <a:spcBef>
          <a:spcPct val="0"/>
        </a:spcBef>
        <a:spcAft>
          <a:spcPct val="0"/>
        </a:spcAft>
        <a:defRPr sz="4000">
          <a:solidFill>
            <a:schemeClr val="tx2"/>
          </a:solidFill>
          <a:latin typeface="Arial" charset="0"/>
        </a:defRPr>
      </a:lvl2pPr>
      <a:lvl3pPr algn="l" rtl="0" fontAlgn="base">
        <a:spcBef>
          <a:spcPct val="0"/>
        </a:spcBef>
        <a:spcAft>
          <a:spcPct val="0"/>
        </a:spcAft>
        <a:defRPr sz="4000">
          <a:solidFill>
            <a:schemeClr val="tx2"/>
          </a:solidFill>
          <a:latin typeface="Arial" charset="0"/>
        </a:defRPr>
      </a:lvl3pPr>
      <a:lvl4pPr algn="l" rtl="0" fontAlgn="base">
        <a:spcBef>
          <a:spcPct val="0"/>
        </a:spcBef>
        <a:spcAft>
          <a:spcPct val="0"/>
        </a:spcAft>
        <a:defRPr sz="4000">
          <a:solidFill>
            <a:schemeClr val="tx2"/>
          </a:solidFill>
          <a:latin typeface="Arial" charset="0"/>
        </a:defRPr>
      </a:lvl4pPr>
      <a:lvl5pPr algn="l" rtl="0" fontAlgn="base">
        <a:spcBef>
          <a:spcPct val="0"/>
        </a:spcBef>
        <a:spcAft>
          <a:spcPct val="0"/>
        </a:spcAft>
        <a:defRPr sz="4000">
          <a:solidFill>
            <a:schemeClr val="tx2"/>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p:titleStyle>
    <p:bodyStyle>
      <a:lvl1pPr marL="342900" indent="-342900" algn="l" rtl="0" fontAlgn="base">
        <a:spcBef>
          <a:spcPct val="20000"/>
        </a:spcBef>
        <a:spcAft>
          <a:spcPct val="0"/>
        </a:spcAft>
        <a:buBlip>
          <a:blip r:embed="rId15"/>
        </a:buBlip>
        <a:defRPr sz="3200">
          <a:solidFill>
            <a:schemeClr val="tx1"/>
          </a:solidFill>
          <a:latin typeface="+mn-lt"/>
          <a:ea typeface="+mn-ea"/>
          <a:cs typeface="+mn-cs"/>
        </a:defRPr>
      </a:lvl1pPr>
      <a:lvl2pPr marL="742950" indent="-285750" algn="l" rtl="0" fontAlgn="base">
        <a:spcBef>
          <a:spcPct val="20000"/>
        </a:spcBef>
        <a:spcAft>
          <a:spcPct val="0"/>
        </a:spcAft>
        <a:buSzPct val="80000"/>
        <a:buBlip>
          <a:blip r:embed="rId16"/>
        </a:buBlip>
        <a:defRPr sz="2800">
          <a:solidFill>
            <a:schemeClr val="tx1"/>
          </a:solidFill>
          <a:latin typeface="+mn-lt"/>
        </a:defRPr>
      </a:lvl2pPr>
      <a:lvl3pPr marL="1143000" indent="-228600" algn="l" rtl="0" fontAlgn="base">
        <a:spcBef>
          <a:spcPct val="20000"/>
        </a:spcBef>
        <a:spcAft>
          <a:spcPct val="0"/>
        </a:spcAft>
        <a:buSzPct val="70000"/>
        <a:buBlip>
          <a:blip r:embed="rId17"/>
        </a:buBlip>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tr-TR" sz="3600"/>
              <a:t>Ambalaj ve Ambalajlama Makinaları</a:t>
            </a:r>
          </a:p>
        </p:txBody>
      </p:sp>
      <p:sp>
        <p:nvSpPr>
          <p:cNvPr id="10243" name="Rectangle 3"/>
          <p:cNvSpPr>
            <a:spLocks noGrp="1" noChangeArrowheads="1"/>
          </p:cNvSpPr>
          <p:nvPr>
            <p:ph type="body" idx="1"/>
          </p:nvPr>
        </p:nvSpPr>
        <p:spPr/>
        <p:txBody>
          <a:bodyPr/>
          <a:lstStyle/>
          <a:p>
            <a:r>
              <a:rPr lang="tr-TR"/>
              <a:t>Gıda endüstrisinde kullanılan her türlü ambalaj, ambalajlanan gıdaların </a:t>
            </a:r>
            <a:r>
              <a:rPr lang="tr-TR">
                <a:solidFill>
                  <a:srgbClr val="FFFF00"/>
                </a:solidFill>
              </a:rPr>
              <a:t>raf ömrü bitimine kadar ürünlerin sağlıklı bir şekilde tüketiciye ulaşmasını sağlayan bir araç</a:t>
            </a:r>
            <a:r>
              <a:rPr lang="tr-TR"/>
              <a:t> olarak kabul  edilmektedir.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tr-TR" sz="3600"/>
              <a:t>Gıda ambalajı olarak camın tercih edilme sebepleri</a:t>
            </a:r>
          </a:p>
        </p:txBody>
      </p:sp>
      <p:sp>
        <p:nvSpPr>
          <p:cNvPr id="19459" name="Rectangle 3"/>
          <p:cNvSpPr>
            <a:spLocks noGrp="1" noChangeArrowheads="1"/>
          </p:cNvSpPr>
          <p:nvPr>
            <p:ph type="body" idx="1"/>
          </p:nvPr>
        </p:nvSpPr>
        <p:spPr/>
        <p:txBody>
          <a:bodyPr/>
          <a:lstStyle/>
          <a:p>
            <a:pPr>
              <a:lnSpc>
                <a:spcPct val="80000"/>
              </a:lnSpc>
            </a:pPr>
            <a:r>
              <a:rPr lang="tr-TR" sz="2800">
                <a:solidFill>
                  <a:srgbClr val="FFFFFF"/>
                </a:solidFill>
              </a:rPr>
              <a:t>Cam inert bir madde olduğundan gıdalarla tepkimeye girmez ve korozyona uğramaz. Bu nedenle gıdaların tat ve kokusunda değişim olmaz.</a:t>
            </a:r>
          </a:p>
          <a:p>
            <a:pPr>
              <a:lnSpc>
                <a:spcPct val="80000"/>
              </a:lnSpc>
            </a:pPr>
            <a:r>
              <a:rPr lang="tr-TR" sz="2800">
                <a:solidFill>
                  <a:srgbClr val="FFFFFF"/>
                </a:solidFill>
              </a:rPr>
              <a:t>Cam, geçirgen ve gözenekli değildir. Su buharı ve gazları geçirmediğinden ürünün nem miktarında değişim olmaz.</a:t>
            </a:r>
          </a:p>
          <a:p>
            <a:pPr>
              <a:lnSpc>
                <a:spcPct val="80000"/>
              </a:lnSpc>
            </a:pPr>
            <a:r>
              <a:rPr lang="tr-TR" sz="2800">
                <a:solidFill>
                  <a:srgbClr val="FFFFFF"/>
                </a:solidFill>
              </a:rPr>
              <a:t>Kokusuz ve temizdir.</a:t>
            </a:r>
          </a:p>
          <a:p>
            <a:pPr>
              <a:lnSpc>
                <a:spcPct val="80000"/>
              </a:lnSpc>
            </a:pPr>
            <a:r>
              <a:rPr lang="tr-TR" sz="2800">
                <a:solidFill>
                  <a:srgbClr val="FFFFFF"/>
                </a:solidFill>
              </a:rPr>
              <a:t>Şeffaftır, görünüm kolaylığı sağlar.</a:t>
            </a:r>
          </a:p>
          <a:p>
            <a:pPr>
              <a:lnSpc>
                <a:spcPct val="80000"/>
              </a:lnSpc>
            </a:pPr>
            <a:r>
              <a:rPr lang="tr-TR" sz="2800">
                <a:solidFill>
                  <a:srgbClr val="FFFFFF"/>
                </a:solidFill>
              </a:rPr>
              <a:t>Dayanıklıdır. </a:t>
            </a:r>
          </a:p>
          <a:p>
            <a:pPr>
              <a:lnSpc>
                <a:spcPct val="80000"/>
              </a:lnSpc>
            </a:pPr>
            <a:r>
              <a:rPr lang="tr-TR" sz="2800">
                <a:solidFill>
                  <a:srgbClr val="FFFFFF"/>
                </a:solidFill>
              </a:rPr>
              <a:t>Cam kapakları kolay açılıp kapanabilir.</a:t>
            </a:r>
          </a:p>
          <a:p>
            <a:pPr>
              <a:lnSpc>
                <a:spcPct val="80000"/>
              </a:lnSpc>
              <a:buFontTx/>
              <a:buNone/>
            </a:pPr>
            <a:endParaRPr lang="tr-TR" sz="2800">
              <a:solidFill>
                <a:srgbClr val="FFFFFF"/>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tr-TR" sz="3600"/>
              <a:t>Gıda ambalajı olarak camın tercih edilme sebepleri</a:t>
            </a:r>
          </a:p>
        </p:txBody>
      </p:sp>
      <p:sp>
        <p:nvSpPr>
          <p:cNvPr id="20483" name="Rectangle 3"/>
          <p:cNvSpPr>
            <a:spLocks noGrp="1" noChangeArrowheads="1"/>
          </p:cNvSpPr>
          <p:nvPr>
            <p:ph type="body" idx="1"/>
          </p:nvPr>
        </p:nvSpPr>
        <p:spPr/>
        <p:txBody>
          <a:bodyPr/>
          <a:lstStyle/>
          <a:p>
            <a:pPr>
              <a:lnSpc>
                <a:spcPct val="90000"/>
              </a:lnSpc>
            </a:pPr>
            <a:r>
              <a:rPr lang="tr-TR">
                <a:solidFill>
                  <a:srgbClr val="FFFFFF"/>
                </a:solidFill>
              </a:rPr>
              <a:t>Çeşitli biçim, büyüklük ve renkte yapılabilir.</a:t>
            </a:r>
          </a:p>
          <a:p>
            <a:pPr>
              <a:lnSpc>
                <a:spcPct val="90000"/>
              </a:lnSpc>
            </a:pPr>
            <a:r>
              <a:rPr lang="tr-TR">
                <a:solidFill>
                  <a:srgbClr val="FFFFFF"/>
                </a:solidFill>
              </a:rPr>
              <a:t>Makinelerde yüksek dolum kapasitesine erişilebilir.</a:t>
            </a:r>
          </a:p>
          <a:p>
            <a:pPr>
              <a:lnSpc>
                <a:spcPct val="90000"/>
              </a:lnSpc>
            </a:pPr>
            <a:r>
              <a:rPr lang="tr-TR">
                <a:solidFill>
                  <a:srgbClr val="FFFFFF"/>
                </a:solidFill>
              </a:rPr>
              <a:t>Vakum dolum ve kapama yöntemi uygulanabilir.</a:t>
            </a:r>
          </a:p>
          <a:p>
            <a:pPr>
              <a:lnSpc>
                <a:spcPct val="90000"/>
              </a:lnSpc>
            </a:pPr>
            <a:r>
              <a:rPr lang="tr-TR">
                <a:solidFill>
                  <a:srgbClr val="FFFFFF"/>
                </a:solidFill>
              </a:rPr>
              <a:t>Gıdaların raf ömrü uzun olmaktadır.</a:t>
            </a:r>
          </a:p>
          <a:p>
            <a:pPr>
              <a:lnSpc>
                <a:spcPct val="90000"/>
              </a:lnSpc>
            </a:pPr>
            <a:r>
              <a:rPr lang="tr-TR">
                <a:solidFill>
                  <a:srgbClr val="FFFFFF"/>
                </a:solidFill>
              </a:rPr>
              <a:t>Boşaltıldıktan sonra tekrar kullanılabilir.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tr-TR" sz="3600"/>
              <a:t>Cam ambalaj kullanımının olumsuz yönleri</a:t>
            </a:r>
          </a:p>
        </p:txBody>
      </p:sp>
      <p:sp>
        <p:nvSpPr>
          <p:cNvPr id="21507" name="Rectangle 3"/>
          <p:cNvSpPr>
            <a:spLocks noGrp="1" noChangeArrowheads="1"/>
          </p:cNvSpPr>
          <p:nvPr>
            <p:ph type="body" idx="1"/>
          </p:nvPr>
        </p:nvSpPr>
        <p:spPr/>
        <p:txBody>
          <a:bodyPr/>
          <a:lstStyle/>
          <a:p>
            <a:pPr>
              <a:lnSpc>
                <a:spcPct val="90000"/>
              </a:lnSpc>
            </a:pPr>
            <a:r>
              <a:rPr lang="tr-TR" sz="2800">
                <a:solidFill>
                  <a:srgbClr val="FFFFFF"/>
                </a:solidFill>
              </a:rPr>
              <a:t>Cam ambalaj içini gösterdiğinden üreticinin kaba koyacağı hammaddeyi çok dikkatle seçmesi, iyi bir sınıflama yapması ve dolumunda özenli çalışılması gerekir.</a:t>
            </a:r>
          </a:p>
          <a:p>
            <a:pPr>
              <a:lnSpc>
                <a:spcPct val="90000"/>
              </a:lnSpc>
            </a:pPr>
            <a:r>
              <a:rPr lang="tr-TR" sz="2800">
                <a:solidFill>
                  <a:srgbClr val="FFFFFF"/>
                </a:solidFill>
              </a:rPr>
              <a:t>Cam ambalaj, metal kutulara kıyasla daha kırılabilir olduklarından bu özellik kullanımlarını kısıtlamaktadır.</a:t>
            </a:r>
          </a:p>
          <a:p>
            <a:pPr>
              <a:lnSpc>
                <a:spcPct val="90000"/>
              </a:lnSpc>
            </a:pPr>
            <a:r>
              <a:rPr lang="tr-TR" sz="2800">
                <a:solidFill>
                  <a:srgbClr val="FFFFFF"/>
                </a:solidFill>
              </a:rPr>
              <a:t>Cam ambalaj taşıma ve depolamada çok yer kaplayacağından maliyetleri artırmaktadır.</a:t>
            </a:r>
          </a:p>
          <a:p>
            <a:pPr>
              <a:lnSpc>
                <a:spcPct val="90000"/>
              </a:lnSpc>
            </a:pPr>
            <a:endParaRPr lang="tr-TR" sz="2800">
              <a:solidFill>
                <a:srgbClr val="FFFFFF"/>
              </a:solidFill>
            </a:endParaRPr>
          </a:p>
          <a:p>
            <a:pPr>
              <a:lnSpc>
                <a:spcPct val="90000"/>
              </a:lnSpc>
            </a:pPr>
            <a:endParaRPr lang="tr-TR" sz="2800">
              <a:solidFill>
                <a:srgbClr val="FFFF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tr-TR"/>
              <a:t>Metal ambalaj</a:t>
            </a:r>
          </a:p>
        </p:txBody>
      </p:sp>
      <p:sp>
        <p:nvSpPr>
          <p:cNvPr id="22531" name="Rectangle 3"/>
          <p:cNvSpPr>
            <a:spLocks noGrp="1" noChangeArrowheads="1"/>
          </p:cNvSpPr>
          <p:nvPr>
            <p:ph type="body" idx="1"/>
          </p:nvPr>
        </p:nvSpPr>
        <p:spPr/>
        <p:txBody>
          <a:bodyPr/>
          <a:lstStyle/>
          <a:p>
            <a:r>
              <a:rPr lang="tr-TR">
                <a:solidFill>
                  <a:srgbClr val="FFFFFF"/>
                </a:solidFill>
              </a:rPr>
              <a:t>Teneke kutu olarak bilinir.</a:t>
            </a:r>
          </a:p>
          <a:p>
            <a:r>
              <a:rPr lang="tr-TR">
                <a:solidFill>
                  <a:srgbClr val="FFFFFF"/>
                </a:solidFill>
              </a:rPr>
              <a:t>Bira ve diğer gazlı içeceklerin ambalajında alüminyum malzemeler yapılmış ve hermetik olarak kapatılmış kutuların kullanımı yaygınlaşmıştır.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tr-TR"/>
              <a:t>Kalaylı teneke</a:t>
            </a:r>
          </a:p>
        </p:txBody>
      </p:sp>
      <p:sp>
        <p:nvSpPr>
          <p:cNvPr id="23555" name="Rectangle 3"/>
          <p:cNvSpPr>
            <a:spLocks noGrp="1" noChangeArrowheads="1"/>
          </p:cNvSpPr>
          <p:nvPr>
            <p:ph type="body" idx="1"/>
          </p:nvPr>
        </p:nvSpPr>
        <p:spPr/>
        <p:txBody>
          <a:bodyPr/>
          <a:lstStyle/>
          <a:p>
            <a:r>
              <a:rPr lang="tr-TR" sz="2800">
                <a:solidFill>
                  <a:srgbClr val="FFFFFF"/>
                </a:solidFill>
              </a:rPr>
              <a:t>Konserve üretiminde sıklıkla kullanılmaktadır.</a:t>
            </a:r>
          </a:p>
          <a:p>
            <a:r>
              <a:rPr lang="tr-TR" sz="2800">
                <a:solidFill>
                  <a:srgbClr val="FFFFFF"/>
                </a:solidFill>
              </a:rPr>
              <a:t>Kalaylı teneke 0.1-0.3 mm kalınlıkta çelik saçların kalayla kaplanmasıyla elde edilir.</a:t>
            </a:r>
          </a:p>
          <a:p>
            <a:r>
              <a:rPr lang="tr-TR" sz="2800">
                <a:solidFill>
                  <a:srgbClr val="FFFFFF"/>
                </a:solidFill>
              </a:rPr>
              <a:t>Çelik saç gözenekli olduğundan kalayın aşınması ile gıda ile çeliğin teması artar.</a:t>
            </a:r>
          </a:p>
          <a:p>
            <a:r>
              <a:rPr lang="tr-TR" sz="2800">
                <a:solidFill>
                  <a:srgbClr val="FFFFFF"/>
                </a:solidFill>
              </a:rPr>
              <a:t>Teneke üretiminde kullanılan çelik tipinin gıdanın korozif etkisine göre seçilmesi gerekir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r>
              <a:rPr lang="tr-TR"/>
              <a:t>Çelik tipleri 4 çeşittir</a:t>
            </a:r>
          </a:p>
        </p:txBody>
      </p:sp>
      <p:pic>
        <p:nvPicPr>
          <p:cNvPr id="90117" name="Picture 5" descr="SS851449"/>
          <p:cNvPicPr>
            <a:picLocks noChangeAspect="1" noChangeArrowheads="1"/>
          </p:cNvPicPr>
          <p:nvPr/>
        </p:nvPicPr>
        <p:blipFill>
          <a:blip r:embed="rId2" cstate="print"/>
          <a:srcRect/>
          <a:stretch>
            <a:fillRect/>
          </a:stretch>
        </p:blipFill>
        <p:spPr bwMode="auto">
          <a:xfrm>
            <a:off x="609600" y="1295400"/>
            <a:ext cx="5867400" cy="51816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tr-TR"/>
              <a:t>Kalaylı teneke</a:t>
            </a:r>
          </a:p>
        </p:txBody>
      </p:sp>
      <p:sp>
        <p:nvSpPr>
          <p:cNvPr id="24579" name="Rectangle 3"/>
          <p:cNvSpPr>
            <a:spLocks noGrp="1" noChangeArrowheads="1"/>
          </p:cNvSpPr>
          <p:nvPr>
            <p:ph type="body" idx="1"/>
          </p:nvPr>
        </p:nvSpPr>
        <p:spPr/>
        <p:txBody>
          <a:bodyPr/>
          <a:lstStyle/>
          <a:p>
            <a:pPr>
              <a:lnSpc>
                <a:spcPct val="80000"/>
              </a:lnSpc>
            </a:pPr>
            <a:r>
              <a:rPr lang="tr-TR" sz="2800">
                <a:solidFill>
                  <a:srgbClr val="FFFFFF"/>
                </a:solidFill>
              </a:rPr>
              <a:t>Çelik sacın kalayla kaplanma nedeni, korozyona dayanıklı olmasını sağlamaktadır. </a:t>
            </a:r>
          </a:p>
          <a:p>
            <a:pPr>
              <a:lnSpc>
                <a:spcPct val="80000"/>
              </a:lnSpc>
            </a:pPr>
            <a:r>
              <a:rPr lang="tr-TR" sz="2800">
                <a:solidFill>
                  <a:srgbClr val="FFFFFF"/>
                </a:solidFill>
              </a:rPr>
              <a:t>Ancak kalayın kendisi de korozyona dayanıklı değildir. </a:t>
            </a:r>
          </a:p>
          <a:p>
            <a:pPr>
              <a:lnSpc>
                <a:spcPct val="80000"/>
              </a:lnSpc>
            </a:pPr>
            <a:r>
              <a:rPr lang="tr-TR" sz="2800">
                <a:solidFill>
                  <a:srgbClr val="FFFFFF"/>
                </a:solidFill>
              </a:rPr>
              <a:t>Teneke ne kadar fazla miktarda kaplanmış ise konserve kutusu yapımına o kadar uygun kabul edilir.</a:t>
            </a:r>
          </a:p>
          <a:p>
            <a:pPr>
              <a:lnSpc>
                <a:spcPct val="80000"/>
              </a:lnSpc>
            </a:pPr>
            <a:r>
              <a:rPr lang="tr-TR" sz="2800">
                <a:solidFill>
                  <a:srgbClr val="FFFFFF"/>
                </a:solidFill>
              </a:rPr>
              <a:t>Konservecilikte içine konulacak gıda maddelerinin korozif özelliğine göre kalayla kaplanmış teneke seçmek zorunludur.</a:t>
            </a:r>
          </a:p>
          <a:p>
            <a:pPr>
              <a:lnSpc>
                <a:spcPct val="80000"/>
              </a:lnSpc>
            </a:pPr>
            <a:endParaRPr lang="tr-TR" sz="2800">
              <a:solidFill>
                <a:srgbClr val="FFFFFF"/>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tr-TR"/>
              <a:t>Laklama</a:t>
            </a:r>
          </a:p>
        </p:txBody>
      </p:sp>
      <p:sp>
        <p:nvSpPr>
          <p:cNvPr id="25603" name="Rectangle 3"/>
          <p:cNvSpPr>
            <a:spLocks noGrp="1" noChangeArrowheads="1"/>
          </p:cNvSpPr>
          <p:nvPr>
            <p:ph type="body" idx="1"/>
          </p:nvPr>
        </p:nvSpPr>
        <p:spPr/>
        <p:txBody>
          <a:bodyPr/>
          <a:lstStyle/>
          <a:p>
            <a:pPr>
              <a:lnSpc>
                <a:spcPct val="90000"/>
              </a:lnSpc>
            </a:pPr>
            <a:r>
              <a:rPr lang="tr-TR">
                <a:solidFill>
                  <a:srgbClr val="FFFFFF"/>
                </a:solidFill>
              </a:rPr>
              <a:t>Teneke kutulardaki korozyonu en aza indirmek için, kalay kaplama tabakası, “lak” ile ifade edilen organik veya sentetik kaplama maddeleri ile kaplanır.</a:t>
            </a:r>
          </a:p>
          <a:p>
            <a:pPr>
              <a:lnSpc>
                <a:spcPct val="90000"/>
              </a:lnSpc>
            </a:pPr>
            <a:r>
              <a:rPr lang="tr-TR">
                <a:solidFill>
                  <a:srgbClr val="FFFFFF"/>
                </a:solidFill>
              </a:rPr>
              <a:t>Lak tabakası kutu yüzeyindeki metalleri korozyonundan korumakla birlikte gıdaya metal iyonlarının geçmesine de engel olmaktadır.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tr-TR"/>
              <a:t>Laklar</a:t>
            </a:r>
          </a:p>
        </p:txBody>
      </p:sp>
      <p:sp>
        <p:nvSpPr>
          <p:cNvPr id="26627" name="Rectangle 3"/>
          <p:cNvSpPr>
            <a:spLocks noGrp="1" noChangeArrowheads="1"/>
          </p:cNvSpPr>
          <p:nvPr>
            <p:ph type="body" idx="1"/>
          </p:nvPr>
        </p:nvSpPr>
        <p:spPr/>
        <p:txBody>
          <a:bodyPr/>
          <a:lstStyle/>
          <a:p>
            <a:r>
              <a:rPr lang="tr-TR">
                <a:solidFill>
                  <a:srgbClr val="FFFFFF"/>
                </a:solidFill>
              </a:rPr>
              <a:t>Lak gıdaya sağlık yönünden zararlı bir nitelik kazandırmamalı,</a:t>
            </a:r>
          </a:p>
          <a:p>
            <a:r>
              <a:rPr lang="tr-TR">
                <a:solidFill>
                  <a:srgbClr val="FFFFFF"/>
                </a:solidFill>
              </a:rPr>
              <a:t> gıdanın koku ve rengini değiştirmemeli</a:t>
            </a:r>
          </a:p>
          <a:p>
            <a:r>
              <a:rPr lang="tr-TR">
                <a:solidFill>
                  <a:srgbClr val="FFFFFF"/>
                </a:solidFill>
              </a:rPr>
              <a:t>sıcaklığa dayanıklı olmalıdır</a:t>
            </a:r>
          </a:p>
          <a:p>
            <a:r>
              <a:rPr lang="tr-TR">
                <a:solidFill>
                  <a:srgbClr val="FFFFFF"/>
                </a:solidFill>
              </a:rPr>
              <a:t>Esnek olmalıdır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tr-TR"/>
              <a:t>Laklar</a:t>
            </a:r>
          </a:p>
        </p:txBody>
      </p:sp>
      <p:sp>
        <p:nvSpPr>
          <p:cNvPr id="27651" name="Rectangle 3"/>
          <p:cNvSpPr>
            <a:spLocks noGrp="1" noChangeArrowheads="1"/>
          </p:cNvSpPr>
          <p:nvPr>
            <p:ph type="body" idx="1"/>
          </p:nvPr>
        </p:nvSpPr>
        <p:spPr/>
        <p:txBody>
          <a:bodyPr/>
          <a:lstStyle/>
          <a:p>
            <a:pPr>
              <a:lnSpc>
                <a:spcPct val="90000"/>
              </a:lnSpc>
            </a:pPr>
            <a:r>
              <a:rPr lang="tr-TR">
                <a:solidFill>
                  <a:srgbClr val="FFFFFF"/>
                </a:solidFill>
              </a:rPr>
              <a:t>Sıcaklık karşısında davranışları yönünden laklar </a:t>
            </a:r>
            <a:r>
              <a:rPr lang="tr-TR">
                <a:solidFill>
                  <a:srgbClr val="FFFF00"/>
                </a:solidFill>
              </a:rPr>
              <a:t>termoplastik </a:t>
            </a:r>
            <a:r>
              <a:rPr lang="tr-TR">
                <a:solidFill>
                  <a:srgbClr val="FFFFFF"/>
                </a:solidFill>
              </a:rPr>
              <a:t>ve </a:t>
            </a:r>
            <a:r>
              <a:rPr lang="tr-TR">
                <a:solidFill>
                  <a:srgbClr val="FFFF00"/>
                </a:solidFill>
              </a:rPr>
              <a:t>termosetting</a:t>
            </a:r>
            <a:r>
              <a:rPr lang="tr-TR">
                <a:solidFill>
                  <a:srgbClr val="FFFFFF"/>
                </a:solidFill>
              </a:rPr>
              <a:t> olarak ikiye ayrılır.</a:t>
            </a:r>
          </a:p>
          <a:p>
            <a:pPr>
              <a:lnSpc>
                <a:spcPct val="90000"/>
              </a:lnSpc>
            </a:pPr>
            <a:r>
              <a:rPr lang="tr-TR">
                <a:solidFill>
                  <a:srgbClr val="FFFF00"/>
                </a:solidFill>
              </a:rPr>
              <a:t>Oleoresin lakları</a:t>
            </a:r>
            <a:r>
              <a:rPr lang="tr-TR">
                <a:solidFill>
                  <a:srgbClr val="FFFFFF"/>
                </a:solidFill>
              </a:rPr>
              <a:t> (</a:t>
            </a:r>
            <a:r>
              <a:rPr lang="tr-TR">
                <a:solidFill>
                  <a:srgbClr val="FFFF00"/>
                </a:solidFill>
              </a:rPr>
              <a:t>doğal reçine ve çabuk kuruyan yağlardan oluşur</a:t>
            </a:r>
            <a:r>
              <a:rPr lang="tr-TR">
                <a:solidFill>
                  <a:srgbClr val="FFFFFF"/>
                </a:solidFill>
              </a:rPr>
              <a:t>) ile bazı sentetik laklar</a:t>
            </a:r>
            <a:r>
              <a:rPr lang="tr-TR" b="1">
                <a:solidFill>
                  <a:srgbClr val="FFFFFF"/>
                </a:solidFill>
              </a:rPr>
              <a:t> </a:t>
            </a:r>
            <a:r>
              <a:rPr lang="tr-TR" b="1" u="sng">
                <a:solidFill>
                  <a:srgbClr val="FFFF00"/>
                </a:solidFill>
              </a:rPr>
              <a:t>termoplastik </a:t>
            </a:r>
            <a:r>
              <a:rPr lang="tr-TR">
                <a:solidFill>
                  <a:srgbClr val="FFFF00"/>
                </a:solidFill>
              </a:rPr>
              <a:t>laklardır ve sıcaklığın etkisiyle </a:t>
            </a:r>
            <a:r>
              <a:rPr lang="tr-TR">
                <a:solidFill>
                  <a:srgbClr val="FFFFFF"/>
                </a:solidFill>
              </a:rPr>
              <a:t>yumuşarlar.</a:t>
            </a:r>
            <a:r>
              <a:rPr lang="tr-TR">
                <a:solidFill>
                  <a:srgbClr val="FFFF00"/>
                </a:solidFill>
              </a:rPr>
              <a:t> </a:t>
            </a:r>
            <a:r>
              <a:rPr lang="tr-TR" b="1" u="sng">
                <a:solidFill>
                  <a:srgbClr val="FFFF00"/>
                </a:solidFill>
              </a:rPr>
              <a:t>Termosetting</a:t>
            </a:r>
            <a:r>
              <a:rPr lang="tr-TR" b="1">
                <a:solidFill>
                  <a:srgbClr val="FFFF00"/>
                </a:solidFill>
              </a:rPr>
              <a:t> </a:t>
            </a:r>
            <a:r>
              <a:rPr lang="tr-TR">
                <a:solidFill>
                  <a:srgbClr val="FFFF00"/>
                </a:solidFill>
              </a:rPr>
              <a:t>laklar, ısıl işlem sırasında </a:t>
            </a:r>
            <a:r>
              <a:rPr lang="tr-TR">
                <a:solidFill>
                  <a:srgbClr val="FFFFFF"/>
                </a:solidFill>
              </a:rPr>
              <a:t>sertleşirler. </a:t>
            </a:r>
          </a:p>
          <a:p>
            <a:pPr>
              <a:lnSpc>
                <a:spcPct val="90000"/>
              </a:lnSpc>
            </a:pPr>
            <a:endParaRPr lang="tr-TR">
              <a:solidFill>
                <a:srgbClr val="FFFFFF"/>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tr-TR" sz="3600"/>
              <a:t>Gıda ambalaj malzemelerinden beklenen özellikler</a:t>
            </a:r>
          </a:p>
        </p:txBody>
      </p:sp>
      <p:sp>
        <p:nvSpPr>
          <p:cNvPr id="11267" name="Rectangle 3"/>
          <p:cNvSpPr>
            <a:spLocks noGrp="1" noChangeArrowheads="1"/>
          </p:cNvSpPr>
          <p:nvPr>
            <p:ph type="body" idx="1"/>
          </p:nvPr>
        </p:nvSpPr>
        <p:spPr/>
        <p:txBody>
          <a:bodyPr/>
          <a:lstStyle/>
          <a:p>
            <a:r>
              <a:rPr lang="tr-TR" sz="2800"/>
              <a:t>İçine konulan gıdayı dış etkenlere karşı koruyabilmeli</a:t>
            </a:r>
          </a:p>
          <a:p>
            <a:r>
              <a:rPr lang="tr-TR" sz="2800"/>
              <a:t>Üretimi ve temini kolay olmalı</a:t>
            </a:r>
          </a:p>
          <a:p>
            <a:r>
              <a:rPr lang="tr-TR" sz="2800"/>
              <a:t>Kolayca şekil verilebilmeli</a:t>
            </a:r>
          </a:p>
          <a:p>
            <a:r>
              <a:rPr lang="tr-TR" sz="2800"/>
              <a:t>Ağırlığı az olmalı</a:t>
            </a:r>
          </a:p>
          <a:p>
            <a:r>
              <a:rPr lang="tr-TR" sz="2800"/>
              <a:t>Gıda ile uyuşmalı, </a:t>
            </a:r>
          </a:p>
          <a:p>
            <a:r>
              <a:rPr lang="tr-TR" sz="2800"/>
              <a:t>Gıdaya toksik nitelik kazandırmamalı</a:t>
            </a:r>
          </a:p>
          <a:p>
            <a:r>
              <a:rPr lang="tr-TR" sz="2800"/>
              <a:t>Estetik açıdan tüketici beğenisini kazandırmalı</a:t>
            </a:r>
          </a:p>
          <a:p>
            <a:endParaRPr lang="tr-TR" sz="2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tr-TR"/>
              <a:t>Laklar</a:t>
            </a:r>
          </a:p>
        </p:txBody>
      </p:sp>
      <p:sp>
        <p:nvSpPr>
          <p:cNvPr id="28675" name="Rectangle 3"/>
          <p:cNvSpPr>
            <a:spLocks noGrp="1" noChangeArrowheads="1"/>
          </p:cNvSpPr>
          <p:nvPr>
            <p:ph type="body" idx="1"/>
          </p:nvPr>
        </p:nvSpPr>
        <p:spPr/>
        <p:txBody>
          <a:bodyPr/>
          <a:lstStyle/>
          <a:p>
            <a:r>
              <a:rPr lang="tr-TR" sz="2800">
                <a:solidFill>
                  <a:srgbClr val="FFFFFF"/>
                </a:solidFill>
              </a:rPr>
              <a:t>Lakların içine bazı pigmentler ilave edilerek çeşitli nitelikler kazandırılabilir. </a:t>
            </a:r>
          </a:p>
          <a:p>
            <a:r>
              <a:rPr lang="tr-TR" sz="2800">
                <a:solidFill>
                  <a:srgbClr val="FFFFFF"/>
                </a:solidFill>
              </a:rPr>
              <a:t>Örneğin oleoresin laklara </a:t>
            </a:r>
            <a:r>
              <a:rPr lang="tr-TR" sz="2800">
                <a:solidFill>
                  <a:srgbClr val="FFFF00"/>
                </a:solidFill>
              </a:rPr>
              <a:t>çinkooksit </a:t>
            </a:r>
            <a:r>
              <a:rPr lang="tr-TR" sz="2800">
                <a:solidFill>
                  <a:srgbClr val="FFFFFF"/>
                </a:solidFill>
              </a:rPr>
              <a:t>ilavesiyle</a:t>
            </a:r>
            <a:r>
              <a:rPr lang="tr-TR" sz="2800">
                <a:solidFill>
                  <a:srgbClr val="FFFF00"/>
                </a:solidFill>
              </a:rPr>
              <a:t> kükürde </a:t>
            </a:r>
            <a:r>
              <a:rPr lang="tr-TR" sz="2800">
                <a:solidFill>
                  <a:srgbClr val="FFFFFF"/>
                </a:solidFill>
              </a:rPr>
              <a:t>dayanıklı lak elde edilir.</a:t>
            </a:r>
          </a:p>
          <a:p>
            <a:r>
              <a:rPr lang="tr-TR" sz="2800">
                <a:solidFill>
                  <a:srgbClr val="FFFF00"/>
                </a:solidFill>
              </a:rPr>
              <a:t>Kalaylı tenekelerin sadece kutu iç yüzeyleri değil dış yüzeyleri de laklanır.</a:t>
            </a:r>
          </a:p>
          <a:p>
            <a:r>
              <a:rPr lang="tr-TR" sz="2800">
                <a:solidFill>
                  <a:srgbClr val="FFFFFF"/>
                </a:solidFill>
              </a:rPr>
              <a:t>Bunda amaç, dış yüzeyi korozyondan korumak ve dekorasyondur. Dış laklamada ısıya karşı dayanıklı laklar kullanılır.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tr-TR"/>
              <a:t>Alüminyum kutu</a:t>
            </a:r>
          </a:p>
        </p:txBody>
      </p:sp>
      <p:sp>
        <p:nvSpPr>
          <p:cNvPr id="29699" name="Rectangle 3"/>
          <p:cNvSpPr>
            <a:spLocks noGrp="1" noChangeArrowheads="1"/>
          </p:cNvSpPr>
          <p:nvPr>
            <p:ph type="body" idx="1"/>
          </p:nvPr>
        </p:nvSpPr>
        <p:spPr/>
        <p:txBody>
          <a:bodyPr/>
          <a:lstStyle/>
          <a:p>
            <a:r>
              <a:rPr lang="tr-TR" sz="2800">
                <a:solidFill>
                  <a:srgbClr val="FFFFFF"/>
                </a:solidFill>
              </a:rPr>
              <a:t>Yaygın olarak kullanılmaktadır.</a:t>
            </a:r>
          </a:p>
          <a:p>
            <a:r>
              <a:rPr lang="tr-TR" sz="2800">
                <a:solidFill>
                  <a:srgbClr val="FFFFFF"/>
                </a:solidFill>
              </a:rPr>
              <a:t>Kalaylı tenekelere kıyasla daha pahalı olup, hafif ve yumuşaktır, kolay şekil verilir.</a:t>
            </a:r>
          </a:p>
          <a:p>
            <a:r>
              <a:rPr lang="tr-TR" sz="2800">
                <a:solidFill>
                  <a:srgbClr val="FFFFFF"/>
                </a:solidFill>
              </a:rPr>
              <a:t>Kalaylı teneke sertliğinin istenildiği yerlerde alüminyum alaşımları kullanılır. </a:t>
            </a:r>
          </a:p>
          <a:p>
            <a:r>
              <a:rPr lang="tr-TR" sz="2800">
                <a:solidFill>
                  <a:srgbClr val="FFFFFF"/>
                </a:solidFill>
              </a:rPr>
              <a:t>Alüminyum kutular  iç basınca dayanıklı olduklarından gazlı içecekler endüstrilerinde tercih edilirler.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tr-TR"/>
              <a:t>Kapak ve kapak tipleri</a:t>
            </a:r>
          </a:p>
        </p:txBody>
      </p:sp>
      <p:sp>
        <p:nvSpPr>
          <p:cNvPr id="30723" name="Rectangle 3"/>
          <p:cNvSpPr>
            <a:spLocks noGrp="1" noChangeArrowheads="1"/>
          </p:cNvSpPr>
          <p:nvPr>
            <p:ph type="body" idx="1"/>
          </p:nvPr>
        </p:nvSpPr>
        <p:spPr/>
        <p:txBody>
          <a:bodyPr/>
          <a:lstStyle/>
          <a:p>
            <a:r>
              <a:rPr lang="tr-TR">
                <a:solidFill>
                  <a:srgbClr val="FFFFFF"/>
                </a:solidFill>
              </a:rPr>
              <a:t>Cam kapların kapatılmasında ticari olarak kabul edilmiş yüzlerce ağız şekli ve bunların kapatılması için çeşitli biçimlerde metal, plastik, kauçuk, metal folyodan yapılmış çeşitli kapatma malzemeleri kullanılmaktadır.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tr-TR"/>
              <a:t>Vida dişli kapak</a:t>
            </a:r>
          </a:p>
        </p:txBody>
      </p:sp>
      <p:sp>
        <p:nvSpPr>
          <p:cNvPr id="33795" name="Rectangle 3"/>
          <p:cNvSpPr>
            <a:spLocks noGrp="1" noChangeArrowheads="1"/>
          </p:cNvSpPr>
          <p:nvPr>
            <p:ph type="body" idx="1"/>
          </p:nvPr>
        </p:nvSpPr>
        <p:spPr/>
        <p:txBody>
          <a:bodyPr/>
          <a:lstStyle/>
          <a:p>
            <a:pPr>
              <a:lnSpc>
                <a:spcPct val="80000"/>
              </a:lnSpc>
            </a:pPr>
            <a:r>
              <a:rPr lang="tr-TR" sz="2400">
                <a:solidFill>
                  <a:srgbClr val="FFFF00"/>
                </a:solidFill>
              </a:rPr>
              <a:t>Kalaylı teneke, plastik ya da alüminyumdan</a:t>
            </a:r>
            <a:r>
              <a:rPr lang="tr-TR" sz="2400">
                <a:solidFill>
                  <a:srgbClr val="FFFFFF"/>
                </a:solidFill>
              </a:rPr>
              <a:t> yapılır. </a:t>
            </a:r>
          </a:p>
          <a:p>
            <a:pPr>
              <a:lnSpc>
                <a:spcPct val="80000"/>
              </a:lnSpc>
            </a:pPr>
            <a:r>
              <a:rPr lang="tr-TR" sz="2400">
                <a:solidFill>
                  <a:srgbClr val="FFFFFF"/>
                </a:solidFill>
              </a:rPr>
              <a:t>Kapağın </a:t>
            </a:r>
            <a:r>
              <a:rPr lang="tr-TR" sz="2400">
                <a:solidFill>
                  <a:srgbClr val="FFFF00"/>
                </a:solidFill>
              </a:rPr>
              <a:t>içine plastik film, lak ya da mumla kaplanmış karton bir conta</a:t>
            </a:r>
            <a:r>
              <a:rPr lang="tr-TR" sz="2400">
                <a:solidFill>
                  <a:srgbClr val="FFFFFF"/>
                </a:solidFill>
              </a:rPr>
              <a:t> konulur. </a:t>
            </a:r>
          </a:p>
          <a:p>
            <a:pPr>
              <a:lnSpc>
                <a:spcPct val="80000"/>
              </a:lnSpc>
            </a:pPr>
            <a:r>
              <a:rPr lang="tr-TR" sz="2400">
                <a:solidFill>
                  <a:srgbClr val="FFFFFF"/>
                </a:solidFill>
              </a:rPr>
              <a:t>Vakum ya da sıcak dolumlarda plastik conta tercih edilir.</a:t>
            </a:r>
          </a:p>
          <a:p>
            <a:pPr>
              <a:lnSpc>
                <a:spcPct val="80000"/>
              </a:lnSpc>
            </a:pPr>
            <a:r>
              <a:rPr lang="tr-TR" sz="2400">
                <a:solidFill>
                  <a:srgbClr val="FFFFFF"/>
                </a:solidFill>
              </a:rPr>
              <a:t>Hazır kahve ve süt tozu gibi yüksek </a:t>
            </a:r>
            <a:r>
              <a:rPr lang="tr-TR" sz="2400">
                <a:solidFill>
                  <a:srgbClr val="FFFF00"/>
                </a:solidFill>
              </a:rPr>
              <a:t>higroskopik gıdalar</a:t>
            </a:r>
            <a:r>
              <a:rPr lang="tr-TR" sz="2400">
                <a:solidFill>
                  <a:srgbClr val="FFFFFF"/>
                </a:solidFill>
              </a:rPr>
              <a:t> konulacaksa, kavanoz ağzına dolumdan sonra sürülen yapıştırıcı kesin sızdırmazlık sağlar. </a:t>
            </a:r>
          </a:p>
          <a:p>
            <a:pPr>
              <a:lnSpc>
                <a:spcPct val="80000"/>
              </a:lnSpc>
            </a:pPr>
            <a:r>
              <a:rPr lang="tr-TR" sz="2400">
                <a:solidFill>
                  <a:srgbClr val="FFFFFF"/>
                </a:solidFill>
              </a:rPr>
              <a:t>Cam kavanozlarda, kabın ağzına yapıştırılan mumlu kağıt, metal kutularda kenetle birlikte kapatılan </a:t>
            </a:r>
            <a:r>
              <a:rPr lang="tr-TR" sz="2400">
                <a:solidFill>
                  <a:srgbClr val="FFFF00"/>
                </a:solidFill>
              </a:rPr>
              <a:t>alüminyum levha</a:t>
            </a:r>
            <a:r>
              <a:rPr lang="tr-TR" sz="2400">
                <a:solidFill>
                  <a:srgbClr val="FFFFFF"/>
                </a:solidFill>
              </a:rPr>
              <a:t> kutunun ilk kez açılmasına kadar muhafazasında çok iyi sonuç vermektedir.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tr-TR"/>
              <a:t>Bilezikli kapak</a:t>
            </a:r>
          </a:p>
        </p:txBody>
      </p:sp>
      <p:sp>
        <p:nvSpPr>
          <p:cNvPr id="34819" name="Rectangle 3"/>
          <p:cNvSpPr>
            <a:spLocks noGrp="1" noChangeArrowheads="1"/>
          </p:cNvSpPr>
          <p:nvPr>
            <p:ph type="body" idx="1"/>
          </p:nvPr>
        </p:nvSpPr>
        <p:spPr/>
        <p:txBody>
          <a:bodyPr/>
          <a:lstStyle/>
          <a:p>
            <a:r>
              <a:rPr lang="tr-TR">
                <a:solidFill>
                  <a:srgbClr val="FFFFFF"/>
                </a:solidFill>
              </a:rPr>
              <a:t>Alkollü içeceklerde yaygın olan bu kapak, </a:t>
            </a:r>
            <a:r>
              <a:rPr lang="tr-TR">
                <a:solidFill>
                  <a:srgbClr val="FFFF00"/>
                </a:solidFill>
              </a:rPr>
              <a:t>vida dişli kapağın</a:t>
            </a:r>
            <a:r>
              <a:rPr lang="tr-TR">
                <a:solidFill>
                  <a:srgbClr val="FFFFFF"/>
                </a:solidFill>
              </a:rPr>
              <a:t> bir varyasyonudur. </a:t>
            </a:r>
          </a:p>
          <a:p>
            <a:r>
              <a:rPr lang="tr-TR">
                <a:solidFill>
                  <a:srgbClr val="FFFFFF"/>
                </a:solidFill>
              </a:rPr>
              <a:t>Kapağın açılmış olduğu şişe boğazında kalan çember şeklindeki kuşaktan anlaşılır (Şekil 6.5.)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tr-TR"/>
              <a:t>Tırnaklı kapak</a:t>
            </a:r>
          </a:p>
        </p:txBody>
      </p:sp>
      <p:sp>
        <p:nvSpPr>
          <p:cNvPr id="35843" name="Rectangle 3"/>
          <p:cNvSpPr>
            <a:spLocks noGrp="1" noChangeArrowheads="1"/>
          </p:cNvSpPr>
          <p:nvPr>
            <p:ph type="body" idx="1"/>
          </p:nvPr>
        </p:nvSpPr>
        <p:spPr/>
        <p:txBody>
          <a:bodyPr/>
          <a:lstStyle/>
          <a:p>
            <a:pPr>
              <a:lnSpc>
                <a:spcPct val="90000"/>
              </a:lnSpc>
            </a:pPr>
            <a:r>
              <a:rPr lang="tr-TR">
                <a:solidFill>
                  <a:srgbClr val="FFFFFF"/>
                </a:solidFill>
              </a:rPr>
              <a:t>Özellikle </a:t>
            </a:r>
            <a:r>
              <a:rPr lang="tr-TR">
                <a:solidFill>
                  <a:srgbClr val="FFFF00"/>
                </a:solidFill>
              </a:rPr>
              <a:t>kavanozlarda</a:t>
            </a:r>
            <a:r>
              <a:rPr lang="tr-TR">
                <a:solidFill>
                  <a:srgbClr val="FFFFFF"/>
                </a:solidFill>
              </a:rPr>
              <a:t> ve  Bira şişelerinde kullanılmaktadır</a:t>
            </a:r>
          </a:p>
          <a:p>
            <a:pPr>
              <a:lnSpc>
                <a:spcPct val="90000"/>
              </a:lnSpc>
            </a:pPr>
            <a:r>
              <a:rPr lang="tr-TR">
                <a:solidFill>
                  <a:srgbClr val="FFFFFF"/>
                </a:solidFill>
              </a:rPr>
              <a:t>Kavanoz boğazında diş yoktur. 2,3,4 yada 6 adet cam çene yapılmıştır. </a:t>
            </a:r>
          </a:p>
          <a:p>
            <a:pPr>
              <a:lnSpc>
                <a:spcPct val="90000"/>
              </a:lnSpc>
            </a:pPr>
            <a:r>
              <a:rPr lang="tr-TR">
                <a:solidFill>
                  <a:srgbClr val="FFFFFF"/>
                </a:solidFill>
              </a:rPr>
              <a:t>Kapak el ayası ile kuvvetlice bastırılıp saat yönünün aksine çevrildiğinde açılabilir ve aynı şekilde ters yönde ve sızdırmaz bir şekilde kapatılabilir (Şekil 6.6.).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tr-TR"/>
              <a:t>Folyo kapak</a:t>
            </a:r>
          </a:p>
        </p:txBody>
      </p:sp>
      <p:sp>
        <p:nvSpPr>
          <p:cNvPr id="36867" name="Rectangle 3"/>
          <p:cNvSpPr>
            <a:spLocks noGrp="1" noChangeArrowheads="1"/>
          </p:cNvSpPr>
          <p:nvPr>
            <p:ph type="body" idx="1"/>
          </p:nvPr>
        </p:nvSpPr>
        <p:spPr/>
        <p:txBody>
          <a:bodyPr/>
          <a:lstStyle/>
          <a:p>
            <a:r>
              <a:rPr lang="tr-TR">
                <a:solidFill>
                  <a:srgbClr val="FFFFFF"/>
                </a:solidFill>
              </a:rPr>
              <a:t>Folyo kapak genellikle günlük tüketilen pastörize süt şişelerinin kapatılmasında kullanılmaktadır.</a:t>
            </a:r>
          </a:p>
          <a:p>
            <a:r>
              <a:rPr lang="tr-TR">
                <a:solidFill>
                  <a:srgbClr val="FFFFFF"/>
                </a:solidFill>
              </a:rPr>
              <a:t>Yuvarlak kesilmiş düz alüminyum folyo makinede şişe ağzına üstten kapatılır.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tr-TR"/>
              <a:t>Taç kapak</a:t>
            </a:r>
          </a:p>
        </p:txBody>
      </p:sp>
      <p:sp>
        <p:nvSpPr>
          <p:cNvPr id="37891" name="Rectangle 3"/>
          <p:cNvSpPr>
            <a:spLocks noGrp="1" noChangeArrowheads="1"/>
          </p:cNvSpPr>
          <p:nvPr>
            <p:ph type="body" idx="1"/>
          </p:nvPr>
        </p:nvSpPr>
        <p:spPr/>
        <p:txBody>
          <a:bodyPr/>
          <a:lstStyle/>
          <a:p>
            <a:pPr>
              <a:lnSpc>
                <a:spcPct val="90000"/>
              </a:lnSpc>
            </a:pPr>
            <a:r>
              <a:rPr lang="tr-TR">
                <a:solidFill>
                  <a:srgbClr val="FFFFFF"/>
                </a:solidFill>
              </a:rPr>
              <a:t>Gazlı içeceklerin ambalajında kullanılan taç kapak kesin sızdırmazlık sağlayan ve iç basınca dayanıklı bir kapaktır.</a:t>
            </a:r>
          </a:p>
          <a:p>
            <a:pPr>
              <a:lnSpc>
                <a:spcPct val="90000"/>
              </a:lnSpc>
            </a:pPr>
            <a:r>
              <a:rPr lang="tr-TR">
                <a:solidFill>
                  <a:srgbClr val="FFFFFF"/>
                </a:solidFill>
              </a:rPr>
              <a:t>Metalden yapılmış ve laklanmış olan kapağın içinde, gıda ile temas eden yüzeyde laklı kağıt, plastik ve alüminyum folyo kaplanmış mantar conta bulunur.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tr-TR" sz="3600"/>
              <a:t>Mantar-tel kombinasyonlu kapak</a:t>
            </a:r>
          </a:p>
        </p:txBody>
      </p:sp>
      <p:sp>
        <p:nvSpPr>
          <p:cNvPr id="38915" name="Rectangle 3"/>
          <p:cNvSpPr>
            <a:spLocks noGrp="1" noChangeArrowheads="1"/>
          </p:cNvSpPr>
          <p:nvPr>
            <p:ph type="body" idx="1"/>
          </p:nvPr>
        </p:nvSpPr>
        <p:spPr/>
        <p:txBody>
          <a:bodyPr/>
          <a:lstStyle/>
          <a:p>
            <a:r>
              <a:rPr lang="tr-TR">
                <a:solidFill>
                  <a:srgbClr val="FFFFFF"/>
                </a:solidFill>
              </a:rPr>
              <a:t>Şampanya gibi içeceklerde gazın yapıda korunması ve ürüne özgü özelliklerin standardize edilmesi için mantar tel kombinasyonlu kapaklar kullanılır.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tr-TR"/>
              <a:t>Esnek ambalajlar</a:t>
            </a:r>
          </a:p>
        </p:txBody>
      </p:sp>
      <p:sp>
        <p:nvSpPr>
          <p:cNvPr id="39939" name="Rectangle 3"/>
          <p:cNvSpPr>
            <a:spLocks noGrp="1" noChangeArrowheads="1"/>
          </p:cNvSpPr>
          <p:nvPr>
            <p:ph type="body" idx="1"/>
          </p:nvPr>
        </p:nvSpPr>
        <p:spPr/>
        <p:txBody>
          <a:bodyPr/>
          <a:lstStyle/>
          <a:p>
            <a:pPr>
              <a:lnSpc>
                <a:spcPct val="90000"/>
              </a:lnSpc>
            </a:pPr>
            <a:r>
              <a:rPr lang="tr-TR">
                <a:solidFill>
                  <a:srgbClr val="FFFFFF"/>
                </a:solidFill>
              </a:rPr>
              <a:t>Esnek ambalaj, gıda ambalajlanması için gerekli teknolojik ve hijyenik özelliklere sahip olması yanında hafif, ucuz ve görünüm geçirgenliği gibi özellikleri ile şekerli ürünler, taze işlenmiş ya da dondurulmuş et ürünleri, peynir, dehidre ürünler, taze, dondurulmuş ve kurutulmuş meyve ve sebzelerin ambalajında yaygın olarak kullanılmaktadır.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tr-TR" sz="3600"/>
              <a:t>Gıda ambalaj malzemelerinden beklenen özellikler</a:t>
            </a:r>
          </a:p>
        </p:txBody>
      </p:sp>
      <p:sp>
        <p:nvSpPr>
          <p:cNvPr id="12291" name="Rectangle 3"/>
          <p:cNvSpPr>
            <a:spLocks noGrp="1" noChangeArrowheads="1"/>
          </p:cNvSpPr>
          <p:nvPr>
            <p:ph type="body" idx="1"/>
          </p:nvPr>
        </p:nvSpPr>
        <p:spPr/>
        <p:txBody>
          <a:bodyPr/>
          <a:lstStyle/>
          <a:p>
            <a:r>
              <a:rPr lang="tr-TR" sz="2800">
                <a:solidFill>
                  <a:srgbClr val="FFFFFF"/>
                </a:solidFill>
              </a:rPr>
              <a:t>Fonksiyonel şekil ve ölçüde olmalı</a:t>
            </a:r>
          </a:p>
          <a:p>
            <a:r>
              <a:rPr lang="tr-TR" sz="2800">
                <a:solidFill>
                  <a:srgbClr val="FFFFFF"/>
                </a:solidFill>
              </a:rPr>
              <a:t>Kolay açılır ve kapanır olmalı</a:t>
            </a:r>
          </a:p>
          <a:p>
            <a:r>
              <a:rPr lang="tr-TR" sz="2800">
                <a:solidFill>
                  <a:srgbClr val="FFFFFF"/>
                </a:solidFill>
              </a:rPr>
              <a:t>Kolay yok edilebilirlik yada gerektiğinde tekrar kullanılabilirlik özelliği göstermeli</a:t>
            </a:r>
          </a:p>
          <a:p>
            <a:r>
              <a:rPr lang="tr-TR" sz="2800">
                <a:solidFill>
                  <a:srgbClr val="FFFFFF"/>
                </a:solidFill>
              </a:rPr>
              <a:t>Depolanması kolay ve optimum yer kaplayacak şekilde olmalı</a:t>
            </a:r>
          </a:p>
          <a:p>
            <a:r>
              <a:rPr lang="tr-TR" sz="2800">
                <a:solidFill>
                  <a:srgbClr val="FFFFFF"/>
                </a:solidFill>
              </a:rPr>
              <a:t>Yasalara uygun ve etiket bilgilerinin üzerine rahatça aktarılabileceği niteliklerde olmalıdır.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tr-TR" sz="3600"/>
              <a:t>Esnek ambalaj malzemelerinin özellikleri</a:t>
            </a:r>
          </a:p>
        </p:txBody>
      </p:sp>
      <p:sp>
        <p:nvSpPr>
          <p:cNvPr id="40963" name="Rectangle 3"/>
          <p:cNvSpPr>
            <a:spLocks noGrp="1" noChangeArrowheads="1"/>
          </p:cNvSpPr>
          <p:nvPr>
            <p:ph type="body" idx="1"/>
          </p:nvPr>
        </p:nvSpPr>
        <p:spPr/>
        <p:txBody>
          <a:bodyPr/>
          <a:lstStyle/>
          <a:p>
            <a:pPr>
              <a:lnSpc>
                <a:spcPct val="90000"/>
              </a:lnSpc>
            </a:pPr>
            <a:r>
              <a:rPr lang="tr-TR" sz="2400">
                <a:solidFill>
                  <a:srgbClr val="FFFFFF"/>
                </a:solidFill>
              </a:rPr>
              <a:t>Rutubet ve sıcaklık değişimlerine karşı boyutlarını değiştirmezler.</a:t>
            </a:r>
          </a:p>
          <a:p>
            <a:pPr>
              <a:lnSpc>
                <a:spcPct val="90000"/>
              </a:lnSpc>
            </a:pPr>
            <a:r>
              <a:rPr lang="tr-TR" sz="2400">
                <a:solidFill>
                  <a:srgbClr val="FFFFFF"/>
                </a:solidFill>
              </a:rPr>
              <a:t>Sıcaklık uygulamasına uygundurlar.</a:t>
            </a:r>
          </a:p>
          <a:p>
            <a:pPr>
              <a:lnSpc>
                <a:spcPct val="90000"/>
              </a:lnSpc>
            </a:pPr>
            <a:r>
              <a:rPr lang="tr-TR" sz="2400">
                <a:solidFill>
                  <a:srgbClr val="FFFFFF"/>
                </a:solidFill>
              </a:rPr>
              <a:t>Sızdırmaz şekilde kapatılabilirler.</a:t>
            </a:r>
          </a:p>
          <a:p>
            <a:pPr>
              <a:lnSpc>
                <a:spcPct val="90000"/>
              </a:lnSpc>
            </a:pPr>
            <a:r>
              <a:rPr lang="tr-TR" sz="2400">
                <a:solidFill>
                  <a:srgbClr val="FFFFFF"/>
                </a:solidFill>
              </a:rPr>
              <a:t>Yağlara karşı dayanıklıdırlar.</a:t>
            </a:r>
          </a:p>
          <a:p>
            <a:pPr>
              <a:lnSpc>
                <a:spcPct val="90000"/>
              </a:lnSpc>
            </a:pPr>
            <a:r>
              <a:rPr lang="tr-TR" sz="2400">
                <a:solidFill>
                  <a:srgbClr val="FFFFFF"/>
                </a:solidFill>
              </a:rPr>
              <a:t>Islak ve kuru koşullara uygundurlar.</a:t>
            </a:r>
          </a:p>
          <a:p>
            <a:pPr>
              <a:lnSpc>
                <a:spcPct val="90000"/>
              </a:lnSpc>
            </a:pPr>
            <a:r>
              <a:rPr lang="tr-TR" sz="2400">
                <a:solidFill>
                  <a:srgbClr val="FFFFFF"/>
                </a:solidFill>
              </a:rPr>
              <a:t>Maliyetleri düşüktür.</a:t>
            </a:r>
          </a:p>
          <a:p>
            <a:pPr>
              <a:lnSpc>
                <a:spcPct val="90000"/>
              </a:lnSpc>
            </a:pPr>
            <a:r>
              <a:rPr lang="tr-TR" sz="2400">
                <a:solidFill>
                  <a:srgbClr val="FFFFFF"/>
                </a:solidFill>
              </a:rPr>
              <a:t>Yırtılmaya, darbeye karşı dayanıklıdırlar.</a:t>
            </a:r>
          </a:p>
          <a:p>
            <a:pPr>
              <a:lnSpc>
                <a:spcPct val="90000"/>
              </a:lnSpc>
            </a:pPr>
            <a:r>
              <a:rPr lang="tr-TR" sz="2400">
                <a:solidFill>
                  <a:srgbClr val="FFFFFF"/>
                </a:solidFill>
              </a:rPr>
              <a:t>Tat ve koku bulaşması söz konusu değildir. </a:t>
            </a:r>
          </a:p>
          <a:p>
            <a:pPr>
              <a:lnSpc>
                <a:spcPct val="90000"/>
              </a:lnSpc>
            </a:pPr>
            <a:r>
              <a:rPr lang="tr-TR" sz="2400">
                <a:solidFill>
                  <a:srgbClr val="FFFFFF"/>
                </a:solidFill>
              </a:rPr>
              <a:t>Parlak görünümlüdür.</a:t>
            </a:r>
          </a:p>
          <a:p>
            <a:pPr>
              <a:lnSpc>
                <a:spcPct val="90000"/>
              </a:lnSpc>
            </a:pPr>
            <a:r>
              <a:rPr lang="tr-TR" sz="2400">
                <a:solidFill>
                  <a:srgbClr val="FFFFFF"/>
                </a:solidFill>
              </a:rPr>
              <a:t>Baskı yapılmasına uygundurlar.</a:t>
            </a:r>
          </a:p>
          <a:p>
            <a:pPr>
              <a:lnSpc>
                <a:spcPct val="90000"/>
              </a:lnSpc>
            </a:pPr>
            <a:endParaRPr lang="tr-TR" sz="2400">
              <a:solidFill>
                <a:srgbClr val="FFFFFF"/>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tr-TR"/>
              <a:t>Esnek ambalajlar</a:t>
            </a:r>
          </a:p>
        </p:txBody>
      </p:sp>
      <p:sp>
        <p:nvSpPr>
          <p:cNvPr id="41987" name="Rectangle 3"/>
          <p:cNvSpPr>
            <a:spLocks noGrp="1" noChangeArrowheads="1"/>
          </p:cNvSpPr>
          <p:nvPr>
            <p:ph type="body" idx="1"/>
          </p:nvPr>
        </p:nvSpPr>
        <p:spPr/>
        <p:txBody>
          <a:bodyPr/>
          <a:lstStyle/>
          <a:p>
            <a:r>
              <a:rPr lang="tr-TR">
                <a:solidFill>
                  <a:srgbClr val="FFFFFF"/>
                </a:solidFill>
              </a:rPr>
              <a:t>Tek katlı plastikler</a:t>
            </a:r>
          </a:p>
          <a:p>
            <a:r>
              <a:rPr lang="tr-TR">
                <a:solidFill>
                  <a:srgbClr val="FFFFFF"/>
                </a:solidFill>
              </a:rPr>
              <a:t>Çok katlı ambalaj malzemeleri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tr-TR"/>
              <a:t>Tek katlı ambalaj malzemeleri</a:t>
            </a:r>
          </a:p>
        </p:txBody>
      </p:sp>
      <p:sp>
        <p:nvSpPr>
          <p:cNvPr id="91139" name="Rectangle 3"/>
          <p:cNvSpPr>
            <a:spLocks noGrp="1" noChangeArrowheads="1"/>
          </p:cNvSpPr>
          <p:nvPr>
            <p:ph type="body" idx="1"/>
          </p:nvPr>
        </p:nvSpPr>
        <p:spPr/>
        <p:txBody>
          <a:bodyPr/>
          <a:lstStyle/>
          <a:p>
            <a:r>
              <a:rPr lang="tr-TR" sz="2400"/>
              <a:t>En çok kullanılan malzeme plastiktir. En bilinen ve yaygın kullanılanları aşağıda verilmiştir.</a:t>
            </a:r>
          </a:p>
          <a:p>
            <a:pPr>
              <a:buFontTx/>
              <a:buNone/>
            </a:pPr>
            <a:endParaRPr lang="tr-TR" sz="2400"/>
          </a:p>
        </p:txBody>
      </p:sp>
      <p:pic>
        <p:nvPicPr>
          <p:cNvPr id="91140" name="Picture 4"/>
          <p:cNvPicPr>
            <a:picLocks noChangeAspect="1" noChangeArrowheads="1"/>
          </p:cNvPicPr>
          <p:nvPr/>
        </p:nvPicPr>
        <p:blipFill>
          <a:blip r:embed="rId2" cstate="print"/>
          <a:srcRect l="3580" r="6041"/>
          <a:stretch>
            <a:fillRect/>
          </a:stretch>
        </p:blipFill>
        <p:spPr bwMode="auto">
          <a:xfrm>
            <a:off x="381000" y="2667000"/>
            <a:ext cx="7162800" cy="3806825"/>
          </a:xfrm>
          <a:prstGeom prst="rect">
            <a:avLst/>
          </a:prstGeom>
          <a:noFill/>
          <a:ln w="9525">
            <a:noFill/>
            <a:miter lim="800000"/>
            <a:headEnd/>
            <a:tailEnd/>
          </a:ln>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4" name="Picture 4"/>
          <p:cNvPicPr>
            <a:picLocks noChangeAspect="1" noChangeArrowheads="1"/>
          </p:cNvPicPr>
          <p:nvPr/>
        </p:nvPicPr>
        <p:blipFill>
          <a:blip r:embed="rId2" cstate="print"/>
          <a:srcRect l="3061" t="35222" r="3061"/>
          <a:stretch>
            <a:fillRect/>
          </a:stretch>
        </p:blipFill>
        <p:spPr bwMode="auto">
          <a:xfrm>
            <a:off x="457200" y="533400"/>
            <a:ext cx="7010400" cy="5915025"/>
          </a:xfrm>
          <a:prstGeom prst="rect">
            <a:avLst/>
          </a:prstGeom>
          <a:noFill/>
          <a:ln w="9525">
            <a:noFill/>
            <a:miter lim="800000"/>
            <a:headEnd/>
            <a:tailEnd/>
          </a:ln>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tr-TR"/>
              <a:t>Çok katlı ambalaj malzemeleri</a:t>
            </a:r>
          </a:p>
        </p:txBody>
      </p:sp>
      <p:sp>
        <p:nvSpPr>
          <p:cNvPr id="52227" name="Rectangle 3"/>
          <p:cNvSpPr>
            <a:spLocks noGrp="1" noChangeArrowheads="1"/>
          </p:cNvSpPr>
          <p:nvPr>
            <p:ph type="body" idx="1"/>
          </p:nvPr>
        </p:nvSpPr>
        <p:spPr/>
        <p:txBody>
          <a:bodyPr/>
          <a:lstStyle/>
          <a:p>
            <a:pPr>
              <a:lnSpc>
                <a:spcPct val="80000"/>
              </a:lnSpc>
            </a:pPr>
            <a:r>
              <a:rPr lang="tr-TR" sz="2400">
                <a:solidFill>
                  <a:srgbClr val="FFFFFF"/>
                </a:solidFill>
              </a:rPr>
              <a:t>Gofret, hazır çorba, pudding gibi gıdaların ambalajlanmasında yaygın olarak kullanılan </a:t>
            </a:r>
            <a:r>
              <a:rPr lang="tr-TR" sz="2400">
                <a:solidFill>
                  <a:srgbClr val="FFFF00"/>
                </a:solidFill>
              </a:rPr>
              <a:t>Kağıt/Polietilen/Al-folyo/Polietilen</a:t>
            </a:r>
            <a:r>
              <a:rPr lang="tr-TR" sz="2400">
                <a:solidFill>
                  <a:srgbClr val="FFFFFF"/>
                </a:solidFill>
              </a:rPr>
              <a:t>’den oluşan çok katlı malzemeleri örnek olarak verilebilir.</a:t>
            </a:r>
          </a:p>
          <a:p>
            <a:pPr>
              <a:lnSpc>
                <a:spcPct val="80000"/>
              </a:lnSpc>
            </a:pPr>
            <a:r>
              <a:rPr lang="tr-TR" sz="2400">
                <a:solidFill>
                  <a:srgbClr val="FFFFFF"/>
                </a:solidFill>
              </a:rPr>
              <a:t>Çok katlı ambalajlar çeşitli kombinasyonlarda hazırlanabilir. </a:t>
            </a:r>
          </a:p>
          <a:p>
            <a:pPr>
              <a:lnSpc>
                <a:spcPct val="80000"/>
              </a:lnSpc>
            </a:pPr>
            <a:r>
              <a:rPr lang="tr-TR" sz="2400">
                <a:solidFill>
                  <a:srgbClr val="FFFFFF"/>
                </a:solidFill>
              </a:rPr>
              <a:t>Ambalajda kullanılan </a:t>
            </a:r>
            <a:r>
              <a:rPr lang="tr-TR" sz="2400">
                <a:solidFill>
                  <a:srgbClr val="FFFF00"/>
                </a:solidFill>
              </a:rPr>
              <a:t>alüminyum folyo ışık geçişine engel olmakta, yağ geçirmezlik özelliğine sahip olmakta, ürün aromasını korumakta</a:t>
            </a:r>
            <a:r>
              <a:rPr lang="tr-TR" sz="2400">
                <a:solidFill>
                  <a:srgbClr val="FFFFFF"/>
                </a:solidFill>
              </a:rPr>
              <a:t>, inert gaz ile dolum imkanı sağlamakta ve çeşitli sterilizasyon yöntemlerine uygun olmakta ve işlenmiş uzun ömürlü ürünlerin ambalajında kullanılabilmektedir.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tr-TR"/>
              <a:t>Laminantlar</a:t>
            </a:r>
          </a:p>
        </p:txBody>
      </p:sp>
      <p:sp>
        <p:nvSpPr>
          <p:cNvPr id="54275" name="Rectangle 3"/>
          <p:cNvSpPr>
            <a:spLocks noGrp="1" noChangeArrowheads="1"/>
          </p:cNvSpPr>
          <p:nvPr>
            <p:ph type="body" idx="1"/>
          </p:nvPr>
        </p:nvSpPr>
        <p:spPr/>
        <p:txBody>
          <a:bodyPr/>
          <a:lstStyle/>
          <a:p>
            <a:r>
              <a:rPr lang="tr-TR">
                <a:solidFill>
                  <a:srgbClr val="FFFFFF"/>
                </a:solidFill>
              </a:rPr>
              <a:t>İki veya daha fazla sayıdaki malzemenin, bir yapıştırıcı yardımıyla, ısıl işlem ve basınç uygulanarak yeni bir malzeme haline getirilmesine laminasyon ve bu şekilde elde edilen ambalaj malzemelerine laminant adı verilir.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r>
              <a:rPr lang="tr-TR"/>
              <a:t>Metal folyolar</a:t>
            </a:r>
          </a:p>
        </p:txBody>
      </p:sp>
      <p:sp>
        <p:nvSpPr>
          <p:cNvPr id="75779" name="Rectangle 3"/>
          <p:cNvSpPr>
            <a:spLocks noGrp="1" noChangeArrowheads="1"/>
          </p:cNvSpPr>
          <p:nvPr>
            <p:ph type="body" idx="1"/>
          </p:nvPr>
        </p:nvSpPr>
        <p:spPr/>
        <p:txBody>
          <a:bodyPr/>
          <a:lstStyle/>
          <a:p>
            <a:r>
              <a:rPr lang="tr-TR">
                <a:solidFill>
                  <a:srgbClr val="FFFFFF"/>
                </a:solidFill>
              </a:rPr>
              <a:t>Alüminyum folyo olarak bilinirler.</a:t>
            </a:r>
          </a:p>
          <a:p>
            <a:r>
              <a:rPr lang="tr-TR">
                <a:solidFill>
                  <a:srgbClr val="FFFFFF"/>
                </a:solidFill>
              </a:rPr>
              <a:t>Genellikle şekerli gıdalar, tuzsuz </a:t>
            </a:r>
            <a:r>
              <a:rPr lang="tr-TR">
                <a:solidFill>
                  <a:srgbClr val="FFFF00"/>
                </a:solidFill>
              </a:rPr>
              <a:t>etler, tereyağı ve margarine uygun</a:t>
            </a:r>
            <a:r>
              <a:rPr lang="tr-TR">
                <a:solidFill>
                  <a:srgbClr val="FFFFFF"/>
                </a:solidFill>
              </a:rPr>
              <a:t> olan ve korozyona neden olmayan malzemedir.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tr-TR"/>
              <a:t>Kağıt ve kartonlar</a:t>
            </a:r>
          </a:p>
        </p:txBody>
      </p:sp>
      <p:sp>
        <p:nvSpPr>
          <p:cNvPr id="76803" name="Rectangle 3"/>
          <p:cNvSpPr>
            <a:spLocks noGrp="1" noChangeArrowheads="1"/>
          </p:cNvSpPr>
          <p:nvPr>
            <p:ph type="body" idx="1"/>
          </p:nvPr>
        </p:nvSpPr>
        <p:spPr/>
        <p:txBody>
          <a:bodyPr/>
          <a:lstStyle/>
          <a:p>
            <a:pPr>
              <a:lnSpc>
                <a:spcPct val="90000"/>
              </a:lnSpc>
            </a:pPr>
            <a:r>
              <a:rPr lang="tr-TR">
                <a:solidFill>
                  <a:srgbClr val="FFFFFF"/>
                </a:solidFill>
              </a:rPr>
              <a:t>Kağıt ve karton, odun pulpu, kullanılmış kağıt ve katkı maddeleri karışımından yapılır. </a:t>
            </a:r>
          </a:p>
          <a:p>
            <a:pPr>
              <a:lnSpc>
                <a:spcPct val="90000"/>
              </a:lnSpc>
            </a:pPr>
            <a:r>
              <a:rPr lang="tr-TR">
                <a:solidFill>
                  <a:srgbClr val="FFFF00"/>
                </a:solidFill>
              </a:rPr>
              <a:t>Kraft kağıdı</a:t>
            </a:r>
            <a:r>
              <a:rPr lang="tr-TR">
                <a:solidFill>
                  <a:srgbClr val="FFFFFF"/>
                </a:solidFill>
              </a:rPr>
              <a:t> nem çekici özellikte olup, </a:t>
            </a:r>
            <a:r>
              <a:rPr lang="tr-TR">
                <a:solidFill>
                  <a:srgbClr val="FFFF00"/>
                </a:solidFill>
              </a:rPr>
              <a:t>et, kanatlı ve balık</a:t>
            </a:r>
            <a:r>
              <a:rPr lang="tr-TR">
                <a:solidFill>
                  <a:srgbClr val="FFFFFF"/>
                </a:solidFill>
              </a:rPr>
              <a:t> ürünlerinin ambalajında kullanılır.</a:t>
            </a:r>
          </a:p>
          <a:p>
            <a:pPr>
              <a:lnSpc>
                <a:spcPct val="90000"/>
              </a:lnSpc>
            </a:pPr>
            <a:r>
              <a:rPr lang="tr-TR">
                <a:solidFill>
                  <a:srgbClr val="FFFFFF"/>
                </a:solidFill>
              </a:rPr>
              <a:t>Çok katmanlı kraft kağıdı ise </a:t>
            </a:r>
            <a:r>
              <a:rPr lang="tr-TR">
                <a:solidFill>
                  <a:srgbClr val="FFFF00"/>
                </a:solidFill>
              </a:rPr>
              <a:t>hububat, tuz, un, süt tozu</a:t>
            </a:r>
            <a:r>
              <a:rPr lang="tr-TR">
                <a:solidFill>
                  <a:srgbClr val="FFFFFF"/>
                </a:solidFill>
              </a:rPr>
              <a:t> gibi gıdaların ambalajına uygundur.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tr-TR"/>
              <a:t>Etiketleme</a:t>
            </a:r>
          </a:p>
        </p:txBody>
      </p:sp>
      <p:sp>
        <p:nvSpPr>
          <p:cNvPr id="78851" name="Rectangle 3"/>
          <p:cNvSpPr>
            <a:spLocks noGrp="1" noChangeArrowheads="1"/>
          </p:cNvSpPr>
          <p:nvPr>
            <p:ph type="body" idx="1"/>
          </p:nvPr>
        </p:nvSpPr>
        <p:spPr/>
        <p:txBody>
          <a:bodyPr/>
          <a:lstStyle/>
          <a:p>
            <a:r>
              <a:rPr lang="tr-TR">
                <a:solidFill>
                  <a:srgbClr val="FFFFFF"/>
                </a:solidFill>
              </a:rPr>
              <a:t>Gıda ambalajında etiket, ürünün tanıtılması, tanımlanması, markası ve üreticisinin belirlenmesi, kullanma ya da hazırlanma bilgileri ve gıda ile ilgili yasa ve tüzüklerin belirlediği miktar, bileşim, fiyat, üretim ve son kullanma tarihleri gibi bilgilerin yazılması </a:t>
            </a:r>
            <a:r>
              <a:rPr lang="tr-TR">
                <a:solidFill>
                  <a:srgbClr val="FFFF00"/>
                </a:solidFill>
              </a:rPr>
              <a:t>yönünden büyük önem</a:t>
            </a:r>
            <a:r>
              <a:rPr lang="tr-TR">
                <a:solidFill>
                  <a:srgbClr val="FFFFFF"/>
                </a:solidFill>
              </a:rPr>
              <a:t> taşır.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r>
              <a:rPr lang="tr-TR" sz="3600"/>
              <a:t>Yıkama, doldurma ve kapama makineleri</a:t>
            </a:r>
          </a:p>
        </p:txBody>
      </p:sp>
      <p:sp>
        <p:nvSpPr>
          <p:cNvPr id="80899" name="Rectangle 3"/>
          <p:cNvSpPr>
            <a:spLocks noGrp="1" noChangeArrowheads="1"/>
          </p:cNvSpPr>
          <p:nvPr>
            <p:ph type="body" idx="1"/>
          </p:nvPr>
        </p:nvSpPr>
        <p:spPr/>
        <p:txBody>
          <a:bodyPr/>
          <a:lstStyle/>
          <a:p>
            <a:pPr>
              <a:lnSpc>
                <a:spcPct val="90000"/>
              </a:lnSpc>
            </a:pPr>
            <a:r>
              <a:rPr lang="tr-TR" sz="2800">
                <a:solidFill>
                  <a:srgbClr val="FFFFFF"/>
                </a:solidFill>
              </a:rPr>
              <a:t>Gıdaların ambalajında kullanılacak olan kaplar taşınma ve depolama sırasında tozlanır ve mikrobiyolojik yönden de kirlenmiş olabilir. </a:t>
            </a:r>
          </a:p>
          <a:p>
            <a:pPr>
              <a:lnSpc>
                <a:spcPct val="90000"/>
              </a:lnSpc>
            </a:pPr>
            <a:r>
              <a:rPr lang="tr-TR" sz="2800">
                <a:solidFill>
                  <a:srgbClr val="FFFFFF"/>
                </a:solidFill>
              </a:rPr>
              <a:t>Bu nedenle ambalaj malzemeleri temizlenmek üzere yıkama hattına verilir. </a:t>
            </a:r>
          </a:p>
          <a:p>
            <a:pPr>
              <a:lnSpc>
                <a:spcPct val="90000"/>
              </a:lnSpc>
            </a:pPr>
            <a:r>
              <a:rPr lang="tr-TR" sz="2800">
                <a:solidFill>
                  <a:srgbClr val="FFFFFF"/>
                </a:solidFill>
              </a:rPr>
              <a:t>Yıkama hattından sonra dolum-kapama makinelerine gelen ambalajlar işçilerce </a:t>
            </a:r>
            <a:r>
              <a:rPr lang="tr-TR" sz="2800">
                <a:solidFill>
                  <a:srgbClr val="FFFF00"/>
                </a:solidFill>
              </a:rPr>
              <a:t>çıplak gözle veya duyarlı elektronik</a:t>
            </a:r>
            <a:r>
              <a:rPr lang="tr-TR" sz="2800">
                <a:solidFill>
                  <a:srgbClr val="FFFFFF"/>
                </a:solidFill>
              </a:rPr>
              <a:t> gözle kontrol edilir. Uygun olmayanlar hattan uzaklaştırılır.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tr-TR" sz="2400" b="1"/>
              <a:t>GIDA AMBALAJINDAN BEKLENEN ÖZELLİKLER</a:t>
            </a:r>
            <a:br>
              <a:rPr lang="tr-TR" sz="2400" b="1"/>
            </a:br>
            <a:r>
              <a:rPr lang="tr-TR" sz="3600">
                <a:solidFill>
                  <a:srgbClr val="FFFF00"/>
                </a:solidFill>
              </a:rPr>
              <a:t>Geçirgenlik</a:t>
            </a:r>
          </a:p>
        </p:txBody>
      </p:sp>
      <p:sp>
        <p:nvSpPr>
          <p:cNvPr id="13315" name="Rectangle 3"/>
          <p:cNvSpPr>
            <a:spLocks noGrp="1" noChangeArrowheads="1"/>
          </p:cNvSpPr>
          <p:nvPr>
            <p:ph type="body" idx="1"/>
          </p:nvPr>
        </p:nvSpPr>
        <p:spPr/>
        <p:txBody>
          <a:bodyPr/>
          <a:lstStyle/>
          <a:p>
            <a:pPr>
              <a:lnSpc>
                <a:spcPct val="90000"/>
              </a:lnSpc>
            </a:pPr>
            <a:r>
              <a:rPr lang="tr-TR" sz="2400">
                <a:solidFill>
                  <a:srgbClr val="FFFFFF"/>
                </a:solidFill>
              </a:rPr>
              <a:t>Geçirgenlik, ambalaj malzemesinden beklenen amaca göre farklılıklar gösterir.</a:t>
            </a:r>
          </a:p>
          <a:p>
            <a:pPr>
              <a:lnSpc>
                <a:spcPct val="90000"/>
              </a:lnSpc>
            </a:pPr>
            <a:r>
              <a:rPr lang="tr-TR" sz="2400">
                <a:solidFill>
                  <a:srgbClr val="FFFFFF"/>
                </a:solidFill>
              </a:rPr>
              <a:t>Malzeme, mikro ve makro organizmaların ambalaj içine girmesini ve bunların gıdaya zarar vermesini önlemelidir.</a:t>
            </a:r>
          </a:p>
          <a:p>
            <a:pPr>
              <a:lnSpc>
                <a:spcPct val="90000"/>
              </a:lnSpc>
            </a:pPr>
            <a:r>
              <a:rPr lang="tr-TR" sz="2400">
                <a:solidFill>
                  <a:srgbClr val="FFFFFF"/>
                </a:solidFill>
              </a:rPr>
              <a:t>Bunun yanında nem, yağ, gaz ve kokuyu geçirmemelidir. </a:t>
            </a:r>
          </a:p>
          <a:p>
            <a:pPr>
              <a:lnSpc>
                <a:spcPct val="90000"/>
              </a:lnSpc>
            </a:pPr>
            <a:r>
              <a:rPr lang="tr-TR" sz="2400">
                <a:solidFill>
                  <a:srgbClr val="FFFFFF"/>
                </a:solidFill>
              </a:rPr>
              <a:t>Gıdadaki vitamin kayıplarını engellemek için kısa dalga boyundaki ışığı geçirmeyecek şekilde renklendirilmiş olmalıdır. </a:t>
            </a:r>
          </a:p>
          <a:p>
            <a:pPr>
              <a:lnSpc>
                <a:spcPct val="90000"/>
              </a:lnSpc>
            </a:pPr>
            <a:r>
              <a:rPr lang="tr-TR" sz="2400">
                <a:solidFill>
                  <a:srgbClr val="FFFFFF"/>
                </a:solidFill>
              </a:rPr>
              <a:t>Işığa karşı duyarlı gıda ambalajları aracılığıyla ışıktan korunmalıdır.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2" name="Picture 4" descr="SS851453"/>
          <p:cNvPicPr>
            <a:picLocks noChangeAspect="1" noChangeArrowheads="1"/>
          </p:cNvPicPr>
          <p:nvPr/>
        </p:nvPicPr>
        <p:blipFill>
          <a:blip r:embed="rId2" cstate="print"/>
          <a:srcRect/>
          <a:stretch>
            <a:fillRect/>
          </a:stretch>
        </p:blipFill>
        <p:spPr bwMode="auto">
          <a:xfrm>
            <a:off x="304800" y="0"/>
            <a:ext cx="8077200" cy="4270375"/>
          </a:xfrm>
          <a:prstGeom prst="rect">
            <a:avLst/>
          </a:prstGeom>
          <a:noFill/>
        </p:spPr>
      </p:pic>
      <p:pic>
        <p:nvPicPr>
          <p:cNvPr id="94213" name="Picture 5" descr="SS851455"/>
          <p:cNvPicPr>
            <a:picLocks noChangeAspect="1" noChangeArrowheads="1"/>
          </p:cNvPicPr>
          <p:nvPr/>
        </p:nvPicPr>
        <p:blipFill>
          <a:blip r:embed="rId3" cstate="print"/>
          <a:srcRect/>
          <a:stretch>
            <a:fillRect/>
          </a:stretch>
        </p:blipFill>
        <p:spPr bwMode="auto">
          <a:xfrm>
            <a:off x="4267200" y="4192588"/>
            <a:ext cx="4171950" cy="2665412"/>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tr-TR" sz="3600"/>
              <a:t>Yıkama, doldurma ve kapama makineleri</a:t>
            </a:r>
          </a:p>
        </p:txBody>
      </p:sp>
      <p:sp>
        <p:nvSpPr>
          <p:cNvPr id="81923" name="Rectangle 3"/>
          <p:cNvSpPr>
            <a:spLocks noGrp="1" noChangeArrowheads="1"/>
          </p:cNvSpPr>
          <p:nvPr>
            <p:ph type="body" idx="1"/>
          </p:nvPr>
        </p:nvSpPr>
        <p:spPr/>
        <p:txBody>
          <a:bodyPr/>
          <a:lstStyle/>
          <a:p>
            <a:pPr>
              <a:lnSpc>
                <a:spcPct val="80000"/>
              </a:lnSpc>
            </a:pPr>
            <a:r>
              <a:rPr lang="tr-TR" sz="2800">
                <a:solidFill>
                  <a:srgbClr val="FFFFFF"/>
                </a:solidFill>
              </a:rPr>
              <a:t>Dolum gıdanın miktarı veya hacminin duyarlı  olarak ayarlanabildiği </a:t>
            </a:r>
            <a:r>
              <a:rPr lang="tr-TR" sz="2800">
                <a:solidFill>
                  <a:srgbClr val="FFFF00"/>
                </a:solidFill>
              </a:rPr>
              <a:t>tam otomatik doldurma-kapama makineleri</a:t>
            </a:r>
            <a:r>
              <a:rPr lang="tr-TR" sz="2800">
                <a:solidFill>
                  <a:srgbClr val="FFFFFF"/>
                </a:solidFill>
              </a:rPr>
              <a:t> ile yapılmaktadır.</a:t>
            </a:r>
          </a:p>
          <a:p>
            <a:pPr>
              <a:lnSpc>
                <a:spcPct val="80000"/>
              </a:lnSpc>
            </a:pPr>
            <a:r>
              <a:rPr lang="tr-TR" sz="2800">
                <a:solidFill>
                  <a:srgbClr val="FFFFFF"/>
                </a:solidFill>
              </a:rPr>
              <a:t>Konserve gıdaların kutulara doldurulmasında dolgu sıvısı dış yüzeyi ile kapak arasında </a:t>
            </a:r>
            <a:r>
              <a:rPr lang="tr-TR" sz="2800">
                <a:solidFill>
                  <a:srgbClr val="FFFF00"/>
                </a:solidFill>
              </a:rPr>
              <a:t>tepe boşluğu</a:t>
            </a:r>
            <a:r>
              <a:rPr lang="tr-TR" sz="2800">
                <a:solidFill>
                  <a:srgbClr val="FFFFFF"/>
                </a:solidFill>
              </a:rPr>
              <a:t> denilen bir boşluk bırakılmalıdır. </a:t>
            </a:r>
          </a:p>
          <a:p>
            <a:pPr>
              <a:lnSpc>
                <a:spcPct val="80000"/>
              </a:lnSpc>
            </a:pPr>
            <a:r>
              <a:rPr lang="tr-TR" sz="2800">
                <a:solidFill>
                  <a:srgbClr val="FFFFFF"/>
                </a:solidFill>
              </a:rPr>
              <a:t>Tepe boşluğu, ısıl işlem sırasında kap içindekilerin </a:t>
            </a:r>
            <a:r>
              <a:rPr lang="tr-TR" sz="2800">
                <a:solidFill>
                  <a:srgbClr val="FFFF00"/>
                </a:solidFill>
              </a:rPr>
              <a:t>genleşmesini dengelemekte</a:t>
            </a:r>
            <a:r>
              <a:rPr lang="tr-TR" sz="2800">
                <a:solidFill>
                  <a:srgbClr val="FFFFFF"/>
                </a:solidFill>
              </a:rPr>
              <a:t>, </a:t>
            </a:r>
            <a:r>
              <a:rPr lang="tr-TR" sz="2800">
                <a:solidFill>
                  <a:srgbClr val="FFFF00"/>
                </a:solidFill>
              </a:rPr>
              <a:t>kabın şişmesini, deformasyonunu ve kapak sızıntısını engellemektedir</a:t>
            </a:r>
            <a:endParaRPr lang="tr-TR" sz="2800">
              <a:solidFill>
                <a:srgbClr val="FFFFFF"/>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r>
              <a:rPr lang="tr-TR"/>
              <a:t>Hava çıkarma </a:t>
            </a:r>
          </a:p>
        </p:txBody>
      </p:sp>
      <p:sp>
        <p:nvSpPr>
          <p:cNvPr id="83971" name="Rectangle 3"/>
          <p:cNvSpPr>
            <a:spLocks noGrp="1" noChangeArrowheads="1"/>
          </p:cNvSpPr>
          <p:nvPr>
            <p:ph type="body" idx="1"/>
          </p:nvPr>
        </p:nvSpPr>
        <p:spPr/>
        <p:txBody>
          <a:bodyPr/>
          <a:lstStyle/>
          <a:p>
            <a:pPr>
              <a:lnSpc>
                <a:spcPct val="90000"/>
              </a:lnSpc>
            </a:pPr>
            <a:r>
              <a:rPr lang="tr-TR" sz="2800">
                <a:solidFill>
                  <a:srgbClr val="FFFFFF"/>
                </a:solidFill>
              </a:rPr>
              <a:t>Konserve gıdalarda içerde kalan havanın çıkarılması önemlidir. Böylece gıdada oksijenle hızlanan korozyon ve gıdada oluşabilecek istenmeyen değişimler önlenmiş olacaktır. </a:t>
            </a:r>
          </a:p>
          <a:p>
            <a:pPr>
              <a:lnSpc>
                <a:spcPct val="90000"/>
              </a:lnSpc>
            </a:pPr>
            <a:r>
              <a:rPr lang="tr-TR" sz="2800">
                <a:solidFill>
                  <a:srgbClr val="FFFFFF"/>
                </a:solidFill>
              </a:rPr>
              <a:t>Hava çıkarma işlemi;</a:t>
            </a:r>
          </a:p>
          <a:p>
            <a:pPr>
              <a:lnSpc>
                <a:spcPct val="90000"/>
              </a:lnSpc>
            </a:pPr>
            <a:r>
              <a:rPr lang="tr-TR" sz="2800">
                <a:solidFill>
                  <a:srgbClr val="FFFFFF"/>
                </a:solidFill>
              </a:rPr>
              <a:t>1) Sıcak dolumla,</a:t>
            </a:r>
          </a:p>
          <a:p>
            <a:pPr>
              <a:lnSpc>
                <a:spcPct val="90000"/>
              </a:lnSpc>
            </a:pPr>
            <a:r>
              <a:rPr lang="tr-TR" sz="2800">
                <a:solidFill>
                  <a:srgbClr val="FFFFFF"/>
                </a:solidFill>
              </a:rPr>
              <a:t>2) Termik yöntemle,</a:t>
            </a:r>
          </a:p>
          <a:p>
            <a:pPr>
              <a:lnSpc>
                <a:spcPct val="90000"/>
              </a:lnSpc>
            </a:pPr>
            <a:r>
              <a:rPr lang="tr-TR" sz="2800">
                <a:solidFill>
                  <a:srgbClr val="FFFFFF"/>
                </a:solidFill>
              </a:rPr>
              <a:t>3) Mekanik yöntemle </a:t>
            </a:r>
          </a:p>
          <a:p>
            <a:pPr>
              <a:lnSpc>
                <a:spcPct val="90000"/>
              </a:lnSpc>
            </a:pPr>
            <a:r>
              <a:rPr lang="tr-TR" sz="2800">
                <a:solidFill>
                  <a:srgbClr val="FFFFFF"/>
                </a:solidFill>
              </a:rPr>
              <a:t>4) Buhar enjeksion ile yapılır.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tr-TR" sz="3600"/>
              <a:t>Gıdaların kontrolü ve modifiye atmosferde depolama</a:t>
            </a:r>
          </a:p>
        </p:txBody>
      </p:sp>
      <p:sp>
        <p:nvSpPr>
          <p:cNvPr id="65539" name="Rectangle 3"/>
          <p:cNvSpPr>
            <a:spLocks noGrp="1" noChangeArrowheads="1"/>
          </p:cNvSpPr>
          <p:nvPr>
            <p:ph type="body" idx="1"/>
          </p:nvPr>
        </p:nvSpPr>
        <p:spPr/>
        <p:txBody>
          <a:bodyPr/>
          <a:lstStyle/>
          <a:p>
            <a:r>
              <a:rPr lang="tr-TR">
                <a:solidFill>
                  <a:srgbClr val="FFFFFF"/>
                </a:solidFill>
              </a:rPr>
              <a:t>Kontrollü ve modifiye atmosfer, gıdanın depolama, taşıma ve ambalajlanması sırasında etkileşimde bulunduğu </a:t>
            </a:r>
            <a:r>
              <a:rPr lang="tr-TR">
                <a:solidFill>
                  <a:srgbClr val="FFFF00"/>
                </a:solidFill>
              </a:rPr>
              <a:t>havanın uzaklaştırılması</a:t>
            </a:r>
            <a:r>
              <a:rPr lang="tr-TR">
                <a:solidFill>
                  <a:srgbClr val="FFFFFF"/>
                </a:solidFill>
              </a:rPr>
              <a:t>, </a:t>
            </a:r>
            <a:r>
              <a:rPr lang="tr-TR">
                <a:solidFill>
                  <a:srgbClr val="FFFF00"/>
                </a:solidFill>
              </a:rPr>
              <a:t>karbondioksit, azot ve etilen</a:t>
            </a:r>
            <a:r>
              <a:rPr lang="tr-TR">
                <a:solidFill>
                  <a:srgbClr val="FFFFFF"/>
                </a:solidFill>
              </a:rPr>
              <a:t> gibi gazların ise ortama verilmesi ile yapılan işlemdir.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tr-TR"/>
              <a:t>Kontrollü atmosferde depolama</a:t>
            </a:r>
          </a:p>
        </p:txBody>
      </p:sp>
      <p:sp>
        <p:nvSpPr>
          <p:cNvPr id="66563" name="Rectangle 3"/>
          <p:cNvSpPr>
            <a:spLocks noGrp="1" noChangeArrowheads="1"/>
          </p:cNvSpPr>
          <p:nvPr>
            <p:ph type="body" idx="1"/>
          </p:nvPr>
        </p:nvSpPr>
        <p:spPr/>
        <p:txBody>
          <a:bodyPr/>
          <a:lstStyle/>
          <a:p>
            <a:r>
              <a:rPr lang="tr-TR" b="1" u="sng">
                <a:solidFill>
                  <a:srgbClr val="FFFFFF"/>
                </a:solidFill>
              </a:rPr>
              <a:t>Kontrollü atmosferde</a:t>
            </a:r>
            <a:r>
              <a:rPr lang="tr-TR">
                <a:solidFill>
                  <a:srgbClr val="FFFFFF"/>
                </a:solidFill>
              </a:rPr>
              <a:t> depolama uygulanmasında, </a:t>
            </a:r>
            <a:r>
              <a:rPr lang="tr-TR">
                <a:solidFill>
                  <a:srgbClr val="FFFF00"/>
                </a:solidFill>
              </a:rPr>
              <a:t>ortamdaki oksijen oranı azaltılıp, CO</a:t>
            </a:r>
            <a:r>
              <a:rPr lang="tr-TR" baseline="-25000">
                <a:solidFill>
                  <a:srgbClr val="FFFF00"/>
                </a:solidFill>
              </a:rPr>
              <a:t>2</a:t>
            </a:r>
            <a:r>
              <a:rPr lang="tr-TR">
                <a:solidFill>
                  <a:srgbClr val="FFFF00"/>
                </a:solidFill>
              </a:rPr>
              <a:t> oranı yükseltilerek solunum yavaşlatılmakta</a:t>
            </a:r>
            <a:r>
              <a:rPr lang="tr-TR">
                <a:solidFill>
                  <a:srgbClr val="FFFFFF"/>
                </a:solidFill>
              </a:rPr>
              <a:t> ve ortam koşulları sürekli kontrol edilerek atmosfer kompozisyonu sabit tutulmaktadır.</a:t>
            </a:r>
          </a:p>
          <a:p>
            <a:pPr>
              <a:buFontTx/>
              <a:buNone/>
            </a:pPr>
            <a:endParaRPr lang="tr-TR">
              <a:solidFill>
                <a:srgbClr val="FFFFFF"/>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r>
              <a:rPr lang="tr-TR" sz="3600"/>
              <a:t>Modifiye atmosferde ambalajlama</a:t>
            </a:r>
          </a:p>
        </p:txBody>
      </p:sp>
      <p:sp>
        <p:nvSpPr>
          <p:cNvPr id="67587" name="Rectangle 3"/>
          <p:cNvSpPr>
            <a:spLocks noGrp="1" noChangeArrowheads="1"/>
          </p:cNvSpPr>
          <p:nvPr>
            <p:ph type="body" idx="1"/>
          </p:nvPr>
        </p:nvSpPr>
        <p:spPr/>
        <p:txBody>
          <a:bodyPr/>
          <a:lstStyle/>
          <a:p>
            <a:r>
              <a:rPr lang="tr-TR" b="1" u="sng">
                <a:solidFill>
                  <a:srgbClr val="FFFFFF"/>
                </a:solidFill>
              </a:rPr>
              <a:t>Modifiye atmosferde</a:t>
            </a:r>
            <a:r>
              <a:rPr lang="tr-TR">
                <a:solidFill>
                  <a:srgbClr val="FFFFFF"/>
                </a:solidFill>
              </a:rPr>
              <a:t> ambalajlama yönteminde ise, belirli gaz geçirgenlik özelliklerine sahip bir ambalaj içinde istenen atmosfer koşulları sağlanmaktadır.</a:t>
            </a:r>
          </a:p>
          <a:p>
            <a:r>
              <a:rPr lang="tr-TR">
                <a:solidFill>
                  <a:srgbClr val="FFFFFF"/>
                </a:solidFill>
              </a:rPr>
              <a:t>Et ve mamüllerinin, peynir, meyve ve sebzelerin ambalajlanmasında başarı ile uygulanmaktadır.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r>
              <a:rPr lang="tr-TR" sz="3600"/>
              <a:t>Ambalajlamada çizgi (bar) kod sistemi</a:t>
            </a:r>
          </a:p>
        </p:txBody>
      </p:sp>
      <p:sp>
        <p:nvSpPr>
          <p:cNvPr id="68611" name="Rectangle 3"/>
          <p:cNvSpPr>
            <a:spLocks noGrp="1" noChangeArrowheads="1"/>
          </p:cNvSpPr>
          <p:nvPr>
            <p:ph type="body" idx="1"/>
          </p:nvPr>
        </p:nvSpPr>
        <p:spPr/>
        <p:txBody>
          <a:bodyPr/>
          <a:lstStyle/>
          <a:p>
            <a:pPr>
              <a:lnSpc>
                <a:spcPct val="80000"/>
              </a:lnSpc>
            </a:pPr>
            <a:r>
              <a:rPr lang="tr-TR" sz="2800">
                <a:solidFill>
                  <a:srgbClr val="FFFF00"/>
                </a:solidFill>
              </a:rPr>
              <a:t>Çizgi kod,</a:t>
            </a:r>
            <a:r>
              <a:rPr lang="tr-TR" sz="2800">
                <a:solidFill>
                  <a:srgbClr val="FFFFFF"/>
                </a:solidFill>
              </a:rPr>
              <a:t> bir birim malın hangi ülke ve işletmede üretildiğini ya da ambalajlandığını, malın cinsini ve özelliklerini tanımlamak amacıyla, önceden belirlenmiş kurallara uygun, </a:t>
            </a:r>
            <a:r>
              <a:rPr lang="tr-TR" sz="2800">
                <a:solidFill>
                  <a:srgbClr val="FFFF00"/>
                </a:solidFill>
              </a:rPr>
              <a:t>çeşitli kalınlıklarda birbirlerine paralel dikey</a:t>
            </a:r>
            <a:r>
              <a:rPr lang="tr-TR" sz="2800">
                <a:solidFill>
                  <a:srgbClr val="FFFFFF"/>
                </a:solidFill>
              </a:rPr>
              <a:t> çizgiler ve bu çizgiler </a:t>
            </a:r>
            <a:r>
              <a:rPr lang="tr-TR" sz="2800">
                <a:solidFill>
                  <a:srgbClr val="FFFF00"/>
                </a:solidFill>
              </a:rPr>
              <a:t>arasında çeşitli genişliklerde boşluklardan</a:t>
            </a:r>
            <a:r>
              <a:rPr lang="tr-TR" sz="2800">
                <a:solidFill>
                  <a:srgbClr val="FFFFFF"/>
                </a:solidFill>
              </a:rPr>
              <a:t> oluşan bir işaretleme sistemidir.</a:t>
            </a:r>
          </a:p>
          <a:p>
            <a:pPr>
              <a:lnSpc>
                <a:spcPct val="80000"/>
              </a:lnSpc>
            </a:pPr>
            <a:r>
              <a:rPr lang="tr-TR" sz="2800">
                <a:solidFill>
                  <a:srgbClr val="FFFFFF"/>
                </a:solidFill>
              </a:rPr>
              <a:t>Diğer bir ifade ile ambalaj üzerine özel aygıtlarla basılan </a:t>
            </a:r>
            <a:r>
              <a:rPr lang="tr-TR" sz="2800">
                <a:solidFill>
                  <a:srgbClr val="FFFF00"/>
                </a:solidFill>
              </a:rPr>
              <a:t>çizgi kod, optik okuyuculu kalem yardımıyla okunabilen bir şifredir.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tr-TR"/>
              <a:t>Ürün kod sistemleri</a:t>
            </a:r>
          </a:p>
        </p:txBody>
      </p:sp>
      <p:sp>
        <p:nvSpPr>
          <p:cNvPr id="69635" name="Rectangle 3"/>
          <p:cNvSpPr>
            <a:spLocks noGrp="1" noChangeArrowheads="1"/>
          </p:cNvSpPr>
          <p:nvPr>
            <p:ph type="body" idx="1"/>
          </p:nvPr>
        </p:nvSpPr>
        <p:spPr/>
        <p:txBody>
          <a:bodyPr/>
          <a:lstStyle/>
          <a:p>
            <a:pPr>
              <a:lnSpc>
                <a:spcPct val="90000"/>
              </a:lnSpc>
            </a:pPr>
            <a:r>
              <a:rPr lang="tr-TR" sz="2800">
                <a:solidFill>
                  <a:srgbClr val="FFFFFF"/>
                </a:solidFill>
              </a:rPr>
              <a:t>Dünyada EAN (European Article number) ve UPC (Uniform product code) olmak üzere iki kod sistemi kullanılmaktadır.</a:t>
            </a:r>
          </a:p>
          <a:p>
            <a:pPr>
              <a:lnSpc>
                <a:spcPct val="90000"/>
              </a:lnSpc>
            </a:pPr>
            <a:r>
              <a:rPr lang="tr-TR" sz="2800">
                <a:solidFill>
                  <a:srgbClr val="FFFFFF"/>
                </a:solidFill>
              </a:rPr>
              <a:t>Ülkemizde EAN sistemi uygulanmaktadır.</a:t>
            </a:r>
          </a:p>
          <a:p>
            <a:pPr>
              <a:lnSpc>
                <a:spcPct val="90000"/>
              </a:lnSpc>
            </a:pPr>
            <a:r>
              <a:rPr lang="tr-TR" sz="2800">
                <a:solidFill>
                  <a:srgbClr val="FFFFFF"/>
                </a:solidFill>
              </a:rPr>
              <a:t>EAN-13 ile ifade edilen kod sisteminde 13 haneli bir çizgi kod sistemi bulunmaktadır. </a:t>
            </a:r>
          </a:p>
          <a:p>
            <a:pPr>
              <a:lnSpc>
                <a:spcPct val="90000"/>
              </a:lnSpc>
            </a:pPr>
            <a:r>
              <a:rPr lang="tr-TR" sz="2800">
                <a:solidFill>
                  <a:srgbClr val="FFFFFF"/>
                </a:solidFill>
              </a:rPr>
              <a:t>İlk 3 hanesi ülke kodunu gösterir. </a:t>
            </a:r>
            <a:r>
              <a:rPr lang="tr-TR" sz="2800">
                <a:solidFill>
                  <a:srgbClr val="FFFF00"/>
                </a:solidFill>
              </a:rPr>
              <a:t>Ülkemizin kodu 869’dur.</a:t>
            </a:r>
          </a:p>
          <a:p>
            <a:pPr>
              <a:lnSpc>
                <a:spcPct val="90000"/>
              </a:lnSpc>
            </a:pPr>
            <a:r>
              <a:rPr lang="tr-TR" sz="2800">
                <a:solidFill>
                  <a:srgbClr val="FFFFFF"/>
                </a:solidFill>
              </a:rPr>
              <a:t>Sonra gelen </a:t>
            </a:r>
            <a:r>
              <a:rPr lang="tr-TR" sz="2800">
                <a:solidFill>
                  <a:srgbClr val="FFFF00"/>
                </a:solidFill>
              </a:rPr>
              <a:t>4 hane firma</a:t>
            </a:r>
            <a:r>
              <a:rPr lang="tr-TR" sz="2800">
                <a:solidFill>
                  <a:srgbClr val="FFFFFF"/>
                </a:solidFill>
              </a:rPr>
              <a:t>, bunu izleyen </a:t>
            </a:r>
            <a:r>
              <a:rPr lang="tr-TR" sz="2800">
                <a:solidFill>
                  <a:srgbClr val="FFFF00"/>
                </a:solidFill>
              </a:rPr>
              <a:t>5 </a:t>
            </a:r>
            <a:r>
              <a:rPr lang="tr-TR" sz="2800">
                <a:solidFill>
                  <a:srgbClr val="FFFFFF"/>
                </a:solidFill>
              </a:rPr>
              <a:t>hane ise </a:t>
            </a:r>
            <a:r>
              <a:rPr lang="tr-TR" sz="2800">
                <a:solidFill>
                  <a:srgbClr val="FFFF00"/>
                </a:solidFill>
              </a:rPr>
              <a:t>ürün kodunu</a:t>
            </a:r>
            <a:r>
              <a:rPr lang="tr-TR" sz="2800">
                <a:solidFill>
                  <a:srgbClr val="FFFFFF"/>
                </a:solidFill>
              </a:rPr>
              <a:t> oluşturur.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tr-TR"/>
              <a:t>Ürün kodu</a:t>
            </a:r>
          </a:p>
        </p:txBody>
      </p:sp>
      <p:sp>
        <p:nvSpPr>
          <p:cNvPr id="70659" name="Rectangle 3"/>
          <p:cNvSpPr>
            <a:spLocks noGrp="1" noChangeArrowheads="1"/>
          </p:cNvSpPr>
          <p:nvPr>
            <p:ph type="body" idx="1"/>
          </p:nvPr>
        </p:nvSpPr>
        <p:spPr/>
        <p:txBody>
          <a:bodyPr/>
          <a:lstStyle/>
          <a:p>
            <a:pPr>
              <a:lnSpc>
                <a:spcPct val="90000"/>
              </a:lnSpc>
            </a:pPr>
            <a:r>
              <a:rPr lang="tr-TR">
                <a:solidFill>
                  <a:srgbClr val="FFFF00"/>
                </a:solidFill>
              </a:rPr>
              <a:t>Ürün kodu, üretici ve ya satıcı kuruluş tarafından ürünü tanıtmak amacıyla verilen numarayı gösterir</a:t>
            </a:r>
            <a:r>
              <a:rPr lang="tr-TR">
                <a:solidFill>
                  <a:srgbClr val="FFFFFF"/>
                </a:solidFill>
              </a:rPr>
              <a:t>.</a:t>
            </a:r>
          </a:p>
          <a:p>
            <a:pPr>
              <a:lnSpc>
                <a:spcPct val="90000"/>
              </a:lnSpc>
            </a:pPr>
            <a:r>
              <a:rPr lang="tr-TR">
                <a:solidFill>
                  <a:srgbClr val="FFFFFF"/>
                </a:solidFill>
              </a:rPr>
              <a:t>Sistemde yer alan 13. ve tek haneli sayı ise kontrol basamağıdır.</a:t>
            </a:r>
          </a:p>
          <a:p>
            <a:pPr>
              <a:lnSpc>
                <a:spcPct val="90000"/>
              </a:lnSpc>
            </a:pPr>
            <a:r>
              <a:rPr lang="tr-TR">
                <a:solidFill>
                  <a:srgbClr val="FFFFFF"/>
                </a:solidFill>
              </a:rPr>
              <a:t>EAN-8 çizgi kod sisteminde ise,ürün kodu 4 ve kontrol sayısı 1 hanelidir. Burada işletme kodu yoktur (Şekil 6.34., sy 453).</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6" name="Picture 2"/>
          <p:cNvPicPr>
            <a:picLocks noGrp="1" noChangeAspect="1" noChangeArrowheads="1"/>
          </p:cNvPicPr>
          <p:nvPr>
            <p:ph idx="1"/>
          </p:nvPr>
        </p:nvPicPr>
        <p:blipFill>
          <a:blip r:embed="rId2" cstate="print"/>
          <a:srcRect/>
          <a:stretch>
            <a:fillRect/>
          </a:stretch>
        </p:blipFill>
        <p:spPr bwMode="auto">
          <a:xfrm>
            <a:off x="152400" y="228600"/>
            <a:ext cx="8839200" cy="6537523"/>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tr-TR">
                <a:solidFill>
                  <a:srgbClr val="FFFF00"/>
                </a:solidFill>
              </a:rPr>
              <a:t>Dayanıklılık</a:t>
            </a:r>
          </a:p>
        </p:txBody>
      </p:sp>
      <p:sp>
        <p:nvSpPr>
          <p:cNvPr id="14339" name="Rectangle 3"/>
          <p:cNvSpPr>
            <a:spLocks noGrp="1" noChangeArrowheads="1"/>
          </p:cNvSpPr>
          <p:nvPr>
            <p:ph type="body" idx="1"/>
          </p:nvPr>
        </p:nvSpPr>
        <p:spPr/>
        <p:txBody>
          <a:bodyPr/>
          <a:lstStyle/>
          <a:p>
            <a:r>
              <a:rPr lang="tr-TR">
                <a:solidFill>
                  <a:srgbClr val="FFFFFF"/>
                </a:solidFill>
              </a:rPr>
              <a:t>Mekanik hasarlar gıdaların taşınması sırasında oluşmaktadır. </a:t>
            </a:r>
          </a:p>
          <a:p>
            <a:r>
              <a:rPr lang="tr-TR">
                <a:solidFill>
                  <a:srgbClr val="FFFFFF"/>
                </a:solidFill>
              </a:rPr>
              <a:t>Bu nedenle ambalaj malzemesi gerektiğinde sert, koruyucu özellikte olmalıdır.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tr-TR"/>
              <a:t>Ambalajların sınıflandırılması</a:t>
            </a:r>
          </a:p>
        </p:txBody>
      </p:sp>
      <p:sp>
        <p:nvSpPr>
          <p:cNvPr id="15363" name="Rectangle 3"/>
          <p:cNvSpPr>
            <a:spLocks noGrp="1" noChangeArrowheads="1"/>
          </p:cNvSpPr>
          <p:nvPr>
            <p:ph type="body" idx="1"/>
          </p:nvPr>
        </p:nvSpPr>
        <p:spPr/>
        <p:txBody>
          <a:bodyPr/>
          <a:lstStyle/>
          <a:p>
            <a:pPr>
              <a:lnSpc>
                <a:spcPct val="90000"/>
              </a:lnSpc>
            </a:pPr>
            <a:r>
              <a:rPr lang="tr-TR" sz="2400">
                <a:solidFill>
                  <a:srgbClr val="FFFFFF"/>
                </a:solidFill>
              </a:rPr>
              <a:t>1) Sert ambalajlar</a:t>
            </a:r>
          </a:p>
          <a:p>
            <a:pPr lvl="1">
              <a:lnSpc>
                <a:spcPct val="90000"/>
              </a:lnSpc>
            </a:pPr>
            <a:r>
              <a:rPr lang="tr-TR" sz="2000">
                <a:solidFill>
                  <a:srgbClr val="FFFF00"/>
                </a:solidFill>
              </a:rPr>
              <a:t>Cam ambalaj :</a:t>
            </a:r>
            <a:r>
              <a:rPr lang="tr-TR" sz="2000">
                <a:solidFill>
                  <a:srgbClr val="FFFFFF"/>
                </a:solidFill>
              </a:rPr>
              <a:t> Yıkama, doldurma kapama, kasa boşaltma, kasa yıkama ve kasalama makineleri</a:t>
            </a:r>
          </a:p>
          <a:p>
            <a:pPr lvl="1">
              <a:lnSpc>
                <a:spcPct val="90000"/>
              </a:lnSpc>
            </a:pPr>
            <a:r>
              <a:rPr lang="tr-TR" sz="2000">
                <a:solidFill>
                  <a:srgbClr val="FFFF00"/>
                </a:solidFill>
              </a:rPr>
              <a:t>Metal ambalaj:</a:t>
            </a:r>
            <a:r>
              <a:rPr lang="tr-TR" sz="2000">
                <a:solidFill>
                  <a:srgbClr val="FFFFFF"/>
                </a:solidFill>
              </a:rPr>
              <a:t> Kutu imalat, doldurma-kapama ve etiketleme makineleri</a:t>
            </a:r>
          </a:p>
          <a:p>
            <a:pPr lvl="1">
              <a:lnSpc>
                <a:spcPct val="90000"/>
              </a:lnSpc>
              <a:buFontTx/>
              <a:buNone/>
            </a:pPr>
            <a:r>
              <a:rPr lang="tr-TR" sz="2000">
                <a:solidFill>
                  <a:srgbClr val="FFFFFF"/>
                </a:solidFill>
              </a:rPr>
              <a:t>2) </a:t>
            </a:r>
            <a:r>
              <a:rPr lang="tr-TR" sz="2400">
                <a:solidFill>
                  <a:srgbClr val="FFFFFF"/>
                </a:solidFill>
              </a:rPr>
              <a:t>Esnek ambalajlar</a:t>
            </a:r>
          </a:p>
          <a:p>
            <a:pPr lvl="1">
              <a:lnSpc>
                <a:spcPct val="90000"/>
              </a:lnSpc>
              <a:buFontTx/>
              <a:buNone/>
            </a:pPr>
            <a:r>
              <a:rPr lang="tr-TR" sz="2000">
                <a:solidFill>
                  <a:srgbClr val="FFFFFF"/>
                </a:solidFill>
              </a:rPr>
              <a:t>	</a:t>
            </a:r>
            <a:r>
              <a:rPr lang="tr-TR" sz="2000">
                <a:solidFill>
                  <a:srgbClr val="FFFF00"/>
                </a:solidFill>
              </a:rPr>
              <a:t>Plastik ambalaj :</a:t>
            </a:r>
            <a:r>
              <a:rPr lang="tr-TR" sz="2000">
                <a:solidFill>
                  <a:srgbClr val="FFFFFF"/>
                </a:solidFill>
              </a:rPr>
              <a:t> Şekilleme, doldurma-kapama makineleri</a:t>
            </a:r>
          </a:p>
          <a:p>
            <a:pPr lvl="1">
              <a:lnSpc>
                <a:spcPct val="90000"/>
              </a:lnSpc>
              <a:buFontTx/>
              <a:buNone/>
            </a:pPr>
            <a:r>
              <a:rPr lang="tr-TR" sz="2000">
                <a:solidFill>
                  <a:srgbClr val="FFFFFF"/>
                </a:solidFill>
              </a:rPr>
              <a:t>	</a:t>
            </a:r>
            <a:r>
              <a:rPr lang="tr-TR" sz="2000">
                <a:solidFill>
                  <a:srgbClr val="FFFF00"/>
                </a:solidFill>
              </a:rPr>
              <a:t>Metal folyo ambalaj :</a:t>
            </a:r>
            <a:r>
              <a:rPr lang="tr-TR" sz="2000">
                <a:solidFill>
                  <a:srgbClr val="FFFFFF"/>
                </a:solidFill>
              </a:rPr>
              <a:t> Doldurma-kapama makineleri</a:t>
            </a:r>
          </a:p>
          <a:p>
            <a:pPr lvl="1">
              <a:lnSpc>
                <a:spcPct val="90000"/>
              </a:lnSpc>
              <a:buFontTx/>
              <a:buNone/>
            </a:pPr>
            <a:r>
              <a:rPr lang="tr-TR" sz="2000">
                <a:solidFill>
                  <a:srgbClr val="FFFFFF"/>
                </a:solidFill>
              </a:rPr>
              <a:t>	</a:t>
            </a:r>
            <a:r>
              <a:rPr lang="tr-TR" sz="2000">
                <a:solidFill>
                  <a:srgbClr val="FFFF00"/>
                </a:solidFill>
              </a:rPr>
              <a:t>Kağıt ve karton ambalaj :</a:t>
            </a:r>
            <a:r>
              <a:rPr lang="tr-TR" sz="2000">
                <a:solidFill>
                  <a:srgbClr val="FFFFFF"/>
                </a:solidFill>
              </a:rPr>
              <a:t> Doldurma-kapam makineleri</a:t>
            </a:r>
          </a:p>
          <a:p>
            <a:pPr lvl="1">
              <a:lnSpc>
                <a:spcPct val="90000"/>
              </a:lnSpc>
              <a:buFontTx/>
              <a:buNone/>
            </a:pPr>
            <a:r>
              <a:rPr lang="tr-TR" sz="2400">
                <a:solidFill>
                  <a:srgbClr val="FFFFFF"/>
                </a:solidFill>
              </a:rPr>
              <a:t>3)</a:t>
            </a:r>
            <a:r>
              <a:rPr lang="tr-TR" sz="2000">
                <a:solidFill>
                  <a:srgbClr val="FFFFFF"/>
                </a:solidFill>
              </a:rPr>
              <a:t> </a:t>
            </a:r>
            <a:r>
              <a:rPr lang="tr-TR" sz="2400">
                <a:solidFill>
                  <a:srgbClr val="FFFFFF"/>
                </a:solidFill>
              </a:rPr>
              <a:t>Çok katlı ambalajlar :</a:t>
            </a:r>
            <a:r>
              <a:rPr lang="tr-TR" sz="2000">
                <a:solidFill>
                  <a:srgbClr val="FFFFFF"/>
                </a:solidFill>
              </a:rPr>
              <a:t> Şekilleme, doldurma-kapama makineleri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tr-TR"/>
              <a:t>Sert ambalaj</a:t>
            </a:r>
          </a:p>
        </p:txBody>
      </p:sp>
      <p:sp>
        <p:nvSpPr>
          <p:cNvPr id="16387" name="Rectangle 3"/>
          <p:cNvSpPr>
            <a:spLocks noGrp="1" noChangeArrowheads="1"/>
          </p:cNvSpPr>
          <p:nvPr>
            <p:ph type="body" idx="1"/>
          </p:nvPr>
        </p:nvSpPr>
        <p:spPr/>
        <p:txBody>
          <a:bodyPr/>
          <a:lstStyle/>
          <a:p>
            <a:r>
              <a:rPr lang="tr-TR">
                <a:solidFill>
                  <a:srgbClr val="FFFFFF"/>
                </a:solidFill>
              </a:rPr>
              <a:t>Gıdaların cam ve metal malzemelerden yapılmış kaplara konulması sert ambalaj olarak tanımlanabilir.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tr-TR"/>
              <a:t>Cam ambalaj</a:t>
            </a:r>
          </a:p>
        </p:txBody>
      </p:sp>
      <p:sp>
        <p:nvSpPr>
          <p:cNvPr id="17411" name="Rectangle 3"/>
          <p:cNvSpPr>
            <a:spLocks noGrp="1" noChangeArrowheads="1"/>
          </p:cNvSpPr>
          <p:nvPr>
            <p:ph type="body" idx="1"/>
          </p:nvPr>
        </p:nvSpPr>
        <p:spPr/>
        <p:txBody>
          <a:bodyPr/>
          <a:lstStyle/>
          <a:p>
            <a:r>
              <a:rPr lang="tr-TR">
                <a:solidFill>
                  <a:srgbClr val="FFFFFF"/>
                </a:solidFill>
              </a:rPr>
              <a:t>Cam, kum, soda, kireç ve diğer endüstriyel katkı maddeleri karışımının 1500 C’ye kadar  ısıtılarak eritilmesiyle elde edilir.</a:t>
            </a:r>
          </a:p>
          <a:p>
            <a:r>
              <a:rPr lang="tr-TR">
                <a:solidFill>
                  <a:srgbClr val="FFFFFF"/>
                </a:solidFill>
              </a:rPr>
              <a:t>Erimiş cama üfleme (şişirme), çekme, presleme ve dökme gibi yöntemlerle şekil verilir.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tr-TR" sz="3600"/>
              <a:t/>
            </a:r>
            <a:br>
              <a:rPr lang="tr-TR" sz="3600"/>
            </a:br>
            <a:r>
              <a:rPr lang="tr-TR" sz="3600"/>
              <a:t>Cam ambalajlar</a:t>
            </a:r>
          </a:p>
        </p:txBody>
      </p:sp>
      <p:sp>
        <p:nvSpPr>
          <p:cNvPr id="47107" name="Rectangle 3"/>
          <p:cNvSpPr>
            <a:spLocks noGrp="1" noChangeArrowheads="1"/>
          </p:cNvSpPr>
          <p:nvPr>
            <p:ph type="body" idx="1"/>
          </p:nvPr>
        </p:nvSpPr>
        <p:spPr/>
        <p:txBody>
          <a:bodyPr/>
          <a:lstStyle/>
          <a:p>
            <a:pPr>
              <a:lnSpc>
                <a:spcPct val="90000"/>
              </a:lnSpc>
            </a:pPr>
            <a:r>
              <a:rPr lang="tr-TR" sz="2800">
                <a:solidFill>
                  <a:srgbClr val="FFFFFF"/>
                </a:solidFill>
              </a:rPr>
              <a:t>Cam kaplar ağızlarına göre </a:t>
            </a:r>
            <a:r>
              <a:rPr lang="tr-TR" sz="2800">
                <a:solidFill>
                  <a:srgbClr val="FFFF00"/>
                </a:solidFill>
              </a:rPr>
              <a:t>dar boğazlı</a:t>
            </a:r>
            <a:r>
              <a:rPr lang="tr-TR" sz="2800">
                <a:solidFill>
                  <a:srgbClr val="FFFFFF"/>
                </a:solidFill>
              </a:rPr>
              <a:t> ve </a:t>
            </a:r>
            <a:r>
              <a:rPr lang="tr-TR" sz="2800">
                <a:solidFill>
                  <a:srgbClr val="FFFF00"/>
                </a:solidFill>
              </a:rPr>
              <a:t>geniş boğazlı</a:t>
            </a:r>
            <a:r>
              <a:rPr lang="tr-TR" sz="2800">
                <a:solidFill>
                  <a:srgbClr val="FFFFFF"/>
                </a:solidFill>
              </a:rPr>
              <a:t> olarak adlandırılırlar.</a:t>
            </a:r>
          </a:p>
          <a:p>
            <a:pPr>
              <a:lnSpc>
                <a:spcPct val="90000"/>
              </a:lnSpc>
            </a:pPr>
            <a:r>
              <a:rPr lang="tr-TR" sz="2800">
                <a:solidFill>
                  <a:srgbClr val="FFFFFF"/>
                </a:solidFill>
              </a:rPr>
              <a:t>Geniş ağızlı cam kaplar genellikle bebek mamaları, süt tozu, meyve ve sebze konserveleri, bal tereyağı, hazır kahve ve krema, reçel, jöle, mayonez ve turşu konserveleri ambalajında kullanılır.</a:t>
            </a:r>
          </a:p>
          <a:p>
            <a:pPr>
              <a:lnSpc>
                <a:spcPct val="90000"/>
              </a:lnSpc>
            </a:pPr>
            <a:r>
              <a:rPr lang="tr-TR" sz="2800">
                <a:solidFill>
                  <a:srgbClr val="FFFFFF"/>
                </a:solidFill>
              </a:rPr>
              <a:t>Dar ağızlı cam kaplar ise genellikle süt, ketçap, meyve suları, salata sosları, yağlar, su, sirke, alkollü ve alkolsüz içkiler ile sade ve gazlı içeceklerin ambalajında kullanılır.</a:t>
            </a:r>
          </a:p>
        </p:txBody>
      </p:sp>
    </p:spTree>
  </p:cSld>
  <p:clrMapOvr>
    <a:masterClrMapping/>
  </p:clrMapOvr>
</p:sld>
</file>

<file path=ppt/theme/theme1.xml><?xml version="1.0" encoding="utf-8"?>
<a:theme xmlns:a="http://schemas.openxmlformats.org/drawingml/2006/main" name="Kimono">
  <a:themeElements>
    <a:clrScheme name="Kimono 1">
      <a:dk1>
        <a:srgbClr val="2F1311"/>
      </a:dk1>
      <a:lt1>
        <a:srgbClr val="C16059"/>
      </a:lt1>
      <a:dk2>
        <a:srgbClr val="F7D47D"/>
      </a:dk2>
      <a:lt2>
        <a:srgbClr val="000000"/>
      </a:lt2>
      <a:accent1>
        <a:srgbClr val="D5B781"/>
      </a:accent1>
      <a:accent2>
        <a:srgbClr val="79AF7D"/>
      </a:accent2>
      <a:accent3>
        <a:srgbClr val="DDB6B5"/>
      </a:accent3>
      <a:accent4>
        <a:srgbClr val="270E0D"/>
      </a:accent4>
      <a:accent5>
        <a:srgbClr val="E7D8C1"/>
      </a:accent5>
      <a:accent6>
        <a:srgbClr val="6D9E71"/>
      </a:accent6>
      <a:hlink>
        <a:srgbClr val="F0B854"/>
      </a:hlink>
      <a:folHlink>
        <a:srgbClr val="DC893E"/>
      </a:folHlink>
    </a:clrScheme>
    <a:fontScheme name="Kimono">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Kimono 1">
        <a:dk1>
          <a:srgbClr val="2F1311"/>
        </a:dk1>
        <a:lt1>
          <a:srgbClr val="C16059"/>
        </a:lt1>
        <a:dk2>
          <a:srgbClr val="F7D47D"/>
        </a:dk2>
        <a:lt2>
          <a:srgbClr val="000000"/>
        </a:lt2>
        <a:accent1>
          <a:srgbClr val="D5B781"/>
        </a:accent1>
        <a:accent2>
          <a:srgbClr val="79AF7D"/>
        </a:accent2>
        <a:accent3>
          <a:srgbClr val="DDB6B5"/>
        </a:accent3>
        <a:accent4>
          <a:srgbClr val="270E0D"/>
        </a:accent4>
        <a:accent5>
          <a:srgbClr val="E7D8C1"/>
        </a:accent5>
        <a:accent6>
          <a:srgbClr val="6D9E71"/>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Kimono 2">
        <a:dk1>
          <a:srgbClr val="000000"/>
        </a:dk1>
        <a:lt1>
          <a:srgbClr val="FFFFFF"/>
        </a:lt1>
        <a:dk2>
          <a:srgbClr val="000000"/>
        </a:dk2>
        <a:lt2>
          <a:srgbClr val="F7D47D"/>
        </a:lt2>
        <a:accent1>
          <a:srgbClr val="C19341"/>
        </a:accent1>
        <a:accent2>
          <a:srgbClr val="60A265"/>
        </a:accent2>
        <a:accent3>
          <a:srgbClr val="AAAAAA"/>
        </a:accent3>
        <a:accent4>
          <a:srgbClr val="DADADA"/>
        </a:accent4>
        <a:accent5>
          <a:srgbClr val="DDC8B0"/>
        </a:accent5>
        <a:accent6>
          <a:srgbClr val="56925B"/>
        </a:accent6>
        <a:hlink>
          <a:srgbClr val="EB9F17"/>
        </a:hlink>
        <a:folHlink>
          <a:srgbClr val="CF7625"/>
        </a:folHlink>
      </a:clrScheme>
      <a:clrMap bg1="dk2" tx1="lt1" bg2="dk1" tx2="lt2" accent1="accent1" accent2="accent2" accent3="accent3" accent4="accent4" accent5="accent5" accent6="accent6" hlink="hlink" folHlink="folHlink"/>
    </a:extraClrScheme>
    <a:extraClrScheme>
      <a:clrScheme name="Kimono 3">
        <a:dk1>
          <a:srgbClr val="00002E"/>
        </a:dk1>
        <a:lt1>
          <a:srgbClr val="FFFFFF"/>
        </a:lt1>
        <a:dk2>
          <a:srgbClr val="003399"/>
        </a:dk2>
        <a:lt2>
          <a:srgbClr val="F4BC40"/>
        </a:lt2>
        <a:accent1>
          <a:srgbClr val="9280CC"/>
        </a:accent1>
        <a:accent2>
          <a:srgbClr val="BD51A1"/>
        </a:accent2>
        <a:accent3>
          <a:srgbClr val="AAADCA"/>
        </a:accent3>
        <a:accent4>
          <a:srgbClr val="DADADA"/>
        </a:accent4>
        <a:accent5>
          <a:srgbClr val="C7C0E2"/>
        </a:accent5>
        <a:accent6>
          <a:srgbClr val="AB4991"/>
        </a:accent6>
        <a:hlink>
          <a:srgbClr val="CC66FF"/>
        </a:hlink>
        <a:folHlink>
          <a:srgbClr val="824F99"/>
        </a:folHlink>
      </a:clrScheme>
      <a:clrMap bg1="dk2" tx1="lt1" bg2="dk1" tx2="lt2" accent1="accent1" accent2="accent2" accent3="accent3" accent4="accent4" accent5="accent5" accent6="accent6" hlink="hlink" folHlink="folHlink"/>
    </a:extraClrScheme>
    <a:extraClrScheme>
      <a:clrScheme name="Kimono 4">
        <a:dk1>
          <a:srgbClr val="2F1311"/>
        </a:dk1>
        <a:lt1>
          <a:srgbClr val="7A8E9C"/>
        </a:lt1>
        <a:dk2>
          <a:srgbClr val="FDF4DF"/>
        </a:dk2>
        <a:lt2>
          <a:srgbClr val="3E4A52"/>
        </a:lt2>
        <a:accent1>
          <a:srgbClr val="81ABA0"/>
        </a:accent1>
        <a:accent2>
          <a:srgbClr val="CD817B"/>
        </a:accent2>
        <a:accent3>
          <a:srgbClr val="BEC6CB"/>
        </a:accent3>
        <a:accent4>
          <a:srgbClr val="270E0D"/>
        </a:accent4>
        <a:accent5>
          <a:srgbClr val="C1D2CD"/>
        </a:accent5>
        <a:accent6>
          <a:srgbClr val="BA746F"/>
        </a:accent6>
        <a:hlink>
          <a:srgbClr val="BEBC76"/>
        </a:hlink>
        <a:folHlink>
          <a:srgbClr val="668E69"/>
        </a:folHlink>
      </a:clrScheme>
      <a:clrMap bg1="lt1" tx1="dk1" bg2="lt2" tx2="dk2" accent1="accent1" accent2="accent2" accent3="accent3" accent4="accent4" accent5="accent5" accent6="accent6" hlink="hlink" folHlink="folHlink"/>
    </a:extraClrScheme>
    <a:extraClrScheme>
      <a:clrScheme name="Kimono 5">
        <a:dk1>
          <a:srgbClr val="2F1311"/>
        </a:dk1>
        <a:lt1>
          <a:srgbClr val="7A9C7C"/>
        </a:lt1>
        <a:dk2>
          <a:srgbClr val="FBEBC3"/>
        </a:dk2>
        <a:lt2>
          <a:srgbClr val="3C503D"/>
        </a:lt2>
        <a:accent1>
          <a:srgbClr val="D5B781"/>
        </a:accent1>
        <a:accent2>
          <a:srgbClr val="C16059"/>
        </a:accent2>
        <a:accent3>
          <a:srgbClr val="BECBBF"/>
        </a:accent3>
        <a:accent4>
          <a:srgbClr val="270E0D"/>
        </a:accent4>
        <a:accent5>
          <a:srgbClr val="E7D8C1"/>
        </a:accent5>
        <a:accent6>
          <a:srgbClr val="AF5650"/>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Kimono 6">
        <a:dk1>
          <a:srgbClr val="000000"/>
        </a:dk1>
        <a:lt1>
          <a:srgbClr val="D9EFE0"/>
        </a:lt1>
        <a:dk2>
          <a:srgbClr val="30605A"/>
        </a:dk2>
        <a:lt2>
          <a:srgbClr val="15331E"/>
        </a:lt2>
        <a:accent1>
          <a:srgbClr val="A4C6BA"/>
        </a:accent1>
        <a:accent2>
          <a:srgbClr val="558F7D"/>
        </a:accent2>
        <a:accent3>
          <a:srgbClr val="E9F6ED"/>
        </a:accent3>
        <a:accent4>
          <a:srgbClr val="000000"/>
        </a:accent4>
        <a:accent5>
          <a:srgbClr val="CFDFD9"/>
        </a:accent5>
        <a:accent6>
          <a:srgbClr val="4C8171"/>
        </a:accent6>
        <a:hlink>
          <a:srgbClr val="C1C177"/>
        </a:hlink>
        <a:folHlink>
          <a:srgbClr val="A08F5E"/>
        </a:folHlink>
      </a:clrScheme>
      <a:clrMap bg1="lt1" tx1="dk1" bg2="lt2" tx2="dk2" accent1="accent1" accent2="accent2" accent3="accent3" accent4="accent4" accent5="accent5" accent6="accent6" hlink="hlink" folHlink="folHlink"/>
    </a:extraClrScheme>
    <a:extraClrScheme>
      <a:clrScheme name="Kimono 7">
        <a:dk1>
          <a:srgbClr val="2F1311"/>
        </a:dk1>
        <a:lt1>
          <a:srgbClr val="CFC7B5"/>
        </a:lt1>
        <a:dk2>
          <a:srgbClr val="853F35"/>
        </a:dk2>
        <a:lt2>
          <a:srgbClr val="8E7F5E"/>
        </a:lt2>
        <a:accent1>
          <a:srgbClr val="EBD2A5"/>
        </a:accent1>
        <a:accent2>
          <a:srgbClr val="A5C9A8"/>
        </a:accent2>
        <a:accent3>
          <a:srgbClr val="E4E0D7"/>
        </a:accent3>
        <a:accent4>
          <a:srgbClr val="270E0D"/>
        </a:accent4>
        <a:accent5>
          <a:srgbClr val="F3E5CF"/>
        </a:accent5>
        <a:accent6>
          <a:srgbClr val="95B698"/>
        </a:accent6>
        <a:hlink>
          <a:srgbClr val="C68510"/>
        </a:hlink>
        <a:folHlink>
          <a:srgbClr val="E5A871"/>
        </a:folHlink>
      </a:clrScheme>
      <a:clrMap bg1="lt1" tx1="dk1" bg2="lt2" tx2="dk2" accent1="accent1" accent2="accent2" accent3="accent3" accent4="accent4" accent5="accent5" accent6="accent6" hlink="hlink" folHlink="folHlink"/>
    </a:extraClrScheme>
    <a:extraClrScheme>
      <a:clrScheme name="Kimono 8">
        <a:dk1>
          <a:srgbClr val="000000"/>
        </a:dk1>
        <a:lt1>
          <a:srgbClr val="F0EED8"/>
        </a:lt1>
        <a:dk2>
          <a:srgbClr val="666729"/>
        </a:dk2>
        <a:lt2>
          <a:srgbClr val="3F3B19"/>
        </a:lt2>
        <a:accent1>
          <a:srgbClr val="E9D47D"/>
        </a:accent1>
        <a:accent2>
          <a:srgbClr val="D4DD91"/>
        </a:accent2>
        <a:accent3>
          <a:srgbClr val="F6F5E9"/>
        </a:accent3>
        <a:accent4>
          <a:srgbClr val="000000"/>
        </a:accent4>
        <a:accent5>
          <a:srgbClr val="F2E6BF"/>
        </a:accent5>
        <a:accent6>
          <a:srgbClr val="C0C883"/>
        </a:accent6>
        <a:hlink>
          <a:srgbClr val="9D943F"/>
        </a:hlink>
        <a:folHlink>
          <a:srgbClr val="C9C177"/>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Kimono</Template>
  <TotalTime>1197</TotalTime>
  <Words>1948</Words>
  <Application>Microsoft Office PowerPoint</Application>
  <PresentationFormat>Ekran Gösterisi (4:3)</PresentationFormat>
  <Paragraphs>186</Paragraphs>
  <Slides>49</Slides>
  <Notes>0</Notes>
  <HiddenSlides>0</HiddenSlides>
  <MMClips>0</MMClips>
  <ScaleCrop>false</ScaleCrop>
  <HeadingPairs>
    <vt:vector size="4" baseType="variant">
      <vt:variant>
        <vt:lpstr>Tema</vt:lpstr>
      </vt:variant>
      <vt:variant>
        <vt:i4>1</vt:i4>
      </vt:variant>
      <vt:variant>
        <vt:lpstr>Slayt Başlıkları</vt:lpstr>
      </vt:variant>
      <vt:variant>
        <vt:i4>49</vt:i4>
      </vt:variant>
    </vt:vector>
  </HeadingPairs>
  <TitlesOfParts>
    <vt:vector size="50" baseType="lpstr">
      <vt:lpstr>Kimono</vt:lpstr>
      <vt:lpstr>Ambalaj ve Ambalajlama Makinaları</vt:lpstr>
      <vt:lpstr>Gıda ambalaj malzemelerinden beklenen özellikler</vt:lpstr>
      <vt:lpstr>Gıda ambalaj malzemelerinden beklenen özellikler</vt:lpstr>
      <vt:lpstr>GIDA AMBALAJINDAN BEKLENEN ÖZELLİKLER Geçirgenlik</vt:lpstr>
      <vt:lpstr>Dayanıklılık</vt:lpstr>
      <vt:lpstr>Ambalajların sınıflandırılması</vt:lpstr>
      <vt:lpstr>Sert ambalaj</vt:lpstr>
      <vt:lpstr>Cam ambalaj</vt:lpstr>
      <vt:lpstr> Cam ambalajlar</vt:lpstr>
      <vt:lpstr>Gıda ambalajı olarak camın tercih edilme sebepleri</vt:lpstr>
      <vt:lpstr>Gıda ambalajı olarak camın tercih edilme sebepleri</vt:lpstr>
      <vt:lpstr>Cam ambalaj kullanımının olumsuz yönleri</vt:lpstr>
      <vt:lpstr>Metal ambalaj</vt:lpstr>
      <vt:lpstr>Kalaylı teneke</vt:lpstr>
      <vt:lpstr>Çelik tipleri 4 çeşittir</vt:lpstr>
      <vt:lpstr>Kalaylı teneke</vt:lpstr>
      <vt:lpstr>Laklama</vt:lpstr>
      <vt:lpstr>Laklar</vt:lpstr>
      <vt:lpstr>Laklar</vt:lpstr>
      <vt:lpstr>Laklar</vt:lpstr>
      <vt:lpstr>Alüminyum kutu</vt:lpstr>
      <vt:lpstr>Kapak ve kapak tipleri</vt:lpstr>
      <vt:lpstr>Vida dişli kapak</vt:lpstr>
      <vt:lpstr>Bilezikli kapak</vt:lpstr>
      <vt:lpstr>Tırnaklı kapak</vt:lpstr>
      <vt:lpstr>Folyo kapak</vt:lpstr>
      <vt:lpstr>Taç kapak</vt:lpstr>
      <vt:lpstr>Mantar-tel kombinasyonlu kapak</vt:lpstr>
      <vt:lpstr>Esnek ambalajlar</vt:lpstr>
      <vt:lpstr>Esnek ambalaj malzemelerinin özellikleri</vt:lpstr>
      <vt:lpstr>Esnek ambalajlar</vt:lpstr>
      <vt:lpstr>Tek katlı ambalaj malzemeleri</vt:lpstr>
      <vt:lpstr>Slayt 33</vt:lpstr>
      <vt:lpstr>Çok katlı ambalaj malzemeleri</vt:lpstr>
      <vt:lpstr>Laminantlar</vt:lpstr>
      <vt:lpstr>Metal folyolar</vt:lpstr>
      <vt:lpstr>Kağıt ve kartonlar</vt:lpstr>
      <vt:lpstr>Etiketleme</vt:lpstr>
      <vt:lpstr>Yıkama, doldurma ve kapama makineleri</vt:lpstr>
      <vt:lpstr>Slayt 40</vt:lpstr>
      <vt:lpstr>Yıkama, doldurma ve kapama makineleri</vt:lpstr>
      <vt:lpstr>Hava çıkarma </vt:lpstr>
      <vt:lpstr>Gıdaların kontrolü ve modifiye atmosferde depolama</vt:lpstr>
      <vt:lpstr>Kontrollü atmosferde depolama</vt:lpstr>
      <vt:lpstr>Modifiye atmosferde ambalajlama</vt:lpstr>
      <vt:lpstr>Ambalajlamada çizgi (bar) kod sistemi</vt:lpstr>
      <vt:lpstr>Ürün kod sistemleri</vt:lpstr>
      <vt:lpstr>Ürün kodu</vt:lpstr>
      <vt:lpstr>Slayt 49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Müdür_Yardımcısı</dc:creator>
  <cp:lastModifiedBy>Müdür_Yardımcısı</cp:lastModifiedBy>
  <cp:revision>94</cp:revision>
  <cp:lastPrinted>1601-01-01T00:00:00Z</cp:lastPrinted>
  <dcterms:created xsi:type="dcterms:W3CDTF">1601-01-01T00:00:00Z</dcterms:created>
  <dcterms:modified xsi:type="dcterms:W3CDTF">2018-02-23T11:39:33Z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