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164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96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12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991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891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31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66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64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26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58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4546E-CC8B-4446-BA45-7145072E89BA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0B32-E50F-4C2F-9867-E2DA3F0EDD2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99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Amaçları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</a:t>
            </a:r>
            <a:r>
              <a:rPr lang="tr-TR" dirty="0" smtClean="0"/>
              <a:t>2</a:t>
            </a:r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45271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Kendini tanıma, gerçekleştirme ve başkalarıyla iletişim becerisini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Dil gelişimi, sözel ve sözel olmayan ifade becerilerini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/>
              <a:t>Duygunun sağlıklı bir biçimde boşalımı ve kontrolü</a:t>
            </a:r>
            <a:endParaRPr lang="tr-TR" sz="2000" dirty="0" smtClean="0"/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3285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Kendini tanıma, gerçekleştirme ve başkalarıyla iletişim becerisini geliştirme</a:t>
            </a:r>
            <a:r>
              <a:rPr lang="tr-TR" sz="2000" b="1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92D050"/>
                </a:solidFill>
              </a:rPr>
              <a:t>Dil gelişimi, sözel ve sözel olmayan ifade becerilerini geliştirme,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25892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Kendini tanıma, gerçekleştirme ve başkalarıyla iletişim becerisini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bg1"/>
                </a:solidFill>
              </a:rPr>
              <a:t>Dil gelişimi, sözel ve sözel olmayan ifade becerilerini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7030A0"/>
                </a:solidFill>
              </a:rPr>
              <a:t>Duygunun sağlıklı bir biçimde boşalımı ve kontrolü</a:t>
            </a:r>
            <a:endParaRPr lang="tr-TR" sz="2000" dirty="0" smtClean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63058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4"/>
                </a:solidFill>
              </a:rPr>
              <a:t>Hayal gücünü ve yaratıcılığı geliştirmek,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chemeClr val="accent2">
                    <a:lumMod val="75000"/>
                  </a:schemeClr>
                </a:solidFill>
              </a:rPr>
              <a:t>Kendini tanıma, gerçekleştirme ve başkalarıyla iletişim becerisini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92D050"/>
                </a:solidFill>
              </a:rPr>
              <a:t>Dil gelişimi, sözel ve sözel olmayan ifade becerilerini geliştirme,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b="1" dirty="0" smtClean="0">
                <a:solidFill>
                  <a:srgbClr val="7030A0"/>
                </a:solidFill>
              </a:rPr>
              <a:t>Duygunun sağlıklı bir biçimde boşalımı ve kontrolü</a:t>
            </a:r>
            <a:endParaRPr lang="tr-TR" sz="2000" dirty="0" smtClean="0">
              <a:solidFill>
                <a:srgbClr val="7030A0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11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63932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479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Yaratıcı Dramanın Amaçları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Amaçları</dc:title>
  <dc:creator>Microsoft hesabı</dc:creator>
  <cp:lastModifiedBy>Microsoft hesabı</cp:lastModifiedBy>
  <cp:revision>3</cp:revision>
  <dcterms:created xsi:type="dcterms:W3CDTF">2020-07-29T11:02:33Z</dcterms:created>
  <dcterms:modified xsi:type="dcterms:W3CDTF">2020-07-29T11:18:05Z</dcterms:modified>
</cp:coreProperties>
</file>