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Lst>
  <p:sldIdLst>
    <p:sldId id="256" r:id="rId3"/>
    <p:sldId id="257" r:id="rId4"/>
    <p:sldId id="258" r:id="rId5"/>
    <p:sldId id="259" r:id="rId6"/>
    <p:sldId id="260" r:id="rId7"/>
    <p:sldId id="261" r:id="rId8"/>
    <p:sldId id="262" r:id="rId9"/>
  </p:sldIdLst>
  <p:sldSz cx="12192000" cy="6858000"/>
  <p:notesSz cx="7559675" cy="10691813"/>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6" d="100"/>
          <a:sy n="86" d="100"/>
        </p:scale>
        <p:origin x="70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27" name="PlaceHolder 2"/>
          <p:cNvSpPr>
            <a:spLocks noGrp="1"/>
          </p:cNvSpPr>
          <p:nvPr>
            <p:ph type="body"/>
          </p:nvPr>
        </p:nvSpPr>
        <p:spPr>
          <a:xfrm>
            <a:off x="838080" y="1825560"/>
            <a:ext cx="1051524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28" name="PlaceHolder 3"/>
          <p:cNvSpPr>
            <a:spLocks noGrp="1"/>
          </p:cNvSpPr>
          <p:nvPr>
            <p:ph type="body"/>
          </p:nvPr>
        </p:nvSpPr>
        <p:spPr>
          <a:xfrm>
            <a:off x="838080" y="4098240"/>
            <a:ext cx="1051524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30"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31"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32" name="PlaceHolder 4"/>
          <p:cNvSpPr>
            <a:spLocks noGrp="1"/>
          </p:cNvSpPr>
          <p:nvPr>
            <p:ph type="body"/>
          </p:nvPr>
        </p:nvSpPr>
        <p:spPr>
          <a:xfrm>
            <a:off x="838080" y="409824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33" name="PlaceHolder 5"/>
          <p:cNvSpPr>
            <a:spLocks noGrp="1"/>
          </p:cNvSpPr>
          <p:nvPr>
            <p:ph type="body"/>
          </p:nvPr>
        </p:nvSpPr>
        <p:spPr>
          <a:xfrm>
            <a:off x="6226200" y="409824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35" name="PlaceHolder 2"/>
          <p:cNvSpPr>
            <a:spLocks noGrp="1"/>
          </p:cNvSpPr>
          <p:nvPr>
            <p:ph type="body"/>
          </p:nvPr>
        </p:nvSpPr>
        <p:spPr>
          <a:xfrm>
            <a:off x="838080" y="182556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36" name="PlaceHolder 3"/>
          <p:cNvSpPr>
            <a:spLocks noGrp="1"/>
          </p:cNvSpPr>
          <p:nvPr>
            <p:ph type="body"/>
          </p:nvPr>
        </p:nvSpPr>
        <p:spPr>
          <a:xfrm>
            <a:off x="4393440" y="182556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37" name="PlaceHolder 4"/>
          <p:cNvSpPr>
            <a:spLocks noGrp="1"/>
          </p:cNvSpPr>
          <p:nvPr>
            <p:ph type="body"/>
          </p:nvPr>
        </p:nvSpPr>
        <p:spPr>
          <a:xfrm>
            <a:off x="7949160" y="182556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38" name="PlaceHolder 5"/>
          <p:cNvSpPr>
            <a:spLocks noGrp="1"/>
          </p:cNvSpPr>
          <p:nvPr>
            <p:ph type="body"/>
          </p:nvPr>
        </p:nvSpPr>
        <p:spPr>
          <a:xfrm>
            <a:off x="838080" y="409824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39" name="PlaceHolder 6"/>
          <p:cNvSpPr>
            <a:spLocks noGrp="1"/>
          </p:cNvSpPr>
          <p:nvPr>
            <p:ph type="body"/>
          </p:nvPr>
        </p:nvSpPr>
        <p:spPr>
          <a:xfrm>
            <a:off x="4393440" y="409824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40" name="PlaceHolder 7"/>
          <p:cNvSpPr>
            <a:spLocks noGrp="1"/>
          </p:cNvSpPr>
          <p:nvPr>
            <p:ph type="body"/>
          </p:nvPr>
        </p:nvSpPr>
        <p:spPr>
          <a:xfrm>
            <a:off x="7949160" y="409824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6"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47" name="PlaceHolder 2"/>
          <p:cNvSpPr>
            <a:spLocks noGrp="1"/>
          </p:cNvSpPr>
          <p:nvPr>
            <p:ph type="subTitle"/>
          </p:nvPr>
        </p:nvSpPr>
        <p:spPr>
          <a:xfrm>
            <a:off x="838080" y="1825560"/>
            <a:ext cx="10515240" cy="4350960"/>
          </a:xfrm>
          <a:prstGeom prst="rect">
            <a:avLst/>
          </a:prstGeom>
        </p:spPr>
        <p:txBody>
          <a:bodyPr lIns="0" tIns="0" rIns="0" bIns="0" anchor="ctr"/>
          <a:lstStyle/>
          <a:p>
            <a:pPr algn="ctr"/>
            <a:endParaRPr lang="en-US" sz="3200" b="0" strike="noStrike" spc="-1">
              <a:latin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49" name="PlaceHolder 2"/>
          <p:cNvSpPr>
            <a:spLocks noGrp="1"/>
          </p:cNvSpPr>
          <p:nvPr>
            <p:ph type="body"/>
          </p:nvPr>
        </p:nvSpPr>
        <p:spPr>
          <a:xfrm>
            <a:off x="838080" y="1825560"/>
            <a:ext cx="10515240" cy="435096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51" name="PlaceHolder 2"/>
          <p:cNvSpPr>
            <a:spLocks noGrp="1"/>
          </p:cNvSpPr>
          <p:nvPr>
            <p:ph type="body"/>
          </p:nvPr>
        </p:nvSpPr>
        <p:spPr>
          <a:xfrm>
            <a:off x="838080" y="1825560"/>
            <a:ext cx="5131080" cy="435096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52" name="PlaceHolder 3"/>
          <p:cNvSpPr>
            <a:spLocks noGrp="1"/>
          </p:cNvSpPr>
          <p:nvPr>
            <p:ph type="body"/>
          </p:nvPr>
        </p:nvSpPr>
        <p:spPr>
          <a:xfrm>
            <a:off x="6226200" y="1825560"/>
            <a:ext cx="5131080" cy="435096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53"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54" name="PlaceHolder 1"/>
          <p:cNvSpPr>
            <a:spLocks noGrp="1"/>
          </p:cNvSpPr>
          <p:nvPr>
            <p:ph type="subTitle"/>
          </p:nvPr>
        </p:nvSpPr>
        <p:spPr>
          <a:xfrm>
            <a:off x="838080" y="365040"/>
            <a:ext cx="10515240" cy="6144120"/>
          </a:xfrm>
          <a:prstGeom prst="rect">
            <a:avLst/>
          </a:prstGeom>
        </p:spPr>
        <p:txBody>
          <a:bodyPr lIns="0" tIns="0" rIns="0" bIns="0" anchor="ctr"/>
          <a:lstStyle/>
          <a:p>
            <a:pPr algn="ctr"/>
            <a:endParaRPr lang="en-US" sz="3200" b="0" strike="noStrike" spc="-1">
              <a:latin typeface="Aria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56"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57" name="PlaceHolder 3"/>
          <p:cNvSpPr>
            <a:spLocks noGrp="1"/>
          </p:cNvSpPr>
          <p:nvPr>
            <p:ph type="body"/>
          </p:nvPr>
        </p:nvSpPr>
        <p:spPr>
          <a:xfrm>
            <a:off x="6226200" y="1825560"/>
            <a:ext cx="5131080" cy="435096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58" name="PlaceHolder 4"/>
          <p:cNvSpPr>
            <a:spLocks noGrp="1"/>
          </p:cNvSpPr>
          <p:nvPr>
            <p:ph type="body"/>
          </p:nvPr>
        </p:nvSpPr>
        <p:spPr>
          <a:xfrm>
            <a:off x="838080" y="409824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6" name="PlaceHolder 2"/>
          <p:cNvSpPr>
            <a:spLocks noGrp="1"/>
          </p:cNvSpPr>
          <p:nvPr>
            <p:ph type="subTitle"/>
          </p:nvPr>
        </p:nvSpPr>
        <p:spPr>
          <a:xfrm>
            <a:off x="838080" y="1825560"/>
            <a:ext cx="10515240" cy="4350960"/>
          </a:xfrm>
          <a:prstGeom prst="rect">
            <a:avLst/>
          </a:prstGeom>
        </p:spPr>
        <p:txBody>
          <a:bodyPr lIns="0" tIns="0" rIns="0" bIns="0" anchor="ctr"/>
          <a:lstStyle/>
          <a:p>
            <a:pPr algn="ctr"/>
            <a:endParaRPr lang="en-US" sz="3200" b="0" strike="noStrike" spc="-1">
              <a:latin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60" name="PlaceHolder 2"/>
          <p:cNvSpPr>
            <a:spLocks noGrp="1"/>
          </p:cNvSpPr>
          <p:nvPr>
            <p:ph type="body"/>
          </p:nvPr>
        </p:nvSpPr>
        <p:spPr>
          <a:xfrm>
            <a:off x="838080" y="1825560"/>
            <a:ext cx="5131080" cy="435096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61"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62" name="PlaceHolder 4"/>
          <p:cNvSpPr>
            <a:spLocks noGrp="1"/>
          </p:cNvSpPr>
          <p:nvPr>
            <p:ph type="body"/>
          </p:nvPr>
        </p:nvSpPr>
        <p:spPr>
          <a:xfrm>
            <a:off x="6226200" y="409824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64"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65"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66" name="PlaceHolder 4"/>
          <p:cNvSpPr>
            <a:spLocks noGrp="1"/>
          </p:cNvSpPr>
          <p:nvPr>
            <p:ph type="body"/>
          </p:nvPr>
        </p:nvSpPr>
        <p:spPr>
          <a:xfrm>
            <a:off x="838080" y="4098240"/>
            <a:ext cx="1051524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68" name="PlaceHolder 2"/>
          <p:cNvSpPr>
            <a:spLocks noGrp="1"/>
          </p:cNvSpPr>
          <p:nvPr>
            <p:ph type="body"/>
          </p:nvPr>
        </p:nvSpPr>
        <p:spPr>
          <a:xfrm>
            <a:off x="838080" y="1825560"/>
            <a:ext cx="1051524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69" name="PlaceHolder 3"/>
          <p:cNvSpPr>
            <a:spLocks noGrp="1"/>
          </p:cNvSpPr>
          <p:nvPr>
            <p:ph type="body"/>
          </p:nvPr>
        </p:nvSpPr>
        <p:spPr>
          <a:xfrm>
            <a:off x="838080" y="4098240"/>
            <a:ext cx="1051524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70"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71"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72"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73" name="PlaceHolder 4"/>
          <p:cNvSpPr>
            <a:spLocks noGrp="1"/>
          </p:cNvSpPr>
          <p:nvPr>
            <p:ph type="body"/>
          </p:nvPr>
        </p:nvSpPr>
        <p:spPr>
          <a:xfrm>
            <a:off x="838080" y="409824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74" name="PlaceHolder 5"/>
          <p:cNvSpPr>
            <a:spLocks noGrp="1"/>
          </p:cNvSpPr>
          <p:nvPr>
            <p:ph type="body"/>
          </p:nvPr>
        </p:nvSpPr>
        <p:spPr>
          <a:xfrm>
            <a:off x="6226200" y="409824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76" name="PlaceHolder 2"/>
          <p:cNvSpPr>
            <a:spLocks noGrp="1"/>
          </p:cNvSpPr>
          <p:nvPr>
            <p:ph type="body"/>
          </p:nvPr>
        </p:nvSpPr>
        <p:spPr>
          <a:xfrm>
            <a:off x="838080" y="182556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77" name="PlaceHolder 3"/>
          <p:cNvSpPr>
            <a:spLocks noGrp="1"/>
          </p:cNvSpPr>
          <p:nvPr>
            <p:ph type="body"/>
          </p:nvPr>
        </p:nvSpPr>
        <p:spPr>
          <a:xfrm>
            <a:off x="4393440" y="182556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78" name="PlaceHolder 4"/>
          <p:cNvSpPr>
            <a:spLocks noGrp="1"/>
          </p:cNvSpPr>
          <p:nvPr>
            <p:ph type="body"/>
          </p:nvPr>
        </p:nvSpPr>
        <p:spPr>
          <a:xfrm>
            <a:off x="7949160" y="182556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79" name="PlaceHolder 5"/>
          <p:cNvSpPr>
            <a:spLocks noGrp="1"/>
          </p:cNvSpPr>
          <p:nvPr>
            <p:ph type="body"/>
          </p:nvPr>
        </p:nvSpPr>
        <p:spPr>
          <a:xfrm>
            <a:off x="838080" y="409824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80" name="PlaceHolder 6"/>
          <p:cNvSpPr>
            <a:spLocks noGrp="1"/>
          </p:cNvSpPr>
          <p:nvPr>
            <p:ph type="body"/>
          </p:nvPr>
        </p:nvSpPr>
        <p:spPr>
          <a:xfrm>
            <a:off x="4393440" y="409824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81" name="PlaceHolder 7"/>
          <p:cNvSpPr>
            <a:spLocks noGrp="1"/>
          </p:cNvSpPr>
          <p:nvPr>
            <p:ph type="body"/>
          </p:nvPr>
        </p:nvSpPr>
        <p:spPr>
          <a:xfrm>
            <a:off x="7949160" y="409824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8" name="PlaceHolder 2"/>
          <p:cNvSpPr>
            <a:spLocks noGrp="1"/>
          </p:cNvSpPr>
          <p:nvPr>
            <p:ph type="body"/>
          </p:nvPr>
        </p:nvSpPr>
        <p:spPr>
          <a:xfrm>
            <a:off x="838080" y="1825560"/>
            <a:ext cx="10515240" cy="435096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10" name="PlaceHolder 2"/>
          <p:cNvSpPr>
            <a:spLocks noGrp="1"/>
          </p:cNvSpPr>
          <p:nvPr>
            <p:ph type="body"/>
          </p:nvPr>
        </p:nvSpPr>
        <p:spPr>
          <a:xfrm>
            <a:off x="838080" y="1825560"/>
            <a:ext cx="5131080" cy="435096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11" name="PlaceHolder 3"/>
          <p:cNvSpPr>
            <a:spLocks noGrp="1"/>
          </p:cNvSpPr>
          <p:nvPr>
            <p:ph type="body"/>
          </p:nvPr>
        </p:nvSpPr>
        <p:spPr>
          <a:xfrm>
            <a:off x="6226200" y="1825560"/>
            <a:ext cx="5131080" cy="435096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838080" y="365040"/>
            <a:ext cx="10515240" cy="6144120"/>
          </a:xfrm>
          <a:prstGeom prst="rect">
            <a:avLst/>
          </a:prstGeom>
        </p:spPr>
        <p:txBody>
          <a:bodyPr lIns="0" tIns="0" rIns="0" bIns="0" anchor="ctr"/>
          <a:lstStyle/>
          <a:p>
            <a:pPr algn="ctr"/>
            <a:endParaRPr lang="en-US"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15"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16" name="PlaceHolder 3"/>
          <p:cNvSpPr>
            <a:spLocks noGrp="1"/>
          </p:cNvSpPr>
          <p:nvPr>
            <p:ph type="body"/>
          </p:nvPr>
        </p:nvSpPr>
        <p:spPr>
          <a:xfrm>
            <a:off x="6226200" y="1825560"/>
            <a:ext cx="5131080" cy="435096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17" name="PlaceHolder 4"/>
          <p:cNvSpPr>
            <a:spLocks noGrp="1"/>
          </p:cNvSpPr>
          <p:nvPr>
            <p:ph type="body"/>
          </p:nvPr>
        </p:nvSpPr>
        <p:spPr>
          <a:xfrm>
            <a:off x="838080" y="409824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19" name="PlaceHolder 2"/>
          <p:cNvSpPr>
            <a:spLocks noGrp="1"/>
          </p:cNvSpPr>
          <p:nvPr>
            <p:ph type="body"/>
          </p:nvPr>
        </p:nvSpPr>
        <p:spPr>
          <a:xfrm>
            <a:off x="838080" y="1825560"/>
            <a:ext cx="5131080" cy="435096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20"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21" name="PlaceHolder 4"/>
          <p:cNvSpPr>
            <a:spLocks noGrp="1"/>
          </p:cNvSpPr>
          <p:nvPr>
            <p:ph type="body"/>
          </p:nvPr>
        </p:nvSpPr>
        <p:spPr>
          <a:xfrm>
            <a:off x="6226200" y="409824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23"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24"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25" name="PlaceHolder 4"/>
          <p:cNvSpPr>
            <a:spLocks noGrp="1"/>
          </p:cNvSpPr>
          <p:nvPr>
            <p:ph type="body"/>
          </p:nvPr>
        </p:nvSpPr>
        <p:spPr>
          <a:xfrm>
            <a:off x="838080" y="4098240"/>
            <a:ext cx="1051524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PlaceHolder 1"/>
          <p:cNvSpPr>
            <a:spLocks noGrp="1"/>
          </p:cNvSpPr>
          <p:nvPr>
            <p:ph type="title"/>
          </p:nvPr>
        </p:nvSpPr>
        <p:spPr>
          <a:xfrm>
            <a:off x="1523880" y="1122480"/>
            <a:ext cx="9143640" cy="2387160"/>
          </a:xfrm>
          <a:prstGeom prst="rect">
            <a:avLst/>
          </a:prstGeom>
        </p:spPr>
        <p:txBody>
          <a:bodyPr anchor="b"/>
          <a:lstStyle/>
          <a:p>
            <a:pPr algn="ctr">
              <a:lnSpc>
                <a:spcPct val="90000"/>
              </a:lnSpc>
            </a:pPr>
            <a:r>
              <a:rPr lang="tr-TR" sz="6000" b="0" strike="noStrike" spc="-1">
                <a:solidFill>
                  <a:srgbClr val="000000"/>
                </a:solidFill>
                <a:latin typeface="Calibri Light"/>
              </a:rPr>
              <a:t>Asıl başlık stili için tıklatın</a:t>
            </a:r>
            <a:endParaRPr lang="tr-TR" sz="6000" b="0" strike="noStrike" spc="-1">
              <a:solidFill>
                <a:srgbClr val="000000"/>
              </a:solidFill>
              <a:latin typeface="Calibri"/>
            </a:endParaRPr>
          </a:p>
        </p:txBody>
      </p:sp>
      <p:sp>
        <p:nvSpPr>
          <p:cNvPr id="6" name="PlaceHolder 2"/>
          <p:cNvSpPr>
            <a:spLocks noGrp="1"/>
          </p:cNvSpPr>
          <p:nvPr>
            <p:ph type="dt"/>
          </p:nvPr>
        </p:nvSpPr>
        <p:spPr>
          <a:xfrm>
            <a:off x="838080" y="6356520"/>
            <a:ext cx="2742840" cy="364680"/>
          </a:xfrm>
          <a:prstGeom prst="rect">
            <a:avLst/>
          </a:prstGeom>
        </p:spPr>
        <p:txBody>
          <a:bodyPr anchor="ctr"/>
          <a:lstStyle/>
          <a:p>
            <a:pPr>
              <a:lnSpc>
                <a:spcPct val="100000"/>
              </a:lnSpc>
            </a:pPr>
            <a:fld id="{47ABA86D-6063-425B-A2BD-DC327F8783D9}" type="datetime">
              <a:rPr lang="en-US" sz="1200" b="0" strike="noStrike" spc="-1">
                <a:solidFill>
                  <a:srgbClr val="8B8B8B"/>
                </a:solidFill>
                <a:latin typeface="Calibri"/>
              </a:rPr>
              <a:t>11/2/2018</a:t>
            </a:fld>
            <a:endParaRPr lang="en-US" sz="1200" b="0" strike="noStrike" spc="-1">
              <a:latin typeface="Times New Roman"/>
            </a:endParaRPr>
          </a:p>
        </p:txBody>
      </p:sp>
      <p:sp>
        <p:nvSpPr>
          <p:cNvPr id="2" name="PlaceHolder 3"/>
          <p:cNvSpPr>
            <a:spLocks noGrp="1"/>
          </p:cNvSpPr>
          <p:nvPr>
            <p:ph type="ftr"/>
          </p:nvPr>
        </p:nvSpPr>
        <p:spPr>
          <a:xfrm>
            <a:off x="4038480" y="6356520"/>
            <a:ext cx="4114440" cy="364680"/>
          </a:xfrm>
          <a:prstGeom prst="rect">
            <a:avLst/>
          </a:prstGeom>
        </p:spPr>
        <p:txBody>
          <a:bodyPr anchor="ctr"/>
          <a:lstStyle/>
          <a:p>
            <a:endParaRPr lang="en-US" sz="2400" b="0" strike="noStrike" spc="-1">
              <a:latin typeface="Times New Roman"/>
            </a:endParaRPr>
          </a:p>
        </p:txBody>
      </p:sp>
      <p:sp>
        <p:nvSpPr>
          <p:cNvPr id="3" name="PlaceHolder 4"/>
          <p:cNvSpPr>
            <a:spLocks noGrp="1"/>
          </p:cNvSpPr>
          <p:nvPr>
            <p:ph type="sldNum"/>
          </p:nvPr>
        </p:nvSpPr>
        <p:spPr>
          <a:xfrm>
            <a:off x="8610480" y="6356520"/>
            <a:ext cx="2742840" cy="364680"/>
          </a:xfrm>
          <a:prstGeom prst="rect">
            <a:avLst/>
          </a:prstGeom>
        </p:spPr>
        <p:txBody>
          <a:bodyPr anchor="ctr"/>
          <a:lstStyle/>
          <a:p>
            <a:pPr algn="r">
              <a:lnSpc>
                <a:spcPct val="100000"/>
              </a:lnSpc>
            </a:pPr>
            <a:fld id="{88FDC724-F3E9-44AE-9881-B6B4D0A0771A}" type="slidenum">
              <a:rPr lang="en-US" sz="1200" b="0" strike="noStrike" spc="-1">
                <a:solidFill>
                  <a:srgbClr val="8B8B8B"/>
                </a:solidFill>
                <a:latin typeface="Calibri"/>
              </a:rPr>
              <a:t>‹#›</a:t>
            </a:fld>
            <a:endParaRPr lang="en-US" sz="1200" b="0" strike="noStrike" spc="-1">
              <a:latin typeface="Times New Roman"/>
            </a:endParaRPr>
          </a:p>
        </p:txBody>
      </p:sp>
      <p:sp>
        <p:nvSpPr>
          <p:cNvPr id="4" name="PlaceHolder 5"/>
          <p:cNvSpPr>
            <a:spLocks noGrp="1"/>
          </p:cNvSpPr>
          <p:nvPr>
            <p:ph type="body"/>
          </p:nvPr>
        </p:nvSpPr>
        <p:spPr>
          <a:xfrm>
            <a:off x="609480" y="1604520"/>
            <a:ext cx="109724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tr-TR" sz="2800" b="0" strike="noStrike" spc="-1">
                <a:solidFill>
                  <a:srgbClr val="000000"/>
                </a:solidFill>
                <a:latin typeface="Calibri"/>
              </a:rPr>
              <a:t>Click to edit the outline text format</a:t>
            </a:r>
          </a:p>
          <a:p>
            <a:pPr marL="864000" lvl="1" indent="-324000">
              <a:spcBef>
                <a:spcPts val="1134"/>
              </a:spcBef>
              <a:buClr>
                <a:srgbClr val="000000"/>
              </a:buClr>
              <a:buSzPct val="75000"/>
              <a:buFont typeface="Symbol" charset="2"/>
              <a:buChar char=""/>
            </a:pPr>
            <a:r>
              <a:rPr lang="tr-TR" sz="2000" b="0" strike="noStrike" spc="-1">
                <a:solidFill>
                  <a:srgbClr val="000000"/>
                </a:solidFill>
                <a:latin typeface="Calibri"/>
              </a:rPr>
              <a:t>Second Outline Level</a:t>
            </a:r>
          </a:p>
          <a:p>
            <a:pPr marL="1296000" lvl="2" indent="-288000">
              <a:spcBef>
                <a:spcPts val="850"/>
              </a:spcBef>
              <a:buClr>
                <a:srgbClr val="000000"/>
              </a:buClr>
              <a:buSzPct val="45000"/>
              <a:buFont typeface="Wingdings" charset="2"/>
              <a:buChar char=""/>
            </a:pPr>
            <a:r>
              <a:rPr lang="tr-TR" sz="1800" b="0" strike="noStrike" spc="-1">
                <a:solidFill>
                  <a:srgbClr val="000000"/>
                </a:solidFill>
                <a:latin typeface="Calibri"/>
              </a:rPr>
              <a:t>Third Outline Level</a:t>
            </a:r>
          </a:p>
          <a:p>
            <a:pPr marL="1728000" lvl="3" indent="-216000">
              <a:spcBef>
                <a:spcPts val="567"/>
              </a:spcBef>
              <a:buClr>
                <a:srgbClr val="000000"/>
              </a:buClr>
              <a:buSzPct val="75000"/>
              <a:buFont typeface="Symbol" charset="2"/>
              <a:buChar char=""/>
            </a:pPr>
            <a:r>
              <a:rPr lang="tr-TR" sz="1800" b="0" strike="noStrike" spc="-1">
                <a:solidFill>
                  <a:srgbClr val="000000"/>
                </a:solidFill>
                <a:latin typeface="Calibri"/>
              </a:rPr>
              <a:t>Fourth Outline Level</a:t>
            </a:r>
          </a:p>
          <a:p>
            <a:pPr marL="2160000" lvl="4" indent="-216000">
              <a:spcBef>
                <a:spcPts val="283"/>
              </a:spcBef>
              <a:buClr>
                <a:srgbClr val="000000"/>
              </a:buClr>
              <a:buSzPct val="45000"/>
              <a:buFont typeface="Wingdings" charset="2"/>
              <a:buChar char=""/>
            </a:pPr>
            <a:r>
              <a:rPr lang="tr-TR" sz="2000" b="0" strike="noStrike" spc="-1">
                <a:solidFill>
                  <a:srgbClr val="000000"/>
                </a:solidFill>
                <a:latin typeface="Calibri"/>
              </a:rPr>
              <a:t>Fifth Outline Level</a:t>
            </a:r>
          </a:p>
          <a:p>
            <a:pPr marL="2592000" lvl="5" indent="-216000">
              <a:spcBef>
                <a:spcPts val="283"/>
              </a:spcBef>
              <a:buClr>
                <a:srgbClr val="000000"/>
              </a:buClr>
              <a:buSzPct val="45000"/>
              <a:buFont typeface="Wingdings" charset="2"/>
              <a:buChar char=""/>
            </a:pPr>
            <a:r>
              <a:rPr lang="tr-TR" sz="2000" b="0" strike="noStrike" spc="-1">
                <a:solidFill>
                  <a:srgbClr val="000000"/>
                </a:solidFill>
                <a:latin typeface="Calibri"/>
              </a:rPr>
              <a:t>Sixth Outline Level</a:t>
            </a:r>
          </a:p>
          <a:p>
            <a:pPr marL="3024000" lvl="6" indent="-216000">
              <a:spcBef>
                <a:spcPts val="283"/>
              </a:spcBef>
              <a:buClr>
                <a:srgbClr val="000000"/>
              </a:buClr>
              <a:buSzPct val="45000"/>
              <a:buFont typeface="Wingdings" charset="2"/>
              <a:buChar char=""/>
            </a:pPr>
            <a:r>
              <a:rPr lang="tr-TR" sz="2000" b="0" strike="noStrike" spc="-1">
                <a:solidFill>
                  <a:srgbClr val="000000"/>
                </a:solidFill>
                <a:latin typeface="Calibri"/>
              </a:rPr>
              <a:t>Seventh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838080" y="365040"/>
            <a:ext cx="10515240" cy="1325160"/>
          </a:xfrm>
          <a:prstGeom prst="rect">
            <a:avLst/>
          </a:prstGeom>
        </p:spPr>
        <p:txBody>
          <a:bodyPr anchor="ctr"/>
          <a:lstStyle/>
          <a:p>
            <a:pPr>
              <a:lnSpc>
                <a:spcPct val="90000"/>
              </a:lnSpc>
            </a:pPr>
            <a:r>
              <a:rPr lang="tr-TR" sz="4400" b="0" strike="noStrike" spc="-1">
                <a:solidFill>
                  <a:srgbClr val="000000"/>
                </a:solidFill>
                <a:latin typeface="Calibri Light"/>
              </a:rPr>
              <a:t>Asıl başlık stili için tıklatın</a:t>
            </a:r>
            <a:endParaRPr lang="tr-TR" sz="4400" b="0" strike="noStrike" spc="-1">
              <a:solidFill>
                <a:srgbClr val="000000"/>
              </a:solidFill>
              <a:latin typeface="Calibri"/>
            </a:endParaRPr>
          </a:p>
        </p:txBody>
      </p:sp>
      <p:sp>
        <p:nvSpPr>
          <p:cNvPr id="42" name="PlaceHolder 2"/>
          <p:cNvSpPr>
            <a:spLocks noGrp="1"/>
          </p:cNvSpPr>
          <p:nvPr>
            <p:ph type="body"/>
          </p:nvPr>
        </p:nvSpPr>
        <p:spPr>
          <a:xfrm>
            <a:off x="838080" y="1825560"/>
            <a:ext cx="10515240" cy="4350960"/>
          </a:xfrm>
          <a:prstGeom prst="rect">
            <a:avLst/>
          </a:prstGeom>
        </p:spPr>
        <p:txBody>
          <a:bodyPr/>
          <a:lstStyle/>
          <a:p>
            <a:pPr marL="228600" indent="-228240">
              <a:lnSpc>
                <a:spcPct val="90000"/>
              </a:lnSpc>
              <a:spcBef>
                <a:spcPts val="1001"/>
              </a:spcBef>
              <a:buClr>
                <a:srgbClr val="000000"/>
              </a:buClr>
              <a:buFont typeface="Arial"/>
              <a:buChar char="•"/>
            </a:pPr>
            <a:r>
              <a:rPr lang="tr-TR" sz="2800" b="0" strike="noStrike" spc="-1">
                <a:solidFill>
                  <a:srgbClr val="000000"/>
                </a:solidFill>
                <a:latin typeface="Calibri"/>
              </a:rPr>
              <a:t>Asıl metin stillerini düzenle</a:t>
            </a:r>
          </a:p>
          <a:p>
            <a:pPr marL="685800" lvl="1" indent="-228240">
              <a:lnSpc>
                <a:spcPct val="90000"/>
              </a:lnSpc>
              <a:spcBef>
                <a:spcPts val="499"/>
              </a:spcBef>
              <a:buClr>
                <a:srgbClr val="000000"/>
              </a:buClr>
              <a:buFont typeface="Arial"/>
              <a:buChar char="•"/>
            </a:pPr>
            <a:r>
              <a:rPr lang="tr-TR" sz="2400" b="0" strike="noStrike" spc="-1">
                <a:solidFill>
                  <a:srgbClr val="000000"/>
                </a:solidFill>
                <a:latin typeface="Calibri"/>
              </a:rPr>
              <a:t>İkinci düzey</a:t>
            </a:r>
          </a:p>
          <a:p>
            <a:pPr marL="1143000" lvl="2" indent="-228240">
              <a:lnSpc>
                <a:spcPct val="90000"/>
              </a:lnSpc>
              <a:spcBef>
                <a:spcPts val="499"/>
              </a:spcBef>
              <a:buClr>
                <a:srgbClr val="000000"/>
              </a:buClr>
              <a:buFont typeface="Arial"/>
              <a:buChar char="•"/>
            </a:pPr>
            <a:r>
              <a:rPr lang="tr-TR" sz="2000" b="0" strike="noStrike" spc="-1">
                <a:solidFill>
                  <a:srgbClr val="000000"/>
                </a:solidFill>
                <a:latin typeface="Calibri"/>
              </a:rPr>
              <a:t>Üçüncü düzey</a:t>
            </a:r>
          </a:p>
          <a:p>
            <a:pPr marL="1600200" lvl="3" indent="-228240">
              <a:lnSpc>
                <a:spcPct val="90000"/>
              </a:lnSpc>
              <a:spcBef>
                <a:spcPts val="499"/>
              </a:spcBef>
              <a:buClr>
                <a:srgbClr val="000000"/>
              </a:buClr>
              <a:buFont typeface="Arial"/>
              <a:buChar char="•"/>
            </a:pPr>
            <a:r>
              <a:rPr lang="tr-TR" sz="1800" b="0" strike="noStrike" spc="-1">
                <a:solidFill>
                  <a:srgbClr val="000000"/>
                </a:solidFill>
                <a:latin typeface="Calibri"/>
              </a:rPr>
              <a:t>Dördüncü düzey</a:t>
            </a:r>
          </a:p>
          <a:p>
            <a:pPr marL="2057400" lvl="4" indent="-228240">
              <a:lnSpc>
                <a:spcPct val="90000"/>
              </a:lnSpc>
              <a:spcBef>
                <a:spcPts val="499"/>
              </a:spcBef>
              <a:buClr>
                <a:srgbClr val="000000"/>
              </a:buClr>
              <a:buFont typeface="Arial"/>
              <a:buChar char="•"/>
            </a:pPr>
            <a:r>
              <a:rPr lang="tr-TR" sz="1800" b="0" strike="noStrike" spc="-1">
                <a:solidFill>
                  <a:srgbClr val="000000"/>
                </a:solidFill>
                <a:latin typeface="Calibri"/>
              </a:rPr>
              <a:t>Beşinci düzey</a:t>
            </a:r>
          </a:p>
        </p:txBody>
      </p:sp>
      <p:sp>
        <p:nvSpPr>
          <p:cNvPr id="43" name="PlaceHolder 3"/>
          <p:cNvSpPr>
            <a:spLocks noGrp="1"/>
          </p:cNvSpPr>
          <p:nvPr>
            <p:ph type="dt"/>
          </p:nvPr>
        </p:nvSpPr>
        <p:spPr>
          <a:xfrm>
            <a:off x="838080" y="6356520"/>
            <a:ext cx="2742840" cy="364680"/>
          </a:xfrm>
          <a:prstGeom prst="rect">
            <a:avLst/>
          </a:prstGeom>
        </p:spPr>
        <p:txBody>
          <a:bodyPr anchor="ctr"/>
          <a:lstStyle/>
          <a:p>
            <a:pPr>
              <a:lnSpc>
                <a:spcPct val="100000"/>
              </a:lnSpc>
            </a:pPr>
            <a:fld id="{AE4EB490-1B7C-40DF-A06E-6CF3EF4F4A65}" type="datetime">
              <a:rPr lang="en-US" sz="1200" b="0" strike="noStrike" spc="-1">
                <a:solidFill>
                  <a:srgbClr val="8B8B8B"/>
                </a:solidFill>
                <a:latin typeface="Calibri"/>
              </a:rPr>
              <a:t>11/2/2018</a:t>
            </a:fld>
            <a:endParaRPr lang="en-US" sz="1200" b="0" strike="noStrike" spc="-1">
              <a:latin typeface="Times New Roman"/>
            </a:endParaRPr>
          </a:p>
        </p:txBody>
      </p:sp>
      <p:sp>
        <p:nvSpPr>
          <p:cNvPr id="44" name="PlaceHolder 4"/>
          <p:cNvSpPr>
            <a:spLocks noGrp="1"/>
          </p:cNvSpPr>
          <p:nvPr>
            <p:ph type="ftr"/>
          </p:nvPr>
        </p:nvSpPr>
        <p:spPr>
          <a:xfrm>
            <a:off x="4038480" y="6356520"/>
            <a:ext cx="4114440" cy="364680"/>
          </a:xfrm>
          <a:prstGeom prst="rect">
            <a:avLst/>
          </a:prstGeom>
        </p:spPr>
        <p:txBody>
          <a:bodyPr anchor="ctr"/>
          <a:lstStyle/>
          <a:p>
            <a:endParaRPr lang="en-US" sz="2400" b="0" strike="noStrike" spc="-1">
              <a:latin typeface="Times New Roman"/>
            </a:endParaRPr>
          </a:p>
        </p:txBody>
      </p:sp>
      <p:sp>
        <p:nvSpPr>
          <p:cNvPr id="45" name="PlaceHolder 5"/>
          <p:cNvSpPr>
            <a:spLocks noGrp="1"/>
          </p:cNvSpPr>
          <p:nvPr>
            <p:ph type="sldNum"/>
          </p:nvPr>
        </p:nvSpPr>
        <p:spPr>
          <a:xfrm>
            <a:off x="8610480" y="6356520"/>
            <a:ext cx="2742840" cy="364680"/>
          </a:xfrm>
          <a:prstGeom prst="rect">
            <a:avLst/>
          </a:prstGeom>
        </p:spPr>
        <p:txBody>
          <a:bodyPr anchor="ctr"/>
          <a:lstStyle/>
          <a:p>
            <a:pPr algn="r">
              <a:lnSpc>
                <a:spcPct val="100000"/>
              </a:lnSpc>
            </a:pPr>
            <a:fld id="{AA09F93C-C439-49A4-9E45-1A515579E2EB}" type="slidenum">
              <a:rPr lang="en-US" sz="1200" b="0" strike="noStrike" spc="-1">
                <a:solidFill>
                  <a:srgbClr val="8B8B8B"/>
                </a:solidFill>
                <a:latin typeface="Calibri"/>
              </a:rPr>
              <a:t>‹#›</a:t>
            </a:fld>
            <a:endParaRPr lang="en-US" sz="1200" b="0" strike="noStrike" spc="-1">
              <a:latin typeface="Times New Roman"/>
            </a:endParaRP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 name="TextShape 1"/>
          <p:cNvSpPr txBox="1"/>
          <p:nvPr/>
        </p:nvSpPr>
        <p:spPr>
          <a:xfrm>
            <a:off x="1523880" y="1122480"/>
            <a:ext cx="9143640" cy="2387160"/>
          </a:xfrm>
          <a:prstGeom prst="rect">
            <a:avLst/>
          </a:prstGeom>
          <a:noFill/>
          <a:ln>
            <a:noFill/>
          </a:ln>
        </p:spPr>
        <p:txBody>
          <a:bodyPr anchor="b"/>
          <a:lstStyle/>
          <a:p>
            <a:pPr algn="ctr">
              <a:lnSpc>
                <a:spcPct val="90000"/>
              </a:lnSpc>
            </a:pPr>
            <a:r>
              <a:rPr lang="tr-TR" sz="6000" b="0" strike="noStrike" spc="-1">
                <a:solidFill>
                  <a:srgbClr val="000000"/>
                </a:solidFill>
                <a:latin typeface="Times New Roman"/>
              </a:rPr>
              <a:t>HUN214 Macar Edebiyatına Giriş</a:t>
            </a:r>
          </a:p>
        </p:txBody>
      </p:sp>
      <p:sp>
        <p:nvSpPr>
          <p:cNvPr id="83" name="TextShape 2"/>
          <p:cNvSpPr txBox="1"/>
          <p:nvPr/>
        </p:nvSpPr>
        <p:spPr>
          <a:xfrm>
            <a:off x="1523880" y="3602160"/>
            <a:ext cx="9143640" cy="1655280"/>
          </a:xfrm>
          <a:prstGeom prst="rect">
            <a:avLst/>
          </a:prstGeom>
          <a:noFill/>
          <a:ln>
            <a:noFill/>
          </a:ln>
        </p:spPr>
        <p:txBody>
          <a:bodyPr/>
          <a:lstStyle/>
          <a:p>
            <a:pPr algn="ctr"/>
            <a:endParaRPr lang="en-US" sz="3200" b="0" strike="noStrike" spc="-1">
              <a:latin typeface="Arial"/>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 name="TextShape 1"/>
          <p:cNvSpPr txBox="1"/>
          <p:nvPr/>
        </p:nvSpPr>
        <p:spPr>
          <a:xfrm>
            <a:off x="838080" y="365040"/>
            <a:ext cx="10515240" cy="1325160"/>
          </a:xfrm>
          <a:prstGeom prst="rect">
            <a:avLst/>
          </a:prstGeom>
          <a:noFill/>
          <a:ln>
            <a:noFill/>
          </a:ln>
        </p:spPr>
        <p:txBody>
          <a:bodyPr anchor="ctr"/>
          <a:lstStyle/>
          <a:p>
            <a:pPr algn="ctr">
              <a:lnSpc>
                <a:spcPct val="90000"/>
              </a:lnSpc>
            </a:pPr>
            <a:r>
              <a:rPr lang="tr-TR" sz="4400" b="0" strike="noStrike" spc="-1" dirty="0" smtClean="0">
                <a:solidFill>
                  <a:srgbClr val="000000"/>
                </a:solidFill>
                <a:latin typeface="Times New Roman"/>
              </a:rPr>
              <a:t>Demografi</a:t>
            </a:r>
            <a:endParaRPr lang="tr-TR" sz="4400" b="0" strike="noStrike" spc="-1" dirty="0">
              <a:solidFill>
                <a:srgbClr val="000000"/>
              </a:solidFill>
              <a:latin typeface="Times New Roman"/>
            </a:endParaRPr>
          </a:p>
        </p:txBody>
      </p:sp>
      <p:sp>
        <p:nvSpPr>
          <p:cNvPr id="85" name="TextShape 2"/>
          <p:cNvSpPr txBox="1"/>
          <p:nvPr/>
        </p:nvSpPr>
        <p:spPr>
          <a:xfrm>
            <a:off x="838080" y="1825560"/>
            <a:ext cx="10515240" cy="4350960"/>
          </a:xfrm>
          <a:prstGeom prst="rect">
            <a:avLst/>
          </a:prstGeom>
          <a:noFill/>
          <a:ln>
            <a:noFill/>
          </a:ln>
        </p:spPr>
        <p:txBody>
          <a:bodyPr/>
          <a:lstStyle/>
          <a:p>
            <a:pPr marL="432000" indent="-324000">
              <a:spcBef>
                <a:spcPts val="1417"/>
              </a:spcBef>
              <a:buClr>
                <a:srgbClr val="000000"/>
              </a:buClr>
              <a:buSzPct val="45000"/>
              <a:buFont typeface="Wingdings" charset="2"/>
              <a:buChar char=""/>
            </a:pPr>
            <a:r>
              <a:rPr lang="tr-TR" sz="2800" b="0" strike="noStrike" spc="-1" dirty="0">
                <a:solidFill>
                  <a:srgbClr val="000000"/>
                </a:solidFill>
                <a:latin typeface="Times New Roman"/>
              </a:rPr>
              <a:t>Macaristan’a komşu olan bu ülkelerdeki Macar nüfusu 1989 yılında Doğu </a:t>
            </a:r>
            <a:r>
              <a:rPr lang="tr-TR" sz="2800" b="0" strike="noStrike" spc="-1" dirty="0" err="1">
                <a:solidFill>
                  <a:srgbClr val="000000"/>
                </a:solidFill>
                <a:latin typeface="Times New Roman"/>
              </a:rPr>
              <a:t>Bloğu’nun</a:t>
            </a:r>
            <a:r>
              <a:rPr lang="tr-TR" sz="2800" b="0" strike="noStrike" spc="-1" dirty="0">
                <a:solidFill>
                  <a:srgbClr val="000000"/>
                </a:solidFill>
                <a:latin typeface="Times New Roman"/>
              </a:rPr>
              <a:t> yıkılmasından sonra az çok değişiklik göstermiştir. En büyük değişiklik sosyalist idare zamanında bile Macarlar üzerinde asimilasyon siyaseti izleyen Romanya’da yaşanmıştır.</a:t>
            </a:r>
          </a:p>
          <a:p>
            <a:pPr marL="432000" indent="-324000">
              <a:spcBef>
                <a:spcPts val="1417"/>
              </a:spcBef>
              <a:buClr>
                <a:srgbClr val="000000"/>
              </a:buClr>
              <a:buSzPct val="45000"/>
              <a:buFont typeface="Wingdings" charset="2"/>
              <a:buChar char=""/>
            </a:pPr>
            <a:r>
              <a:rPr lang="tr-TR" sz="2800" b="0" strike="noStrike" spc="-1" dirty="0">
                <a:solidFill>
                  <a:srgbClr val="000000"/>
                </a:solidFill>
                <a:latin typeface="Times New Roman"/>
              </a:rPr>
              <a:t>Eski rejimin yıkılmasında ülkedeki sayısı oldukça kabarık Macar nüfusun da etkisi olmuştur, fakat bu süreç rejimin yeni temeller üzerine inşa edilmesinin ardından yeniden Macar nüfusun asimilasyonu yönünde işlemiştir ve bunun neticesinde de 1990’lı yıllarda Macaristan’a göçler yaşanmıştır.</a:t>
            </a: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 name="TextShape 1"/>
          <p:cNvSpPr txBox="1"/>
          <p:nvPr/>
        </p:nvSpPr>
        <p:spPr>
          <a:xfrm>
            <a:off x="838080" y="365040"/>
            <a:ext cx="10515240" cy="1325160"/>
          </a:xfrm>
          <a:prstGeom prst="rect">
            <a:avLst/>
          </a:prstGeom>
          <a:noFill/>
          <a:ln>
            <a:noFill/>
          </a:ln>
        </p:spPr>
        <p:txBody>
          <a:bodyPr lIns="0" tIns="0" rIns="0" bIns="0" anchor="ctr"/>
          <a:lstStyle/>
          <a:p>
            <a:pPr algn="ctr"/>
            <a:r>
              <a:rPr lang="tr-TR" sz="3600" b="0" strike="noStrike" spc="-1" dirty="0" smtClean="0">
                <a:solidFill>
                  <a:srgbClr val="000000"/>
                </a:solidFill>
                <a:latin typeface="Times New Roman" panose="02020603050405020304" pitchFamily="18" charset="0"/>
                <a:cs typeface="Times New Roman" panose="02020603050405020304" pitchFamily="18" charset="0"/>
              </a:rPr>
              <a:t>Azınlıklar</a:t>
            </a:r>
            <a:endParaRPr lang="tr-TR" sz="3600" b="0" strike="noStrike" spc="-1" dirty="0">
              <a:solidFill>
                <a:srgbClr val="000000"/>
              </a:solidFill>
              <a:latin typeface="Times New Roman" panose="02020603050405020304" pitchFamily="18" charset="0"/>
              <a:cs typeface="Times New Roman" panose="02020603050405020304" pitchFamily="18" charset="0"/>
            </a:endParaRPr>
          </a:p>
        </p:txBody>
      </p:sp>
      <p:sp>
        <p:nvSpPr>
          <p:cNvPr id="87" name="TextShape 2"/>
          <p:cNvSpPr txBox="1"/>
          <p:nvPr/>
        </p:nvSpPr>
        <p:spPr>
          <a:xfrm>
            <a:off x="838080" y="1825560"/>
            <a:ext cx="10515240" cy="4350960"/>
          </a:xfrm>
          <a:prstGeom prst="rect">
            <a:avLst/>
          </a:prstGeom>
          <a:noFill/>
          <a:ln>
            <a:noFill/>
          </a:ln>
        </p:spPr>
        <p:txBody>
          <a:bodyPr lIns="0" tIns="0" rIns="0" bIns="0">
            <a:normAutofit/>
          </a:bodyPr>
          <a:lstStyle/>
          <a:p>
            <a:pPr marL="432000" indent="-324000" algn="just">
              <a:lnSpc>
                <a:spcPct val="100000"/>
              </a:lnSpc>
              <a:spcBef>
                <a:spcPts val="1417"/>
              </a:spcBef>
              <a:buClr>
                <a:srgbClr val="000000"/>
              </a:buClr>
              <a:buSzPct val="45000"/>
              <a:buFont typeface="Wingdings" charset="2"/>
              <a:buChar char=""/>
            </a:pPr>
            <a:r>
              <a:rPr lang="tr-TR" sz="2800" b="0" strike="noStrike" spc="-1" dirty="0">
                <a:solidFill>
                  <a:srgbClr val="000000"/>
                </a:solidFill>
                <a:latin typeface="Times New Roman"/>
                <a:ea typeface="Noto Sans CJK SC Regular"/>
              </a:rPr>
              <a:t>Romanya’daki Macar azınlık yoğunlukla kadim Macar toprağı olan Erdel’de (</a:t>
            </a:r>
            <a:r>
              <a:rPr lang="tr-TR" sz="2800" b="0" strike="noStrike" spc="-1" dirty="0" err="1">
                <a:solidFill>
                  <a:srgbClr val="000000"/>
                </a:solidFill>
                <a:latin typeface="Times New Roman"/>
                <a:ea typeface="Noto Sans CJK SC Regular"/>
              </a:rPr>
              <a:t>Erdély</a:t>
            </a:r>
            <a:r>
              <a:rPr lang="tr-TR" sz="2800" b="0" strike="noStrike" spc="-1" dirty="0">
                <a:solidFill>
                  <a:srgbClr val="000000"/>
                </a:solidFill>
                <a:latin typeface="Times New Roman"/>
                <a:ea typeface="Noto Sans CJK SC Regular"/>
              </a:rPr>
              <a:t>, </a:t>
            </a:r>
            <a:r>
              <a:rPr lang="tr-TR" sz="2800" b="0" strike="noStrike" spc="-1" dirty="0" err="1">
                <a:solidFill>
                  <a:srgbClr val="000000"/>
                </a:solidFill>
                <a:latin typeface="Times New Roman"/>
                <a:ea typeface="Noto Sans CJK SC Regular"/>
              </a:rPr>
              <a:t>Transilvanya</a:t>
            </a:r>
            <a:r>
              <a:rPr lang="tr-TR" sz="2800" b="0" strike="noStrike" spc="-1" dirty="0">
                <a:solidFill>
                  <a:srgbClr val="000000"/>
                </a:solidFill>
                <a:latin typeface="Times New Roman"/>
                <a:ea typeface="Noto Sans CJK SC Regular"/>
              </a:rPr>
              <a:t>) yaşar; ayrıca bu bölgede Macar </a:t>
            </a:r>
            <a:r>
              <a:rPr lang="tr-TR" sz="2800" b="0" strike="noStrike" spc="-1" dirty="0" err="1">
                <a:solidFill>
                  <a:srgbClr val="000000"/>
                </a:solidFill>
                <a:latin typeface="Times New Roman"/>
                <a:ea typeface="Noto Sans CJK SC Regular"/>
              </a:rPr>
              <a:t>anadilli</a:t>
            </a:r>
            <a:r>
              <a:rPr lang="tr-TR" sz="2800" b="0" strike="noStrike" spc="-1" dirty="0">
                <a:solidFill>
                  <a:srgbClr val="000000"/>
                </a:solidFill>
                <a:latin typeface="Times New Roman"/>
                <a:ea typeface="Noto Sans CJK SC Regular"/>
              </a:rPr>
              <a:t> olmakla beraber kendilerini </a:t>
            </a:r>
            <a:r>
              <a:rPr lang="tr-TR" sz="2800" b="0" strike="noStrike" spc="-1" dirty="0" err="1">
                <a:solidFill>
                  <a:srgbClr val="000000"/>
                </a:solidFill>
                <a:latin typeface="Times New Roman"/>
                <a:ea typeface="Noto Sans CJK SC Regular"/>
              </a:rPr>
              <a:t>Székely</a:t>
            </a:r>
            <a:r>
              <a:rPr lang="tr-TR" sz="2800" b="0" strike="noStrike" spc="-1" dirty="0">
                <a:solidFill>
                  <a:srgbClr val="000000"/>
                </a:solidFill>
                <a:latin typeface="Times New Roman"/>
                <a:ea typeface="Noto Sans CJK SC Regular"/>
              </a:rPr>
              <a:t> (Sekel) olarak isimlendiren ve kendilerine özgü bir “Macar” etnik kimliği geliştiren, kökenleri Türkoloji araştırmalarının ilginç bir alanını oluşturan bir topluluk daha vardır.</a:t>
            </a:r>
            <a:endParaRPr lang="tr-TR" sz="2800" b="0" strike="noStrike" spc="-1" dirty="0">
              <a:solidFill>
                <a:srgbClr val="000000"/>
              </a:solidFill>
              <a:latin typeface="Times New Roman"/>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 name="TextShape 1"/>
          <p:cNvSpPr txBox="1"/>
          <p:nvPr/>
        </p:nvSpPr>
        <p:spPr>
          <a:xfrm>
            <a:off x="838080" y="365040"/>
            <a:ext cx="10515240" cy="1325160"/>
          </a:xfrm>
          <a:prstGeom prst="rect">
            <a:avLst/>
          </a:prstGeom>
          <a:noFill/>
          <a:ln>
            <a:noFill/>
          </a:ln>
        </p:spPr>
        <p:txBody>
          <a:bodyPr lIns="0" tIns="0" rIns="0" bIns="0" anchor="ctr"/>
          <a:lstStyle/>
          <a:p>
            <a:pPr algn="ctr"/>
            <a:r>
              <a:rPr lang="tr-TR" sz="4400" b="0" strike="noStrike" spc="-1" dirty="0" smtClean="0">
                <a:solidFill>
                  <a:srgbClr val="000000"/>
                </a:solidFill>
                <a:latin typeface="Times New Roman" panose="02020603050405020304" pitchFamily="18" charset="0"/>
                <a:cs typeface="Times New Roman" panose="02020603050405020304" pitchFamily="18" charset="0"/>
              </a:rPr>
              <a:t>Azınlıklar</a:t>
            </a:r>
            <a:endParaRPr lang="tr-TR" sz="4400" b="0" strike="noStrike" spc="-1" dirty="0">
              <a:solidFill>
                <a:srgbClr val="000000"/>
              </a:solidFill>
              <a:latin typeface="Times New Roman" panose="02020603050405020304" pitchFamily="18" charset="0"/>
              <a:cs typeface="Times New Roman" panose="02020603050405020304" pitchFamily="18" charset="0"/>
            </a:endParaRPr>
          </a:p>
        </p:txBody>
      </p:sp>
      <p:sp>
        <p:nvSpPr>
          <p:cNvPr id="89" name="TextShape 2"/>
          <p:cNvSpPr txBox="1"/>
          <p:nvPr/>
        </p:nvSpPr>
        <p:spPr>
          <a:xfrm>
            <a:off x="838080" y="1825560"/>
            <a:ext cx="10515240" cy="4350960"/>
          </a:xfrm>
          <a:prstGeom prst="rect">
            <a:avLst/>
          </a:prstGeom>
          <a:noFill/>
          <a:ln>
            <a:noFill/>
          </a:ln>
        </p:spPr>
        <p:txBody>
          <a:bodyPr lIns="0" tIns="0" rIns="0" bIns="0">
            <a:normAutofit/>
          </a:bodyPr>
          <a:lstStyle/>
          <a:p>
            <a:pPr marL="432000" indent="-324000" algn="just">
              <a:lnSpc>
                <a:spcPct val="100000"/>
              </a:lnSpc>
              <a:spcBef>
                <a:spcPts val="1417"/>
              </a:spcBef>
              <a:buClr>
                <a:srgbClr val="000000"/>
              </a:buClr>
              <a:buSzPct val="45000"/>
              <a:buFont typeface="Wingdings" charset="2"/>
              <a:buChar char=""/>
            </a:pPr>
            <a:r>
              <a:rPr lang="tr-TR" sz="2800" b="0" strike="noStrike" spc="-1">
                <a:solidFill>
                  <a:srgbClr val="000000"/>
                </a:solidFill>
                <a:latin typeface="Times New Roman"/>
                <a:ea typeface="Noto Sans CJK SC Regular"/>
              </a:rPr>
              <a:t>Eski Yugoslavya’daki Macarlar daha ziyade Vajdaság’da (Voyvodina) yoğunlaşmıştır; Ukrayna’daki Macar azınlık ise daha ziyade Kárpátalja’da (Rutenya) yaşar. Varşova Paktı’nın çökmesi ve özellikle Orta Avrupa’daki eski Doğu Bloğu ülkelerinin 90’lı yıllarda başlayan bir süreç neticesinde NATO’ya ve Avrupa Birliği’ne alınmalarıyla azınlıklar meselesi Birlik müktesebatı çerçevesinde bir dereceye kadar çözüme kavuşturulmuştur.</a:t>
            </a:r>
            <a:endParaRPr lang="tr-TR" sz="2800" b="0" strike="noStrike" spc="-1">
              <a:solidFill>
                <a:srgbClr val="000000"/>
              </a:solidFill>
              <a:latin typeface="Times New Roman"/>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 name="TextShape 1"/>
          <p:cNvSpPr txBox="1"/>
          <p:nvPr/>
        </p:nvSpPr>
        <p:spPr>
          <a:xfrm>
            <a:off x="838080" y="365040"/>
            <a:ext cx="10515240" cy="1325160"/>
          </a:xfrm>
          <a:prstGeom prst="rect">
            <a:avLst/>
          </a:prstGeom>
          <a:noFill/>
          <a:ln>
            <a:noFill/>
          </a:ln>
        </p:spPr>
        <p:txBody>
          <a:bodyPr lIns="0" tIns="0" rIns="0" bIns="0" anchor="ctr"/>
          <a:lstStyle/>
          <a:p>
            <a:pPr algn="ctr"/>
            <a:r>
              <a:rPr lang="tr-TR" sz="4800" b="0" strike="noStrike" spc="-1" dirty="0" err="1" smtClean="0">
                <a:solidFill>
                  <a:srgbClr val="000000"/>
                </a:solidFill>
                <a:latin typeface="Times New Roman" panose="02020603050405020304" pitchFamily="18" charset="0"/>
                <a:cs typeface="Times New Roman" panose="02020603050405020304" pitchFamily="18" charset="0"/>
              </a:rPr>
              <a:t>Trianon</a:t>
            </a:r>
            <a:endParaRPr lang="tr-TR" sz="4800" b="0" strike="noStrike" spc="-1" dirty="0">
              <a:solidFill>
                <a:srgbClr val="000000"/>
              </a:solidFill>
              <a:latin typeface="Times New Roman" panose="02020603050405020304" pitchFamily="18" charset="0"/>
              <a:cs typeface="Times New Roman" panose="02020603050405020304" pitchFamily="18" charset="0"/>
            </a:endParaRPr>
          </a:p>
        </p:txBody>
      </p:sp>
      <p:sp>
        <p:nvSpPr>
          <p:cNvPr id="91" name="TextShape 2"/>
          <p:cNvSpPr txBox="1"/>
          <p:nvPr/>
        </p:nvSpPr>
        <p:spPr>
          <a:xfrm>
            <a:off x="838080" y="1825560"/>
            <a:ext cx="10515240" cy="4350960"/>
          </a:xfrm>
          <a:prstGeom prst="rect">
            <a:avLst/>
          </a:prstGeom>
          <a:noFill/>
          <a:ln>
            <a:noFill/>
          </a:ln>
        </p:spPr>
        <p:txBody>
          <a:bodyPr lIns="0" tIns="0" rIns="0" bIns="0">
            <a:normAutofit/>
          </a:bodyPr>
          <a:lstStyle/>
          <a:p>
            <a:pPr marL="432000" indent="-324000" algn="just">
              <a:lnSpc>
                <a:spcPct val="100000"/>
              </a:lnSpc>
              <a:spcBef>
                <a:spcPts val="1417"/>
              </a:spcBef>
              <a:buClr>
                <a:srgbClr val="000000"/>
              </a:buClr>
              <a:buSzPct val="45000"/>
              <a:buFont typeface="Wingdings" charset="2"/>
              <a:buChar char=""/>
            </a:pPr>
            <a:r>
              <a:rPr lang="tr-TR" sz="2800" b="0" strike="noStrike" spc="-1" dirty="0">
                <a:solidFill>
                  <a:srgbClr val="000000"/>
                </a:solidFill>
                <a:latin typeface="Times New Roman"/>
                <a:ea typeface="Noto Sans CJK SC Regular"/>
              </a:rPr>
              <a:t>Unutulmaması gereken en önemli tarihsel olgu, yukarıda azınlık olarak sıralanan Macar topluluklarının 1920 yılında imzalanan </a:t>
            </a:r>
            <a:r>
              <a:rPr lang="tr-TR" sz="2800" b="0" strike="noStrike" spc="-1" dirty="0" err="1">
                <a:solidFill>
                  <a:srgbClr val="000000"/>
                </a:solidFill>
                <a:latin typeface="Times New Roman"/>
                <a:ea typeface="Noto Sans CJK SC Regular"/>
              </a:rPr>
              <a:t>Trianon</a:t>
            </a:r>
            <a:r>
              <a:rPr lang="tr-TR" sz="2800" b="0" strike="noStrike" spc="-1" dirty="0">
                <a:solidFill>
                  <a:srgbClr val="000000"/>
                </a:solidFill>
                <a:latin typeface="Times New Roman"/>
                <a:ea typeface="Noto Sans CJK SC Regular"/>
              </a:rPr>
              <a:t> Barış Antlaşması neticesinde bu duruma düşmesidir; Macaristan bu antlaşma ile topraklarının üçte ikilik kısmını kaybetmiştir ve bu olgu Macar ortak bilincinde etkileri günümüze kadar süren bir travmaya sebep olmuştur.</a:t>
            </a:r>
            <a:endParaRPr lang="tr-TR" sz="2800" b="0" strike="noStrike" spc="-1" dirty="0">
              <a:solidFill>
                <a:srgbClr val="000000"/>
              </a:solidFill>
              <a:latin typeface="Times New Roman"/>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 name="TextShape 1"/>
          <p:cNvSpPr txBox="1"/>
          <p:nvPr/>
        </p:nvSpPr>
        <p:spPr>
          <a:xfrm>
            <a:off x="838080" y="365040"/>
            <a:ext cx="10515240" cy="1325160"/>
          </a:xfrm>
          <a:prstGeom prst="rect">
            <a:avLst/>
          </a:prstGeom>
          <a:noFill/>
          <a:ln>
            <a:noFill/>
          </a:ln>
        </p:spPr>
        <p:txBody>
          <a:bodyPr lIns="0" tIns="0" rIns="0" bIns="0" anchor="ctr"/>
          <a:lstStyle/>
          <a:p>
            <a:pPr algn="ctr"/>
            <a:r>
              <a:rPr lang="tr-TR" sz="4400" b="0" strike="noStrike" spc="-1" dirty="0" err="1" smtClean="0">
                <a:solidFill>
                  <a:srgbClr val="000000"/>
                </a:solidFill>
                <a:latin typeface="Times New Roman" panose="02020603050405020304" pitchFamily="18" charset="0"/>
                <a:cs typeface="Times New Roman" panose="02020603050405020304" pitchFamily="18" charset="0"/>
              </a:rPr>
              <a:t>Trianon</a:t>
            </a:r>
            <a:endParaRPr lang="tr-TR" sz="4400" b="0" strike="noStrike" spc="-1" dirty="0">
              <a:solidFill>
                <a:srgbClr val="000000"/>
              </a:solidFill>
              <a:latin typeface="Times New Roman" panose="02020603050405020304" pitchFamily="18" charset="0"/>
              <a:cs typeface="Times New Roman" panose="02020603050405020304" pitchFamily="18" charset="0"/>
            </a:endParaRPr>
          </a:p>
        </p:txBody>
      </p:sp>
      <p:sp>
        <p:nvSpPr>
          <p:cNvPr id="93" name="TextShape 2"/>
          <p:cNvSpPr txBox="1"/>
          <p:nvPr/>
        </p:nvSpPr>
        <p:spPr>
          <a:xfrm>
            <a:off x="838080" y="1825560"/>
            <a:ext cx="10515240" cy="4350960"/>
          </a:xfrm>
          <a:prstGeom prst="rect">
            <a:avLst/>
          </a:prstGeom>
          <a:noFill/>
          <a:ln>
            <a:noFill/>
          </a:ln>
        </p:spPr>
        <p:txBody>
          <a:bodyPr lIns="0" tIns="0" rIns="0" bIns="0">
            <a:normAutofit/>
          </a:bodyPr>
          <a:lstStyle/>
          <a:p>
            <a:pPr marL="432000" indent="-324000" algn="just">
              <a:lnSpc>
                <a:spcPct val="100000"/>
              </a:lnSpc>
              <a:spcBef>
                <a:spcPts val="1417"/>
              </a:spcBef>
              <a:buClr>
                <a:srgbClr val="000000"/>
              </a:buClr>
              <a:buSzPct val="45000"/>
              <a:buFont typeface="Wingdings" charset="2"/>
              <a:buChar char=""/>
            </a:pPr>
            <a:r>
              <a:rPr lang="tr-TR" sz="2800" b="0" strike="noStrike" spc="-1" dirty="0">
                <a:solidFill>
                  <a:srgbClr val="000000"/>
                </a:solidFill>
                <a:latin typeface="Times New Roman"/>
                <a:ea typeface="Noto Sans CJK SC Regular"/>
              </a:rPr>
              <a:t>Ayrıca bu antlaşma sonucunda oluşan sınırlar bölgedeki etnik ve sınır anlaşmazlıklarının da en önemli sebebidir. Bu olguyu hiçbir şey </a:t>
            </a:r>
            <a:r>
              <a:rPr lang="tr-TR" sz="2800" b="0" strike="noStrike" spc="-1" dirty="0" err="1">
                <a:solidFill>
                  <a:srgbClr val="000000"/>
                </a:solidFill>
                <a:latin typeface="Times New Roman"/>
                <a:ea typeface="Noto Sans CJK SC Regular"/>
              </a:rPr>
              <a:t>irredentist</a:t>
            </a:r>
            <a:r>
              <a:rPr lang="tr-TR" sz="2800" b="0" strike="noStrike" spc="-1" dirty="0">
                <a:solidFill>
                  <a:srgbClr val="000000"/>
                </a:solidFill>
                <a:latin typeface="Times New Roman"/>
                <a:ea typeface="Noto Sans CJK SC Regular"/>
              </a:rPr>
              <a:t> tınılar taşıyan ve artık </a:t>
            </a:r>
            <a:r>
              <a:rPr lang="tr-TR" sz="2800" b="0" strike="noStrike" spc="-1" dirty="0" err="1">
                <a:solidFill>
                  <a:srgbClr val="000000"/>
                </a:solidFill>
                <a:latin typeface="Times New Roman"/>
                <a:ea typeface="Noto Sans CJK SC Regular"/>
              </a:rPr>
              <a:t>deyimleşmiş</a:t>
            </a:r>
            <a:r>
              <a:rPr lang="tr-TR" sz="2800" b="0" strike="noStrike" spc="-1" dirty="0">
                <a:solidFill>
                  <a:srgbClr val="000000"/>
                </a:solidFill>
                <a:latin typeface="Times New Roman"/>
                <a:ea typeface="Noto Sans CJK SC Regular"/>
              </a:rPr>
              <a:t> şu Macarca sözden daha iyi ifade edemez: “</a:t>
            </a:r>
            <a:r>
              <a:rPr lang="tr-TR" sz="2800" b="0" strike="noStrike" spc="-1" dirty="0" err="1">
                <a:solidFill>
                  <a:srgbClr val="000000"/>
                </a:solidFill>
                <a:latin typeface="Times New Roman"/>
                <a:ea typeface="Noto Sans CJK SC Regular"/>
              </a:rPr>
              <a:t>Csonka</a:t>
            </a:r>
            <a:r>
              <a:rPr lang="tr-TR" sz="2800" b="0" strike="noStrike" spc="-1" dirty="0">
                <a:solidFill>
                  <a:srgbClr val="000000"/>
                </a:solidFill>
                <a:latin typeface="Times New Roman"/>
                <a:ea typeface="Noto Sans CJK SC Regular"/>
              </a:rPr>
              <a:t> </a:t>
            </a:r>
            <a:r>
              <a:rPr lang="tr-TR" sz="2800" b="0" strike="noStrike" spc="-1" dirty="0" err="1">
                <a:solidFill>
                  <a:srgbClr val="000000"/>
                </a:solidFill>
                <a:latin typeface="Times New Roman"/>
                <a:ea typeface="Noto Sans CJK SC Regular"/>
              </a:rPr>
              <a:t>Magyarország</a:t>
            </a:r>
            <a:r>
              <a:rPr lang="tr-TR" sz="2800" b="0" strike="noStrike" spc="-1" dirty="0">
                <a:solidFill>
                  <a:srgbClr val="000000"/>
                </a:solidFill>
                <a:latin typeface="Times New Roman"/>
                <a:ea typeface="Noto Sans CJK SC Regular"/>
              </a:rPr>
              <a:t> nem </a:t>
            </a:r>
            <a:r>
              <a:rPr lang="tr-TR" sz="2800" b="0" strike="noStrike" spc="-1" dirty="0" err="1">
                <a:solidFill>
                  <a:srgbClr val="000000"/>
                </a:solidFill>
                <a:latin typeface="Times New Roman"/>
                <a:ea typeface="Noto Sans CJK SC Regular"/>
              </a:rPr>
              <a:t>ország</a:t>
            </a:r>
            <a:r>
              <a:rPr lang="tr-TR" sz="2800" b="0" strike="noStrike" spc="-1" dirty="0">
                <a:solidFill>
                  <a:srgbClr val="000000"/>
                </a:solidFill>
                <a:latin typeface="Times New Roman"/>
                <a:ea typeface="Noto Sans CJK SC Regular"/>
              </a:rPr>
              <a:t>, </a:t>
            </a:r>
            <a:r>
              <a:rPr lang="tr-TR" sz="2800" b="0" strike="noStrike" spc="-1" dirty="0" err="1">
                <a:solidFill>
                  <a:srgbClr val="000000"/>
                </a:solidFill>
                <a:latin typeface="Times New Roman"/>
                <a:ea typeface="Noto Sans CJK SC Regular"/>
              </a:rPr>
              <a:t>Nagy-Magyarország</a:t>
            </a:r>
            <a:r>
              <a:rPr lang="tr-TR" sz="2800" b="0" strike="noStrike" spc="-1" dirty="0">
                <a:solidFill>
                  <a:srgbClr val="000000"/>
                </a:solidFill>
                <a:latin typeface="Times New Roman"/>
                <a:ea typeface="Noto Sans CJK SC Regular"/>
              </a:rPr>
              <a:t> </a:t>
            </a:r>
            <a:r>
              <a:rPr lang="tr-TR" sz="2800" b="0" strike="noStrike" spc="-1" dirty="0" err="1">
                <a:solidFill>
                  <a:srgbClr val="000000"/>
                </a:solidFill>
                <a:latin typeface="Times New Roman"/>
                <a:ea typeface="Noto Sans CJK SC Regular"/>
              </a:rPr>
              <a:t>mennyország</a:t>
            </a:r>
            <a:r>
              <a:rPr lang="tr-TR" sz="2800" b="0" strike="noStrike" spc="-1" dirty="0">
                <a:solidFill>
                  <a:srgbClr val="000000"/>
                </a:solidFill>
                <a:latin typeface="Times New Roman"/>
                <a:ea typeface="Noto Sans CJK SC Regular"/>
              </a:rPr>
              <a:t>” (Güdük Macaristan ülke değildir, büyük Macaristan cennettir).</a:t>
            </a:r>
            <a:endParaRPr lang="tr-TR" sz="2800" b="0" strike="noStrike" spc="-1" dirty="0">
              <a:solidFill>
                <a:srgbClr val="000000"/>
              </a:solidFill>
              <a:latin typeface="Times New Roman"/>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 name="TextShape 1"/>
          <p:cNvSpPr txBox="1"/>
          <p:nvPr/>
        </p:nvSpPr>
        <p:spPr>
          <a:xfrm>
            <a:off x="838080" y="365040"/>
            <a:ext cx="10515240" cy="1325160"/>
          </a:xfrm>
          <a:prstGeom prst="rect">
            <a:avLst/>
          </a:prstGeom>
          <a:noFill/>
          <a:ln>
            <a:noFill/>
          </a:ln>
        </p:spPr>
        <p:txBody>
          <a:bodyPr lIns="0" tIns="0" rIns="0" bIns="0" anchor="ctr"/>
          <a:lstStyle/>
          <a:p>
            <a:pPr algn="ctr"/>
            <a:r>
              <a:rPr lang="tr-TR" sz="4800" b="0" strike="noStrike" spc="-1" dirty="0" smtClean="0">
                <a:solidFill>
                  <a:srgbClr val="000000"/>
                </a:solidFill>
                <a:latin typeface="Times New Roman" panose="02020603050405020304" pitchFamily="18" charset="0"/>
                <a:cs typeface="Times New Roman" panose="02020603050405020304" pitchFamily="18" charset="0"/>
              </a:rPr>
              <a:t>Orta Avrupalılık Nedir</a:t>
            </a:r>
            <a:endParaRPr lang="tr-TR" sz="4800" b="0" strike="noStrike" spc="-1" dirty="0">
              <a:solidFill>
                <a:srgbClr val="000000"/>
              </a:solidFill>
              <a:latin typeface="Times New Roman" panose="02020603050405020304" pitchFamily="18" charset="0"/>
              <a:cs typeface="Times New Roman" panose="02020603050405020304" pitchFamily="18" charset="0"/>
            </a:endParaRPr>
          </a:p>
        </p:txBody>
      </p:sp>
      <p:sp>
        <p:nvSpPr>
          <p:cNvPr id="95" name="TextShape 2"/>
          <p:cNvSpPr txBox="1"/>
          <p:nvPr/>
        </p:nvSpPr>
        <p:spPr>
          <a:xfrm>
            <a:off x="838080" y="1825560"/>
            <a:ext cx="10515240" cy="4350960"/>
          </a:xfrm>
          <a:prstGeom prst="rect">
            <a:avLst/>
          </a:prstGeom>
          <a:noFill/>
          <a:ln>
            <a:noFill/>
          </a:ln>
        </p:spPr>
        <p:txBody>
          <a:bodyPr lIns="0" tIns="0" rIns="0" bIns="0">
            <a:normAutofit/>
          </a:bodyPr>
          <a:lstStyle/>
          <a:p>
            <a:pPr marL="432000" indent="-324000" algn="just">
              <a:lnSpc>
                <a:spcPct val="100000"/>
              </a:lnSpc>
              <a:spcBef>
                <a:spcPts val="1417"/>
              </a:spcBef>
              <a:buClr>
                <a:srgbClr val="000000"/>
              </a:buClr>
              <a:buSzPct val="45000"/>
              <a:buFont typeface="Wingdings" charset="2"/>
              <a:buChar char=""/>
            </a:pPr>
            <a:r>
              <a:rPr lang="tr-TR" sz="2800" b="0" strike="noStrike" spc="-1" dirty="0">
                <a:solidFill>
                  <a:srgbClr val="000000"/>
                </a:solidFill>
                <a:latin typeface="Times New Roman"/>
                <a:ea typeface="Noto Sans CJK SC Regular"/>
              </a:rPr>
              <a:t>Peki, Macarların uzun bir tarihsel olaylar silsilesi ardından yerleştikleri ve adına bugün Macaristan dediğimiz bu topraklar nerededir ve kültürel-medeni bağlantıları nelerdir? Macaristan her şeyden önce bir </a:t>
            </a:r>
            <a:r>
              <a:rPr lang="tr-TR" sz="2800" b="0" i="1" strike="noStrike" spc="-1" dirty="0">
                <a:solidFill>
                  <a:srgbClr val="000000"/>
                </a:solidFill>
                <a:latin typeface="Times New Roman"/>
                <a:ea typeface="Noto Sans CJK SC Regular"/>
              </a:rPr>
              <a:t>Orta Avrupa</a:t>
            </a:r>
            <a:r>
              <a:rPr lang="tr-TR" sz="2800" b="0" strike="noStrike" spc="-1" dirty="0">
                <a:solidFill>
                  <a:srgbClr val="000000"/>
                </a:solidFill>
                <a:latin typeface="Times New Roman"/>
                <a:ea typeface="Noto Sans CJK SC Regular"/>
              </a:rPr>
              <a:t> ülkesidir ve bu ülkenin tarihsel sınırlarını kabaca Karpat dağları belirler; tarihin çeşitli dönemlerinde kapladığı alan büyük bir değişkenlik gösterir.</a:t>
            </a:r>
            <a:endParaRPr lang="tr-TR" sz="2800" b="0" strike="noStrike" spc="-1" dirty="0">
              <a:solidFill>
                <a:srgbClr val="000000"/>
              </a:solidFill>
              <a:latin typeface="Times New Roman"/>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TotalTime>
  <Words>345</Words>
  <Application>Microsoft Office PowerPoint</Application>
  <PresentationFormat>Geniş ekran</PresentationFormat>
  <Paragraphs>14</Paragraphs>
  <Slides>7</Slides>
  <Notes>0</Notes>
  <HiddenSlides>0</HiddenSlides>
  <MMClips>0</MMClips>
  <ScaleCrop>false</ScaleCrop>
  <HeadingPairs>
    <vt:vector size="6" baseType="variant">
      <vt:variant>
        <vt:lpstr>Kullanılan Yazı Tipleri</vt:lpstr>
      </vt:variant>
      <vt:variant>
        <vt:i4>8</vt:i4>
      </vt:variant>
      <vt:variant>
        <vt:lpstr>Tema</vt:lpstr>
      </vt:variant>
      <vt:variant>
        <vt:i4>2</vt:i4>
      </vt:variant>
      <vt:variant>
        <vt:lpstr>Slayt Başlıkları</vt:lpstr>
      </vt:variant>
      <vt:variant>
        <vt:i4>7</vt:i4>
      </vt:variant>
    </vt:vector>
  </HeadingPairs>
  <TitlesOfParts>
    <vt:vector size="17" baseType="lpstr">
      <vt:lpstr>Arial</vt:lpstr>
      <vt:lpstr>Calibri</vt:lpstr>
      <vt:lpstr>Calibri Light</vt:lpstr>
      <vt:lpstr>DejaVu Sans</vt:lpstr>
      <vt:lpstr>Noto Sans CJK SC Regular</vt:lpstr>
      <vt:lpstr>Symbol</vt:lpstr>
      <vt:lpstr>Times New Roman</vt:lpstr>
      <vt:lpstr>Wingdings</vt:lpstr>
      <vt:lpstr>Office Theme</vt:lpstr>
      <vt:lpstr>Office Theme</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HUN214 Macar Edebiyatına Giriş</dc:title>
  <dc:subject/>
  <dc:creator>İsmail Doğan</dc:creator>
  <dc:description/>
  <cp:lastModifiedBy>İsmail Doğan</cp:lastModifiedBy>
  <cp:revision>3</cp:revision>
  <dcterms:created xsi:type="dcterms:W3CDTF">2018-10-30T11:58:59Z</dcterms:created>
  <dcterms:modified xsi:type="dcterms:W3CDTF">2018-11-02T07:27:11Z</dcterms:modified>
  <dc:language>en-US</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HiddenSlides">
    <vt:i4>0</vt:i4>
  </property>
  <property fmtid="{D5CDD505-2E9C-101B-9397-08002B2CF9AE}" pid="4" name="HyperlinksChanged">
    <vt:bool>false</vt:bool>
  </property>
  <property fmtid="{D5CDD505-2E9C-101B-9397-08002B2CF9AE}" pid="5" name="LinksUpToDate">
    <vt:bool>false</vt:bool>
  </property>
  <property fmtid="{D5CDD505-2E9C-101B-9397-08002B2CF9AE}" pid="6" name="MMClips">
    <vt:i4>0</vt:i4>
  </property>
  <property fmtid="{D5CDD505-2E9C-101B-9397-08002B2CF9AE}" pid="7" name="Notes">
    <vt:i4>0</vt:i4>
  </property>
  <property fmtid="{D5CDD505-2E9C-101B-9397-08002B2CF9AE}" pid="8" name="PresentationFormat">
    <vt:lpwstr>Geniş ekran</vt:lpwstr>
  </property>
  <property fmtid="{D5CDD505-2E9C-101B-9397-08002B2CF9AE}" pid="9" name="ScaleCrop">
    <vt:bool>false</vt:bool>
  </property>
  <property fmtid="{D5CDD505-2E9C-101B-9397-08002B2CF9AE}" pid="10" name="ShareDoc">
    <vt:bool>false</vt:bool>
  </property>
  <property fmtid="{D5CDD505-2E9C-101B-9397-08002B2CF9AE}" pid="11" name="Slides">
    <vt:i4>2</vt:i4>
  </property>
</Properties>
</file>