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789EE-FF0B-42F5-A87B-69A595696635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934B-7F58-48CB-B56A-00BAEA0B20D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789EE-FF0B-42F5-A87B-69A595696635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934B-7F58-48CB-B56A-00BAEA0B20D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789EE-FF0B-42F5-A87B-69A595696635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934B-7F58-48CB-B56A-00BAEA0B20D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789EE-FF0B-42F5-A87B-69A595696635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934B-7F58-48CB-B56A-00BAEA0B20D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789EE-FF0B-42F5-A87B-69A595696635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934B-7F58-48CB-B56A-00BAEA0B20D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789EE-FF0B-42F5-A87B-69A595696635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934B-7F58-48CB-B56A-00BAEA0B20D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789EE-FF0B-42F5-A87B-69A595696635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934B-7F58-48CB-B56A-00BAEA0B20D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789EE-FF0B-42F5-A87B-69A595696635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934B-7F58-48CB-B56A-00BAEA0B20D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789EE-FF0B-42F5-A87B-69A595696635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934B-7F58-48CB-B56A-00BAEA0B20D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789EE-FF0B-42F5-A87B-69A595696635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934B-7F58-48CB-B56A-00BAEA0B20D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789EE-FF0B-42F5-A87B-69A595696635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934B-7F58-48CB-B56A-00BAEA0B20D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789EE-FF0B-42F5-A87B-69A595696635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8934B-7F58-48CB-B56A-00BAEA0B20D4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1 Başlık">
            <a:extLst>
              <a:ext uri="{FF2B5EF4-FFF2-40B4-BE49-F238E27FC236}">
                <a16:creationId xmlns:a16="http://schemas.microsoft.com/office/drawing/2014/main" xmlns="" id="{84EC1208-9118-2143-9D87-5C3EF7093AE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34025" y="490497"/>
            <a:ext cx="5600700" cy="1143001"/>
          </a:xfrm>
        </p:spPr>
        <p:txBody>
          <a:bodyPr>
            <a:normAutofit/>
          </a:bodyPr>
          <a:lstStyle/>
          <a:p>
            <a:pPr eaLnBrk="1" hangingPunct="1"/>
            <a:r>
              <a:rPr lang="tr-TR" altLang="en-US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Meckel</a:t>
            </a:r>
            <a:r>
              <a:rPr lang="tr-TR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Sintigrafisi</a:t>
            </a:r>
            <a:endParaRPr lang="tr-TR" altLang="en-US" b="1" cap="none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51202" name="Picture 11">
            <a:extLst>
              <a:ext uri="{FF2B5EF4-FFF2-40B4-BE49-F238E27FC236}">
                <a16:creationId xmlns:a16="http://schemas.microsoft.com/office/drawing/2014/main" xmlns="" id="{1326174D-4448-F14E-B1E3-8333ACB7E1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025" y="2090058"/>
            <a:ext cx="6023822" cy="338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6E50459-9682-F94B-94EB-8E09239B6CD4}"/>
              </a:ext>
            </a:extLst>
          </p:cNvPr>
          <p:cNvSpPr txBox="1"/>
          <p:nvPr/>
        </p:nvSpPr>
        <p:spPr>
          <a:xfrm>
            <a:off x="6426927" y="2730139"/>
            <a:ext cx="24590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Tc-99m </a:t>
            </a:r>
            <a:r>
              <a:rPr lang="tr-TR" dirty="0" err="1"/>
              <a:t>Perteknetat</a:t>
            </a:r>
            <a:r>
              <a:rPr lang="tr-TR" dirty="0"/>
              <a:t> ile </a:t>
            </a:r>
            <a:r>
              <a:rPr lang="tr-TR" dirty="0" err="1"/>
              <a:t>Meckel</a:t>
            </a:r>
            <a:r>
              <a:rPr lang="tr-TR" dirty="0"/>
              <a:t> </a:t>
            </a:r>
            <a:r>
              <a:rPr lang="tr-TR" dirty="0" err="1"/>
              <a:t>divertikülü</a:t>
            </a:r>
            <a:r>
              <a:rPr lang="tr-TR" dirty="0"/>
              <a:t> içindeki </a:t>
            </a:r>
            <a:r>
              <a:rPr lang="tr-TR" dirty="0" err="1"/>
              <a:t>ektopik</a:t>
            </a:r>
            <a:r>
              <a:rPr lang="tr-TR" dirty="0"/>
              <a:t> </a:t>
            </a:r>
            <a:r>
              <a:rPr lang="tr-TR" dirty="0" err="1"/>
              <a:t>gastrik</a:t>
            </a:r>
            <a:r>
              <a:rPr lang="tr-TR" dirty="0"/>
              <a:t> mukoza görüntülenir 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1837C9B-52A6-804B-9033-0BEAD3374DD5}"/>
              </a:ext>
            </a:extLst>
          </p:cNvPr>
          <p:cNvSpPr txBox="1"/>
          <p:nvPr/>
        </p:nvSpPr>
        <p:spPr>
          <a:xfrm>
            <a:off x="6556339" y="4273010"/>
            <a:ext cx="2104336" cy="175432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/>
              <a:t>Sağ alt kadranda mide ile eş zamanlı ortaya çıkan </a:t>
            </a:r>
            <a:r>
              <a:rPr lang="tr-TR" dirty="0" err="1"/>
              <a:t>fokal</a:t>
            </a:r>
            <a:r>
              <a:rPr lang="tr-TR" dirty="0"/>
              <a:t> aktivite birikimi tanısaldır.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3835672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0DB06B-F944-4640-80C3-F676C9412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Karaciğer-Dalak sintigrafisi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71EC01-FF7C-D14E-B983-FA7F1F99E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Tc-99m işaretli sülfür </a:t>
            </a:r>
            <a:r>
              <a:rPr lang="tr-TR" dirty="0" err="1"/>
              <a:t>kolloid</a:t>
            </a:r>
            <a:r>
              <a:rPr lang="tr-TR" dirty="0"/>
              <a:t> ile yapılır.</a:t>
            </a:r>
          </a:p>
          <a:p>
            <a:r>
              <a:rPr lang="tr-TR" dirty="0"/>
              <a:t>Karaciğer ve dalağın fonksiyonlarının değerlendirilmesi</a:t>
            </a:r>
          </a:p>
          <a:p>
            <a:r>
              <a:rPr lang="tr-TR" dirty="0"/>
              <a:t>Karaciğer ve dalakta yer kaplayan lezyonların ayırıcı tanısı</a:t>
            </a:r>
          </a:p>
        </p:txBody>
      </p:sp>
    </p:spTree>
    <p:extLst>
      <p:ext uri="{BB962C8B-B14F-4D97-AF65-F5344CB8AC3E}">
        <p14:creationId xmlns:p14="http://schemas.microsoft.com/office/powerpoint/2010/main" xmlns="" val="444497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4EB54F-1CEB-B742-9080-55491DE39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0504" y="1786437"/>
            <a:ext cx="3709369" cy="1531529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tr-TR" dirty="0"/>
              <a:t>Sağ lobda </a:t>
            </a:r>
            <a:r>
              <a:rPr lang="tr-TR" dirty="0" err="1"/>
              <a:t>atrofi</a:t>
            </a:r>
            <a:r>
              <a:rPr lang="tr-TR" dirty="0"/>
              <a:t>, sol lobda </a:t>
            </a:r>
            <a:r>
              <a:rPr lang="tr-TR" dirty="0" err="1"/>
              <a:t>hipertrofi</a:t>
            </a:r>
            <a:endParaRPr lang="tr-TR" dirty="0"/>
          </a:p>
          <a:p>
            <a:r>
              <a:rPr lang="tr-TR" dirty="0"/>
              <a:t>Biyopsi: </a:t>
            </a:r>
            <a:r>
              <a:rPr lang="tr-TR" dirty="0" err="1"/>
              <a:t>hemokromatozis</a:t>
            </a:r>
            <a:endParaRPr lang="tr-T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ACAADD-5F44-C949-9DA6-45E323F96C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0378" y="0"/>
            <a:ext cx="44456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791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76CFCA-F206-9945-812E-486456A97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3825" y="2830138"/>
            <a:ext cx="2589496" cy="1270272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tr-TR" dirty="0" err="1"/>
              <a:t>Kolorektal</a:t>
            </a:r>
            <a:r>
              <a:rPr lang="tr-TR" dirty="0"/>
              <a:t> kanser karaciğer metastazları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23E311-0436-4F4C-96BC-57CC27DB22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530" b="2788"/>
          <a:stretch/>
        </p:blipFill>
        <p:spPr>
          <a:xfrm>
            <a:off x="256358" y="753587"/>
            <a:ext cx="5582740" cy="542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8493246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</Words>
  <Application>Microsoft Office PowerPoint</Application>
  <PresentationFormat>Ekran Gösterisi (4:3)</PresentationFormat>
  <Paragraphs>10</Paragraphs>
  <Slides>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</vt:i4>
      </vt:variant>
    </vt:vector>
  </HeadingPairs>
  <TitlesOfParts>
    <vt:vector size="5" baseType="lpstr">
      <vt:lpstr>Ofis Teması</vt:lpstr>
      <vt:lpstr>Meckel Sintigrafisi</vt:lpstr>
      <vt:lpstr>Karaciğer-Dalak sintigrafisi</vt:lpstr>
      <vt:lpstr>Slayt 3</vt:lpstr>
      <vt:lpstr>Slayt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Meckel Sintigrafisi</dc:title>
  <dc:creator>user</dc:creator>
  <cp:lastModifiedBy>user</cp:lastModifiedBy>
  <cp:revision>1</cp:revision>
  <dcterms:created xsi:type="dcterms:W3CDTF">2020-08-18T08:17:13Z</dcterms:created>
  <dcterms:modified xsi:type="dcterms:W3CDTF">2020-08-18T08:17:29Z</dcterms:modified>
</cp:coreProperties>
</file>