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4"/>
  </p:notesMasterIdLst>
  <p:sldIdLst>
    <p:sldId id="1082" r:id="rId4"/>
    <p:sldId id="1083" r:id="rId5"/>
    <p:sldId id="1084" r:id="rId6"/>
    <p:sldId id="1085" r:id="rId7"/>
    <p:sldId id="1086" r:id="rId8"/>
    <p:sldId id="1087" r:id="rId9"/>
    <p:sldId id="1088" r:id="rId10"/>
    <p:sldId id="1089" r:id="rId11"/>
    <p:sldId id="1090" r:id="rId12"/>
    <p:sldId id="1091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4" autoAdjust="0"/>
    <p:restoredTop sz="91471" autoAdjust="0"/>
  </p:normalViewPr>
  <p:slideViewPr>
    <p:cSldViewPr snapToGrid="0">
      <p:cViewPr varScale="1">
        <p:scale>
          <a:sx n="79" d="100"/>
          <a:sy n="79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3/30/2020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3/30/2020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3/30/2020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3/30/2020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3/30/2020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1960" y="1940434"/>
            <a:ext cx="3700081" cy="152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405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21960" y="1940434"/>
            <a:ext cx="3700081" cy="152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405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925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Matematik II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(2-2)4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</a:t>
            </a: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tr-TR" sz="1600" b="1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Öğr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Üyes</a:t>
            </a: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İbrahim ERDAL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174116"/>
            <a:ext cx="5875496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Bölge Dönüşümleri, İki Katlı İntegraller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50" y="1172337"/>
            <a:ext cx="8325421" cy="17335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t="9918" b="5164"/>
          <a:stretch/>
        </p:blipFill>
        <p:spPr>
          <a:xfrm>
            <a:off x="-116205" y="3063493"/>
            <a:ext cx="8406765" cy="27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66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174116"/>
            <a:ext cx="5875496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Bölge Dönüşümleri, İki Katlı İntegraller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50" y="1401127"/>
            <a:ext cx="8397401" cy="41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174116"/>
            <a:ext cx="5875496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Bölge Dönüşümleri, İki Katlı İntegraller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51" y="1155763"/>
            <a:ext cx="8447342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98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174116"/>
            <a:ext cx="5875496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Bölge Dönüşümleri, İki Katlı İntegraller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1233868"/>
            <a:ext cx="7658100" cy="17811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58" y="1136332"/>
            <a:ext cx="7779258" cy="46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95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174116"/>
            <a:ext cx="5875496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Bölge Dönüşümleri, İki Katlı İntegraller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26" y="1280160"/>
            <a:ext cx="8593645" cy="437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25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174116"/>
            <a:ext cx="5875496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Bölge Dönüşümleri, İki Katlı İntegraller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49" y="1212913"/>
            <a:ext cx="8039291" cy="46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0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174116"/>
            <a:ext cx="5875496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Bölge Dönüşümleri, İki Katlı İntegraller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51" y="1219200"/>
            <a:ext cx="8337613" cy="454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4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174116"/>
            <a:ext cx="5875496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Bölge Dönüşümleri, İki Katlı İntegraller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00" y="1363027"/>
            <a:ext cx="9020600" cy="412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7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174116"/>
            <a:ext cx="5875496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Bölge Dönüşümleri, İki Katlı İntegraller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51" y="1341120"/>
            <a:ext cx="8253983" cy="432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19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12654</TotalTime>
  <Words>75</Words>
  <Application>Microsoft Office PowerPoint</Application>
  <PresentationFormat>Ekran Gösterisi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Times New Roman</vt:lpstr>
      <vt:lpstr>ekonomi</vt:lpstr>
      <vt:lpstr>1_Rics</vt:lpstr>
      <vt:lpstr>h.t.</vt:lpstr>
      <vt:lpstr>PowerPoint Sunusu</vt:lpstr>
      <vt:lpstr>Bölge Dönüşümleri, İki Katlı İntegraller</vt:lpstr>
      <vt:lpstr>Bölge Dönüşümleri, İki Katlı İntegraller</vt:lpstr>
      <vt:lpstr>Bölge Dönüşümleri, İki Katlı İntegraller</vt:lpstr>
      <vt:lpstr>Bölge Dönüşümleri, İki Katlı İntegraller</vt:lpstr>
      <vt:lpstr>Bölge Dönüşümleri, İki Katlı İntegraller</vt:lpstr>
      <vt:lpstr>Bölge Dönüşümleri, İki Katlı İntegraller</vt:lpstr>
      <vt:lpstr>Bölge Dönüşümleri, İki Katlı İntegraller</vt:lpstr>
      <vt:lpstr>Bölge Dönüşümleri, İki Katlı İntegraller</vt:lpstr>
      <vt:lpstr>Bölge Dönüşümleri, İki Katlı İntegraller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user</cp:lastModifiedBy>
  <cp:revision>832</cp:revision>
  <cp:lastPrinted>2016-10-24T07:53:35Z</cp:lastPrinted>
  <dcterms:created xsi:type="dcterms:W3CDTF">2016-09-18T09:35:24Z</dcterms:created>
  <dcterms:modified xsi:type="dcterms:W3CDTF">2020-03-30T10:11:37Z</dcterms:modified>
</cp:coreProperties>
</file>