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Bölge Dönüşümleri, İki Katlı İntegraller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0" y="1172337"/>
            <a:ext cx="8325421" cy="17335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t="9918" b="5164"/>
          <a:stretch/>
        </p:blipFill>
        <p:spPr>
          <a:xfrm>
            <a:off x="-116205" y="3063493"/>
            <a:ext cx="8406765" cy="270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666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Bölge Dönüşümleri, İki Katlı İntegraller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0" y="1401127"/>
            <a:ext cx="8397401" cy="41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Bölge Dönüşümleri, İki Katlı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1" y="1155763"/>
            <a:ext cx="8447342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198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Bölge Dönüşümleri, İki Katlı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30" y="1233868"/>
            <a:ext cx="7658100" cy="178117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758" y="1136332"/>
            <a:ext cx="7779258" cy="4636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895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Bölge Dönüşümleri, İki Katlı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26" y="1280160"/>
            <a:ext cx="8593645" cy="437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325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Bölge Dönüşümleri, İki Katlı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49" y="1212913"/>
            <a:ext cx="8039291" cy="46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904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Bölge Dönüşümleri, İki Katlı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1" y="1219200"/>
            <a:ext cx="8337613" cy="454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4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Bölge Dönüşümleri, İki Katlı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00" y="1363027"/>
            <a:ext cx="9020600" cy="412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371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Bölge Dönüşümleri, İki Katlı İntegraller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1" y="1341120"/>
            <a:ext cx="8253983" cy="432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191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12654</TotalTime>
  <Words>75</Words>
  <Application>Microsoft Office PowerPoint</Application>
  <PresentationFormat>Ekran Gösterisi (4:3)</PresentationFormat>
  <Paragraphs>14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Bölge Dönüşümleri, İki Katlı İntegraller</vt:lpstr>
      <vt:lpstr>Bölge Dönüşümleri, İki Katlı İntegraller</vt:lpstr>
      <vt:lpstr>Bölge Dönüşümleri, İki Katlı İntegraller</vt:lpstr>
      <vt:lpstr>Bölge Dönüşümleri, İki Katlı İntegraller</vt:lpstr>
      <vt:lpstr>Bölge Dönüşümleri, İki Katlı İntegraller</vt:lpstr>
      <vt:lpstr>Bölge Dönüşümleri, İki Katlı İntegraller</vt:lpstr>
      <vt:lpstr>Bölge Dönüşümleri, İki Katlı İntegraller</vt:lpstr>
      <vt:lpstr>Bölge Dönüşümleri, İki Katlı İntegraller</vt:lpstr>
      <vt:lpstr>Bölge Dönüşümleri, İki Katlı İntegraller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832</cp:revision>
  <cp:lastPrinted>2016-10-24T07:53:35Z</cp:lastPrinted>
  <dcterms:created xsi:type="dcterms:W3CDTF">2016-09-18T09:35:24Z</dcterms:created>
  <dcterms:modified xsi:type="dcterms:W3CDTF">2020-03-30T10:11:37Z</dcterms:modified>
</cp:coreProperties>
</file>