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969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830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478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585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68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94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1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50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18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250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092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DB289-D24F-4194-A74E-5595AEEB8C1D}" type="datetimeFigureOut">
              <a:rPr lang="tr-TR" smtClean="0"/>
              <a:t>6.10.2020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9D3E3-69BC-49AD-9405-D1640F476C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17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64180" y="248969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b="1" dirty="0" err="1" smtClean="0"/>
              <a:t>Principles</a:t>
            </a:r>
            <a:r>
              <a:rPr lang="tr-TR" b="1" dirty="0" smtClean="0"/>
              <a:t> of </a:t>
            </a:r>
            <a:r>
              <a:rPr lang="tr-TR" b="1" dirty="0" err="1" smtClean="0"/>
              <a:t>Academic</a:t>
            </a:r>
            <a:r>
              <a:rPr lang="tr-TR" b="1" dirty="0" smtClean="0"/>
              <a:t> </a:t>
            </a:r>
            <a:r>
              <a:rPr lang="tr-TR" b="1" dirty="0" err="1" smtClean="0"/>
              <a:t>Writings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800" b="1" dirty="0" err="1" smtClean="0"/>
              <a:t>Prof.Dr.Barbaros</a:t>
            </a:r>
            <a:r>
              <a:rPr lang="tr-TR" sz="4800" b="1" dirty="0" smtClean="0"/>
              <a:t> Özer</a:t>
            </a:r>
            <a:br>
              <a:rPr lang="tr-TR" sz="4800" b="1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0265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600" b="1" u="sng" dirty="0">
                <a:solidFill>
                  <a:srgbClr val="FF0000"/>
                </a:solidFill>
              </a:rPr>
              <a:t>Language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00214"/>
            <a:ext cx="9829800" cy="431958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500" b="1" dirty="0" err="1"/>
              <a:t>You're</a:t>
            </a:r>
            <a:r>
              <a:rPr lang="tr-TR" sz="2500" b="1" dirty="0"/>
              <a:t> not done </a:t>
            </a:r>
            <a:r>
              <a:rPr lang="tr-TR" sz="2500" b="1" dirty="0" err="1"/>
              <a:t>writing</a:t>
            </a:r>
            <a:r>
              <a:rPr lang="tr-TR" sz="2500" b="1" dirty="0"/>
              <a:t> </a:t>
            </a:r>
            <a:r>
              <a:rPr lang="tr-TR" sz="2500" b="1" dirty="0" err="1"/>
              <a:t>your</a:t>
            </a:r>
            <a:r>
              <a:rPr lang="tr-TR" sz="2500" b="1" dirty="0"/>
              <a:t> </a:t>
            </a:r>
            <a:r>
              <a:rPr lang="tr-TR" sz="2500" b="1" dirty="0" err="1"/>
              <a:t>essay</a:t>
            </a:r>
            <a:r>
              <a:rPr lang="tr-TR" sz="2500" b="1" dirty="0"/>
              <a:t> </a:t>
            </a:r>
            <a:r>
              <a:rPr lang="tr-TR" sz="2500" b="1" dirty="0" err="1"/>
              <a:t>until</a:t>
            </a:r>
            <a:r>
              <a:rPr lang="tr-TR" sz="2500" b="1" dirty="0"/>
              <a:t> </a:t>
            </a:r>
            <a:r>
              <a:rPr lang="tr-TR" sz="2500" b="1" dirty="0" err="1"/>
              <a:t>you've</a:t>
            </a:r>
            <a:r>
              <a:rPr lang="tr-TR" sz="2500" b="1" dirty="0"/>
              <a:t> </a:t>
            </a:r>
            <a:r>
              <a:rPr lang="tr-TR" sz="2500" b="1" dirty="0" err="1"/>
              <a:t>polished</a:t>
            </a:r>
            <a:r>
              <a:rPr lang="tr-TR" sz="2500" b="1" dirty="0"/>
              <a:t> </a:t>
            </a:r>
            <a:r>
              <a:rPr lang="tr-TR" sz="2500" b="1" dirty="0" err="1"/>
              <a:t>your</a:t>
            </a:r>
            <a:r>
              <a:rPr lang="tr-TR" sz="2500" b="1" dirty="0"/>
              <a:t> </a:t>
            </a:r>
            <a:r>
              <a:rPr lang="tr-TR" sz="2500" b="1" dirty="0" err="1"/>
              <a:t>language</a:t>
            </a:r>
            <a:r>
              <a:rPr lang="tr-TR" sz="2500" b="1" dirty="0"/>
              <a:t> </a:t>
            </a:r>
            <a:r>
              <a:rPr lang="tr-TR" sz="2500" b="1" dirty="0" err="1"/>
              <a:t>by</a:t>
            </a:r>
            <a:r>
              <a:rPr lang="tr-TR" sz="2500" b="1" dirty="0"/>
              <a:t> </a:t>
            </a:r>
            <a:r>
              <a:rPr lang="tr-TR" sz="2500" b="1" dirty="0" err="1"/>
              <a:t>correcting</a:t>
            </a:r>
            <a:r>
              <a:rPr lang="tr-TR" sz="2500" b="1" dirty="0"/>
              <a:t> </a:t>
            </a:r>
            <a:r>
              <a:rPr lang="tr-TR" sz="2500" b="1" dirty="0" err="1"/>
              <a:t>the</a:t>
            </a:r>
            <a:r>
              <a:rPr lang="tr-TR" sz="2500" b="1" dirty="0"/>
              <a:t> </a:t>
            </a:r>
            <a:r>
              <a:rPr lang="tr-TR" sz="2500" b="1" dirty="0" err="1"/>
              <a:t>grammar</a:t>
            </a:r>
            <a:r>
              <a:rPr lang="tr-TR" sz="2500" b="1" dirty="0"/>
              <a:t>, </a:t>
            </a:r>
            <a:r>
              <a:rPr lang="tr-TR" sz="2500" b="1" dirty="0" err="1"/>
              <a:t>making</a:t>
            </a:r>
            <a:r>
              <a:rPr lang="tr-TR" sz="2500" b="1" dirty="0"/>
              <a:t> </a:t>
            </a:r>
            <a:r>
              <a:rPr lang="tr-TR" sz="2500" b="1" dirty="0" err="1"/>
              <a:t>sentences</a:t>
            </a:r>
            <a:r>
              <a:rPr lang="tr-TR" sz="2500" b="1" dirty="0"/>
              <a:t> </a:t>
            </a:r>
            <a:r>
              <a:rPr lang="tr-TR" sz="2500" b="1" dirty="0" err="1"/>
              <a:t>flow</a:t>
            </a:r>
            <a:r>
              <a:rPr lang="tr-TR" sz="2500" b="1" dirty="0"/>
              <a:t>, </a:t>
            </a:r>
            <a:r>
              <a:rPr lang="tr-TR" sz="2500" b="1" dirty="0" err="1"/>
              <a:t>incoporating</a:t>
            </a:r>
            <a:r>
              <a:rPr lang="tr-TR" sz="2500" b="1" dirty="0"/>
              <a:t> </a:t>
            </a:r>
            <a:r>
              <a:rPr lang="tr-TR" sz="2500" b="1" dirty="0" err="1"/>
              <a:t>rhythm</a:t>
            </a:r>
            <a:r>
              <a:rPr lang="tr-TR" sz="2500" b="1" dirty="0"/>
              <a:t>, </a:t>
            </a:r>
            <a:r>
              <a:rPr lang="tr-TR" sz="2500" b="1" dirty="0" err="1"/>
              <a:t>emphasis</a:t>
            </a:r>
            <a:r>
              <a:rPr lang="tr-TR" sz="2500" b="1" dirty="0"/>
              <a:t>, </a:t>
            </a:r>
            <a:r>
              <a:rPr lang="tr-TR" sz="2500" b="1" dirty="0" err="1"/>
              <a:t>adjusting</a:t>
            </a:r>
            <a:r>
              <a:rPr lang="tr-TR" sz="2500" b="1" dirty="0"/>
              <a:t> </a:t>
            </a:r>
            <a:r>
              <a:rPr lang="tr-TR" sz="2500" b="1" dirty="0" err="1"/>
              <a:t>the</a:t>
            </a:r>
            <a:r>
              <a:rPr lang="tr-TR" sz="2500" b="1" dirty="0"/>
              <a:t> </a:t>
            </a:r>
            <a:r>
              <a:rPr lang="tr-TR" sz="2500" b="1" dirty="0" err="1"/>
              <a:t>formality</a:t>
            </a:r>
            <a:r>
              <a:rPr lang="tr-TR" sz="2500" b="1" dirty="0"/>
              <a:t>, </a:t>
            </a:r>
            <a:r>
              <a:rPr lang="tr-TR" sz="2500" b="1" dirty="0" err="1"/>
              <a:t>giving</a:t>
            </a:r>
            <a:r>
              <a:rPr lang="tr-TR" sz="2500" b="1" dirty="0"/>
              <a:t> it a </a:t>
            </a:r>
            <a:r>
              <a:rPr lang="tr-TR" sz="2500" b="1" dirty="0" err="1"/>
              <a:t>level-headed</a:t>
            </a:r>
            <a:r>
              <a:rPr lang="tr-TR" sz="2500" b="1" dirty="0"/>
              <a:t> </a:t>
            </a:r>
            <a:r>
              <a:rPr lang="tr-TR" sz="2500" b="1" dirty="0" err="1"/>
              <a:t>tone</a:t>
            </a:r>
            <a:r>
              <a:rPr lang="tr-TR" sz="2500" b="1" dirty="0"/>
              <a:t>, </a:t>
            </a:r>
            <a:r>
              <a:rPr lang="tr-TR" sz="2500" b="1" dirty="0" err="1"/>
              <a:t>and</a:t>
            </a:r>
            <a:r>
              <a:rPr lang="tr-TR" sz="2500" b="1" dirty="0"/>
              <a:t> </a:t>
            </a:r>
            <a:r>
              <a:rPr lang="tr-TR" sz="2500" b="1" dirty="0" err="1"/>
              <a:t>making</a:t>
            </a:r>
            <a:r>
              <a:rPr lang="tr-TR" sz="2500" b="1" dirty="0"/>
              <a:t> </a:t>
            </a:r>
            <a:r>
              <a:rPr lang="tr-TR" sz="2500" b="1" dirty="0" err="1"/>
              <a:t>other</a:t>
            </a:r>
            <a:r>
              <a:rPr lang="tr-TR" sz="2500" b="1" dirty="0"/>
              <a:t> </a:t>
            </a:r>
            <a:r>
              <a:rPr lang="tr-TR" sz="2500" b="1" dirty="0" err="1"/>
              <a:t>intuitive</a:t>
            </a:r>
            <a:r>
              <a:rPr lang="tr-TR" sz="2500" b="1" dirty="0"/>
              <a:t> </a:t>
            </a:r>
            <a:r>
              <a:rPr lang="tr-TR" sz="2500" b="1" dirty="0" err="1"/>
              <a:t>edits</a:t>
            </a:r>
            <a:r>
              <a:rPr lang="tr-TR" sz="2500" b="1" dirty="0"/>
              <a:t>. </a:t>
            </a:r>
          </a:p>
          <a:p>
            <a:pPr>
              <a:lnSpc>
                <a:spcPct val="90000"/>
              </a:lnSpc>
            </a:pPr>
            <a:endParaRPr lang="tr-TR" sz="2500" b="1" dirty="0"/>
          </a:p>
          <a:p>
            <a:pPr>
              <a:lnSpc>
                <a:spcPct val="90000"/>
              </a:lnSpc>
            </a:pPr>
            <a:r>
              <a:rPr lang="tr-TR" sz="2500" b="1" dirty="0" err="1"/>
              <a:t>Proof-read</a:t>
            </a:r>
            <a:r>
              <a:rPr lang="tr-TR" sz="2500" b="1" dirty="0"/>
              <a:t> </a:t>
            </a:r>
            <a:r>
              <a:rPr lang="tr-TR" sz="2500" b="1" dirty="0" err="1"/>
              <a:t>until</a:t>
            </a:r>
            <a:r>
              <a:rPr lang="tr-TR" sz="2500" b="1" dirty="0"/>
              <a:t> it </a:t>
            </a:r>
            <a:r>
              <a:rPr lang="tr-TR" sz="2500" b="1" dirty="0" err="1"/>
              <a:t>reads</a:t>
            </a:r>
            <a:r>
              <a:rPr lang="tr-TR" sz="2500" b="1" dirty="0"/>
              <a:t> </a:t>
            </a:r>
            <a:r>
              <a:rPr lang="tr-TR" sz="2500" b="1" dirty="0" err="1"/>
              <a:t>just</a:t>
            </a:r>
            <a:r>
              <a:rPr lang="tr-TR" sz="2500" b="1" dirty="0"/>
              <a:t> how </a:t>
            </a:r>
            <a:r>
              <a:rPr lang="tr-TR" sz="2500" b="1" dirty="0" err="1"/>
              <a:t>you</a:t>
            </a:r>
            <a:r>
              <a:rPr lang="tr-TR" sz="2500" b="1" dirty="0"/>
              <a:t> </a:t>
            </a:r>
            <a:r>
              <a:rPr lang="tr-TR" sz="2500" b="1" dirty="0" err="1"/>
              <a:t>want</a:t>
            </a:r>
            <a:r>
              <a:rPr lang="tr-TR" sz="2500" b="1" dirty="0"/>
              <a:t> it </a:t>
            </a:r>
            <a:r>
              <a:rPr lang="tr-TR" sz="2500" b="1" dirty="0" err="1"/>
              <a:t>to</a:t>
            </a:r>
            <a:r>
              <a:rPr lang="tr-TR" sz="2500" b="1" dirty="0"/>
              <a:t> </a:t>
            </a:r>
            <a:r>
              <a:rPr lang="tr-TR" sz="2500" b="1" dirty="0" err="1"/>
              <a:t>sound</a:t>
            </a:r>
            <a:r>
              <a:rPr lang="tr-TR" sz="2500" b="1" dirty="0"/>
              <a:t>. </a:t>
            </a:r>
          </a:p>
          <a:p>
            <a:pPr>
              <a:lnSpc>
                <a:spcPct val="90000"/>
              </a:lnSpc>
            </a:pPr>
            <a:endParaRPr lang="tr-TR" sz="2500" b="1" dirty="0"/>
          </a:p>
          <a:p>
            <a:pPr>
              <a:lnSpc>
                <a:spcPct val="90000"/>
              </a:lnSpc>
            </a:pPr>
            <a:r>
              <a:rPr lang="tr-TR" sz="2500" b="1" dirty="0" err="1"/>
              <a:t>Writing</a:t>
            </a:r>
            <a:r>
              <a:rPr lang="tr-TR" sz="2500" b="1" dirty="0"/>
              <a:t> an </a:t>
            </a:r>
            <a:r>
              <a:rPr lang="tr-TR" sz="2500" b="1" dirty="0" err="1"/>
              <a:t>essay</a:t>
            </a:r>
            <a:r>
              <a:rPr lang="tr-TR" sz="2500" b="1" dirty="0"/>
              <a:t> can be </a:t>
            </a:r>
            <a:r>
              <a:rPr lang="tr-TR" sz="2500" b="1" dirty="0" err="1"/>
              <a:t>tedious</a:t>
            </a:r>
            <a:r>
              <a:rPr lang="tr-TR" sz="2500" b="1" dirty="0"/>
              <a:t>, but </a:t>
            </a:r>
            <a:r>
              <a:rPr lang="tr-TR" sz="2500" b="1" dirty="0" err="1"/>
              <a:t>you</a:t>
            </a:r>
            <a:r>
              <a:rPr lang="tr-TR" sz="2500" b="1" dirty="0"/>
              <a:t> </a:t>
            </a:r>
            <a:r>
              <a:rPr lang="tr-TR" sz="2500" b="1" dirty="0" err="1"/>
              <a:t>don't</a:t>
            </a:r>
            <a:r>
              <a:rPr lang="tr-TR" sz="2500" b="1" dirty="0"/>
              <a:t> </a:t>
            </a:r>
            <a:r>
              <a:rPr lang="tr-TR" sz="2500" b="1" dirty="0" err="1"/>
              <a:t>want</a:t>
            </a:r>
            <a:r>
              <a:rPr lang="tr-TR" sz="2500" b="1" dirty="0"/>
              <a:t> </a:t>
            </a:r>
            <a:r>
              <a:rPr lang="tr-TR" sz="2500" b="1" dirty="0" err="1"/>
              <a:t>to</a:t>
            </a:r>
            <a:r>
              <a:rPr lang="tr-TR" sz="2500" b="1" dirty="0"/>
              <a:t> </a:t>
            </a:r>
            <a:r>
              <a:rPr lang="tr-TR" sz="2500" b="1" dirty="0" err="1"/>
              <a:t>bungle</a:t>
            </a:r>
            <a:r>
              <a:rPr lang="tr-TR" sz="2500" b="1" dirty="0"/>
              <a:t> </a:t>
            </a:r>
            <a:r>
              <a:rPr lang="tr-TR" sz="2500" b="1" dirty="0" err="1"/>
              <a:t>the</a:t>
            </a:r>
            <a:r>
              <a:rPr lang="tr-TR" sz="2500" b="1" dirty="0"/>
              <a:t> </a:t>
            </a:r>
            <a:r>
              <a:rPr lang="tr-TR" sz="2500" b="1" dirty="0" err="1"/>
              <a:t>hours</a:t>
            </a:r>
            <a:r>
              <a:rPr lang="tr-TR" sz="2500" b="1" dirty="0"/>
              <a:t> of </a:t>
            </a:r>
            <a:r>
              <a:rPr lang="tr-TR" sz="2500" b="1" dirty="0" err="1"/>
              <a:t>conceptual</a:t>
            </a:r>
            <a:r>
              <a:rPr lang="tr-TR" sz="2500" b="1" dirty="0"/>
              <a:t> </a:t>
            </a:r>
            <a:r>
              <a:rPr lang="tr-TR" sz="2500" b="1" dirty="0" err="1"/>
              <a:t>work</a:t>
            </a:r>
            <a:r>
              <a:rPr lang="tr-TR" sz="2500" b="1" dirty="0"/>
              <a:t> </a:t>
            </a:r>
            <a:r>
              <a:rPr lang="tr-TR" sz="2500" b="1" dirty="0" err="1"/>
              <a:t>you've</a:t>
            </a:r>
            <a:r>
              <a:rPr lang="tr-TR" sz="2500" b="1" dirty="0"/>
              <a:t> put </a:t>
            </a:r>
            <a:r>
              <a:rPr lang="tr-TR" sz="2500" b="1" dirty="0" err="1"/>
              <a:t>into</a:t>
            </a:r>
            <a:r>
              <a:rPr lang="tr-TR" sz="2500" b="1" dirty="0"/>
              <a:t> </a:t>
            </a:r>
            <a:r>
              <a:rPr lang="tr-TR" sz="2500" b="1" dirty="0" err="1"/>
              <a:t>writing</a:t>
            </a:r>
            <a:r>
              <a:rPr lang="tr-TR" sz="2500" b="1" dirty="0"/>
              <a:t> </a:t>
            </a:r>
            <a:r>
              <a:rPr lang="tr-TR" sz="2500" b="1" dirty="0" err="1"/>
              <a:t>your</a:t>
            </a:r>
            <a:r>
              <a:rPr lang="tr-TR" sz="2500" b="1" dirty="0"/>
              <a:t> </a:t>
            </a:r>
            <a:r>
              <a:rPr lang="tr-TR" sz="2500" b="1" dirty="0" err="1"/>
              <a:t>essay</a:t>
            </a:r>
            <a:r>
              <a:rPr lang="tr-TR" sz="2500" b="1" dirty="0"/>
              <a:t> </a:t>
            </a:r>
            <a:r>
              <a:rPr lang="tr-TR" sz="2500" b="1" dirty="0" err="1"/>
              <a:t>by</a:t>
            </a:r>
            <a:r>
              <a:rPr lang="tr-TR" sz="2500" b="1" dirty="0"/>
              <a:t> </a:t>
            </a:r>
            <a:r>
              <a:rPr lang="tr-TR" sz="2500" b="1" dirty="0" err="1"/>
              <a:t>leaving</a:t>
            </a:r>
            <a:r>
              <a:rPr lang="tr-TR" sz="2500" b="1" dirty="0"/>
              <a:t> a </a:t>
            </a:r>
            <a:r>
              <a:rPr lang="tr-TR" sz="2500" b="1" dirty="0" err="1"/>
              <a:t>few</a:t>
            </a:r>
            <a:r>
              <a:rPr lang="tr-TR" sz="2500" b="1" dirty="0"/>
              <a:t> </a:t>
            </a:r>
            <a:r>
              <a:rPr lang="tr-TR" sz="2500" b="1" dirty="0" err="1"/>
              <a:t>slippy</a:t>
            </a:r>
            <a:r>
              <a:rPr lang="tr-TR" sz="2500" b="1" dirty="0"/>
              <a:t> </a:t>
            </a:r>
            <a:r>
              <a:rPr lang="tr-TR" sz="2500" b="1" dirty="0" err="1"/>
              <a:t>misppallings</a:t>
            </a:r>
            <a:r>
              <a:rPr lang="tr-TR" sz="2500" b="1" dirty="0"/>
              <a:t> </a:t>
            </a:r>
            <a:r>
              <a:rPr lang="tr-TR" sz="2500" b="1" dirty="0" err="1"/>
              <a:t>and</a:t>
            </a:r>
            <a:r>
              <a:rPr lang="tr-TR" sz="2500" b="1" dirty="0"/>
              <a:t> </a:t>
            </a:r>
            <a:r>
              <a:rPr lang="tr-TR" sz="2500" b="1" dirty="0" err="1"/>
              <a:t>pourly</a:t>
            </a:r>
            <a:r>
              <a:rPr lang="tr-TR" sz="2500" b="1" dirty="0"/>
              <a:t> </a:t>
            </a:r>
            <a:r>
              <a:rPr lang="tr-TR" sz="2500" b="1" dirty="0" err="1"/>
              <a:t>worded</a:t>
            </a:r>
            <a:r>
              <a:rPr lang="tr-TR" sz="2500" b="1" dirty="0"/>
              <a:t> </a:t>
            </a:r>
            <a:r>
              <a:rPr lang="tr-TR" sz="2500" b="1" dirty="0" err="1"/>
              <a:t>phrazies</a:t>
            </a:r>
            <a:r>
              <a:rPr lang="tr-TR" sz="25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045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gener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6" y="665163"/>
            <a:ext cx="7235825" cy="584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0941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9" name="Picture 5" descr="form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9" y="549275"/>
            <a:ext cx="7704137" cy="526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650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3" name="Picture 5" descr="stru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115889"/>
            <a:ext cx="6985000" cy="653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4665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3843" y="404813"/>
            <a:ext cx="9864770" cy="5626100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sz="2900" b="1" u="sng" dirty="0"/>
              <a:t>14 Top </a:t>
            </a:r>
            <a:r>
              <a:rPr lang="tr-TR" sz="2900" b="1" u="sng" dirty="0" err="1"/>
              <a:t>Tips</a:t>
            </a:r>
            <a:r>
              <a:rPr lang="tr-TR" sz="2900" b="1" u="sng" dirty="0"/>
              <a:t> on </a:t>
            </a:r>
            <a:r>
              <a:rPr lang="tr-TR" sz="2900" b="1" u="sng" dirty="0" err="1"/>
              <a:t>Writing</a:t>
            </a:r>
            <a:r>
              <a:rPr lang="tr-TR" sz="2900" b="1" u="sng" dirty="0"/>
              <a:t> </a:t>
            </a:r>
            <a:r>
              <a:rPr lang="tr-TR" sz="2900" b="1" u="sng" dirty="0" err="1"/>
              <a:t>Essays</a:t>
            </a:r>
            <a:endParaRPr lang="tr-TR" sz="2900" b="1" u="sng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sz="2900" b="1" u="sng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sz="2500" b="1" dirty="0" err="1"/>
              <a:t>Analyse</a:t>
            </a:r>
            <a:r>
              <a:rPr lang="tr-TR" sz="2500" b="1" dirty="0"/>
              <a:t> </a:t>
            </a:r>
            <a:r>
              <a:rPr lang="tr-TR" sz="2500" b="1" dirty="0" err="1"/>
              <a:t>the</a:t>
            </a:r>
            <a:r>
              <a:rPr lang="tr-TR" sz="2500" b="1" dirty="0"/>
              <a:t> </a:t>
            </a:r>
            <a:r>
              <a:rPr lang="tr-TR" sz="2500" b="1" dirty="0" err="1"/>
              <a:t>title</a:t>
            </a:r>
            <a:r>
              <a:rPr lang="tr-TR" sz="2500" b="1" dirty="0"/>
              <a:t> – </a:t>
            </a:r>
            <a:r>
              <a:rPr lang="tr-TR" sz="2500" b="1" dirty="0" err="1"/>
              <a:t>make</a:t>
            </a:r>
            <a:r>
              <a:rPr lang="tr-TR" sz="2500" b="1" dirty="0"/>
              <a:t> sure </a:t>
            </a:r>
            <a:r>
              <a:rPr lang="tr-TR" sz="2500" b="1" dirty="0" err="1"/>
              <a:t>you</a:t>
            </a:r>
            <a:r>
              <a:rPr lang="tr-TR" sz="2500" b="1" dirty="0"/>
              <a:t> </a:t>
            </a:r>
            <a:r>
              <a:rPr lang="tr-TR" sz="2500" b="1" dirty="0" err="1"/>
              <a:t>really</a:t>
            </a:r>
            <a:r>
              <a:rPr lang="tr-TR" sz="2500" b="1" dirty="0"/>
              <a:t> </a:t>
            </a:r>
            <a:r>
              <a:rPr lang="tr-TR" sz="2500" b="1" dirty="0" err="1"/>
              <a:t>understand</a:t>
            </a:r>
            <a:r>
              <a:rPr lang="tr-TR" sz="2500" b="1" dirty="0"/>
              <a:t> </a:t>
            </a:r>
            <a:r>
              <a:rPr lang="tr-TR" sz="2500" b="1" dirty="0" err="1"/>
              <a:t>what</a:t>
            </a:r>
            <a:r>
              <a:rPr lang="tr-TR" sz="2500" b="1" dirty="0"/>
              <a:t> it is </a:t>
            </a:r>
            <a:r>
              <a:rPr lang="tr-TR" sz="2500" b="1" dirty="0" err="1"/>
              <a:t>asking</a:t>
            </a:r>
            <a:r>
              <a:rPr lang="tr-TR" sz="2500" b="1" dirty="0"/>
              <a:t> </a:t>
            </a:r>
            <a:r>
              <a:rPr lang="tr-TR" sz="2500" b="1" dirty="0" err="1"/>
              <a:t>you</a:t>
            </a:r>
            <a:r>
              <a:rPr lang="tr-TR" sz="2500" b="1" dirty="0"/>
              <a:t> </a:t>
            </a:r>
            <a:r>
              <a:rPr lang="tr-TR" sz="2500" b="1" dirty="0" err="1"/>
              <a:t>to</a:t>
            </a:r>
            <a:r>
              <a:rPr lang="tr-TR" sz="2500" b="1" dirty="0"/>
              <a:t> do – </a:t>
            </a:r>
            <a:r>
              <a:rPr lang="tr-TR" sz="2500" b="1" dirty="0" err="1"/>
              <a:t>see</a:t>
            </a:r>
            <a:r>
              <a:rPr lang="tr-TR" sz="2500" b="1" dirty="0"/>
              <a:t> </a:t>
            </a:r>
            <a:r>
              <a:rPr lang="tr-TR" sz="2500" b="1" dirty="0" err="1"/>
              <a:t>table</a:t>
            </a:r>
            <a:r>
              <a:rPr lang="tr-TR" sz="2500" b="1" dirty="0"/>
              <a:t> </a:t>
            </a:r>
            <a:r>
              <a:rPr lang="tr-TR" sz="2500" b="1" dirty="0" err="1"/>
              <a:t>below</a:t>
            </a:r>
            <a:r>
              <a:rPr lang="tr-TR" sz="2500" b="1" dirty="0"/>
              <a:t> on </a:t>
            </a:r>
            <a:r>
              <a:rPr lang="tr-TR" sz="2500" b="1" dirty="0" err="1"/>
              <a:t>instruction</a:t>
            </a:r>
            <a:r>
              <a:rPr lang="tr-TR" sz="2500" b="1" dirty="0"/>
              <a:t> </a:t>
            </a:r>
            <a:r>
              <a:rPr lang="tr-TR" sz="2500" b="1" dirty="0" err="1"/>
              <a:t>words</a:t>
            </a:r>
            <a:r>
              <a:rPr lang="tr-TR" sz="2500" b="1" dirty="0"/>
              <a:t>. </a:t>
            </a:r>
          </a:p>
          <a:p>
            <a:pPr>
              <a:lnSpc>
                <a:spcPct val="80000"/>
              </a:lnSpc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>
                <a:solidFill>
                  <a:srgbClr val="FF0000"/>
                </a:solidFill>
              </a:rPr>
              <a:t>Read </a:t>
            </a:r>
            <a:r>
              <a:rPr lang="tr-TR" sz="2500" b="1" dirty="0" err="1">
                <a:solidFill>
                  <a:srgbClr val="FF0000"/>
                </a:solidFill>
              </a:rPr>
              <a:t>around</a:t>
            </a:r>
            <a:r>
              <a:rPr lang="tr-TR" sz="2500" b="1" dirty="0">
                <a:solidFill>
                  <a:srgbClr val="FF0000"/>
                </a:solidFill>
              </a:rPr>
              <a:t> – </a:t>
            </a:r>
            <a:r>
              <a:rPr lang="tr-TR" sz="2500" b="1" dirty="0" err="1">
                <a:solidFill>
                  <a:srgbClr val="FF0000"/>
                </a:solidFill>
              </a:rPr>
              <a:t>this</a:t>
            </a:r>
            <a:r>
              <a:rPr lang="tr-TR" sz="2500" b="1" dirty="0">
                <a:solidFill>
                  <a:srgbClr val="FF0000"/>
                </a:solidFill>
              </a:rPr>
              <a:t> is </a:t>
            </a:r>
            <a:r>
              <a:rPr lang="tr-TR" sz="2500" b="1" dirty="0" err="1">
                <a:solidFill>
                  <a:srgbClr val="FF0000"/>
                </a:solidFill>
              </a:rPr>
              <a:t>essential</a:t>
            </a:r>
            <a:r>
              <a:rPr lang="tr-TR" sz="2500" b="1" dirty="0">
                <a:solidFill>
                  <a:srgbClr val="FF0000"/>
                </a:solidFill>
              </a:rPr>
              <a:t>. Read </a:t>
            </a:r>
            <a:r>
              <a:rPr lang="tr-TR" sz="2500" b="1" dirty="0" err="1">
                <a:solidFill>
                  <a:srgbClr val="FF0000"/>
                </a:solidFill>
              </a:rPr>
              <a:t>the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references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plus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others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to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supplement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the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list</a:t>
            </a:r>
            <a:r>
              <a:rPr lang="tr-TR" sz="2500" b="1" dirty="0">
                <a:solidFill>
                  <a:srgbClr val="FF0000"/>
                </a:solidFill>
              </a:rPr>
              <a:t>. </a:t>
            </a:r>
            <a:r>
              <a:rPr lang="tr-TR" sz="2500" b="1" dirty="0" err="1">
                <a:solidFill>
                  <a:srgbClr val="FF0000"/>
                </a:solidFill>
              </a:rPr>
              <a:t>Generate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your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own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ideas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from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the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reading</a:t>
            </a:r>
            <a:r>
              <a:rPr lang="tr-TR" sz="2500" b="1" dirty="0">
                <a:solidFill>
                  <a:srgbClr val="FF0000"/>
                </a:solidFill>
              </a:rPr>
              <a:t>. </a:t>
            </a:r>
          </a:p>
          <a:p>
            <a:pPr>
              <a:lnSpc>
                <a:spcPct val="80000"/>
              </a:lnSpc>
            </a:pPr>
            <a:endParaRPr lang="tr-TR" sz="2500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500" b="1" dirty="0" err="1"/>
              <a:t>Draft</a:t>
            </a:r>
            <a:r>
              <a:rPr lang="tr-TR" sz="2500" b="1" dirty="0"/>
              <a:t> </a:t>
            </a:r>
            <a:r>
              <a:rPr lang="tr-TR" sz="2500" b="1" dirty="0" err="1"/>
              <a:t>introduction</a:t>
            </a:r>
            <a:r>
              <a:rPr lang="tr-TR" sz="2500" b="1" dirty="0"/>
              <a:t> – </a:t>
            </a:r>
            <a:r>
              <a:rPr lang="tr-TR" sz="2500" b="1" dirty="0" err="1"/>
              <a:t>what</a:t>
            </a:r>
            <a:r>
              <a:rPr lang="tr-TR" sz="2500" b="1" dirty="0"/>
              <a:t> do </a:t>
            </a:r>
            <a:r>
              <a:rPr lang="tr-TR" sz="2500" b="1" dirty="0" err="1"/>
              <a:t>you</a:t>
            </a:r>
            <a:r>
              <a:rPr lang="tr-TR" sz="2500" b="1" dirty="0"/>
              <a:t> </a:t>
            </a:r>
            <a:r>
              <a:rPr lang="tr-TR" sz="2500" b="1" dirty="0" err="1"/>
              <a:t>aim</a:t>
            </a:r>
            <a:r>
              <a:rPr lang="tr-TR" sz="2500" b="1" dirty="0"/>
              <a:t> </a:t>
            </a:r>
            <a:r>
              <a:rPr lang="tr-TR" sz="2500" b="1" dirty="0" err="1"/>
              <a:t>to</a:t>
            </a:r>
            <a:r>
              <a:rPr lang="tr-TR" sz="2500" b="1" dirty="0"/>
              <a:t> do in </a:t>
            </a:r>
            <a:r>
              <a:rPr lang="tr-TR" sz="2500" b="1" dirty="0" err="1"/>
              <a:t>the</a:t>
            </a:r>
            <a:r>
              <a:rPr lang="tr-TR" sz="2500" b="1" dirty="0"/>
              <a:t> </a:t>
            </a:r>
            <a:r>
              <a:rPr lang="tr-TR" sz="2500" b="1" dirty="0" err="1"/>
              <a:t>essay?e.g</a:t>
            </a:r>
            <a:r>
              <a:rPr lang="tr-TR" sz="2500" b="1" dirty="0"/>
              <a:t>. </a:t>
            </a:r>
            <a:r>
              <a:rPr lang="tr-TR" sz="2500" b="1" dirty="0" err="1"/>
              <a:t>prove</a:t>
            </a:r>
            <a:r>
              <a:rPr lang="tr-TR" sz="2500" b="1" dirty="0"/>
              <a:t>/</a:t>
            </a:r>
            <a:r>
              <a:rPr lang="tr-TR" sz="2500" b="1" dirty="0" err="1"/>
              <a:t>disprove</a:t>
            </a:r>
            <a:r>
              <a:rPr lang="tr-TR" sz="2500" b="1" dirty="0"/>
              <a:t> a </a:t>
            </a:r>
            <a:r>
              <a:rPr lang="tr-TR" sz="2500" b="1" dirty="0" err="1"/>
              <a:t>theory</a:t>
            </a:r>
            <a:r>
              <a:rPr lang="tr-TR" sz="2500" b="1" dirty="0"/>
              <a:t> </a:t>
            </a:r>
            <a:r>
              <a:rPr lang="tr-TR" sz="2500" b="1" dirty="0" err="1"/>
              <a:t>etc</a:t>
            </a:r>
            <a:r>
              <a:rPr lang="tr-TR" sz="2500" b="1" dirty="0"/>
              <a:t> </a:t>
            </a:r>
          </a:p>
          <a:p>
            <a:pPr>
              <a:lnSpc>
                <a:spcPct val="80000"/>
              </a:lnSpc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 err="1">
                <a:solidFill>
                  <a:srgbClr val="FF0000"/>
                </a:solidFill>
              </a:rPr>
              <a:t>Use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subheadings</a:t>
            </a:r>
            <a:r>
              <a:rPr lang="tr-TR" sz="2500" b="1" dirty="0">
                <a:solidFill>
                  <a:srgbClr val="FF0000"/>
                </a:solidFill>
              </a:rPr>
              <a:t> – </a:t>
            </a:r>
            <a:r>
              <a:rPr lang="tr-TR" sz="2500" b="1" dirty="0" err="1">
                <a:solidFill>
                  <a:srgbClr val="FF0000"/>
                </a:solidFill>
              </a:rPr>
              <a:t>this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helps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to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distinguish</a:t>
            </a:r>
            <a:r>
              <a:rPr lang="tr-TR" sz="2500" b="1" dirty="0">
                <a:solidFill>
                  <a:srgbClr val="FF0000"/>
                </a:solidFill>
              </a:rPr>
              <a:t> </a:t>
            </a:r>
            <a:r>
              <a:rPr lang="tr-TR" sz="2500" b="1" dirty="0" err="1">
                <a:solidFill>
                  <a:srgbClr val="FF0000"/>
                </a:solidFill>
              </a:rPr>
              <a:t>sections</a:t>
            </a:r>
            <a:r>
              <a:rPr lang="tr-TR" sz="2500" b="1" dirty="0">
                <a:solidFill>
                  <a:srgbClr val="FF0000"/>
                </a:solidFill>
              </a:rPr>
              <a:t>. </a:t>
            </a:r>
          </a:p>
          <a:p>
            <a:pPr>
              <a:lnSpc>
                <a:spcPct val="80000"/>
              </a:lnSpc>
            </a:pPr>
            <a:endParaRPr lang="tr-TR" sz="2500" b="1" dirty="0"/>
          </a:p>
        </p:txBody>
      </p:sp>
    </p:spTree>
    <p:extLst>
      <p:ext uri="{BB962C8B-B14F-4D97-AF65-F5344CB8AC3E}">
        <p14:creationId xmlns:p14="http://schemas.microsoft.com/office/powerpoint/2010/main" val="175927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5297" y="765176"/>
            <a:ext cx="9728853" cy="58324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500" b="1" dirty="0" err="1"/>
              <a:t>Save</a:t>
            </a:r>
            <a:r>
              <a:rPr lang="tr-TR" sz="2500" b="1" dirty="0"/>
              <a:t> – </a:t>
            </a:r>
            <a:r>
              <a:rPr lang="tr-TR" sz="2500" b="1" dirty="0" err="1"/>
              <a:t>make</a:t>
            </a:r>
            <a:r>
              <a:rPr lang="tr-TR" sz="2500" b="1" dirty="0"/>
              <a:t> sure </a:t>
            </a:r>
            <a:r>
              <a:rPr lang="tr-TR" sz="2500" b="1" dirty="0" err="1"/>
              <a:t>you</a:t>
            </a:r>
            <a:r>
              <a:rPr lang="tr-TR" sz="2500" b="1" dirty="0"/>
              <a:t> </a:t>
            </a:r>
            <a:r>
              <a:rPr lang="tr-TR" sz="2500" b="1" dirty="0" err="1"/>
              <a:t>save</a:t>
            </a:r>
            <a:r>
              <a:rPr lang="tr-TR" sz="2500" b="1" dirty="0"/>
              <a:t> </a:t>
            </a:r>
            <a:r>
              <a:rPr lang="tr-TR" sz="2500" b="1" dirty="0" err="1"/>
              <a:t>your</a:t>
            </a:r>
            <a:r>
              <a:rPr lang="tr-TR" sz="2500" b="1" dirty="0"/>
              <a:t> </a:t>
            </a:r>
            <a:r>
              <a:rPr lang="tr-TR" sz="2500" b="1" dirty="0" err="1"/>
              <a:t>work</a:t>
            </a:r>
            <a:r>
              <a:rPr lang="tr-TR" sz="2500" b="1" dirty="0"/>
              <a:t> on disk </a:t>
            </a:r>
            <a:r>
              <a:rPr lang="tr-TR" sz="2500" b="1" dirty="0" err="1"/>
              <a:t>or</a:t>
            </a:r>
            <a:r>
              <a:rPr lang="tr-TR" sz="2500" b="1" dirty="0"/>
              <a:t> USB </a:t>
            </a:r>
            <a:r>
              <a:rPr lang="tr-TR" sz="2500" b="1" dirty="0" err="1"/>
              <a:t>stick</a:t>
            </a:r>
            <a:r>
              <a:rPr lang="tr-TR" sz="2500" b="1" dirty="0"/>
              <a:t> </a:t>
            </a:r>
            <a:r>
              <a:rPr lang="tr-TR" sz="2500" b="1" dirty="0" err="1"/>
              <a:t>just</a:t>
            </a:r>
            <a:r>
              <a:rPr lang="tr-TR" sz="2500" b="1" dirty="0"/>
              <a:t> in </a:t>
            </a:r>
            <a:r>
              <a:rPr lang="tr-TR" sz="2500" b="1" dirty="0" err="1"/>
              <a:t>case</a:t>
            </a:r>
            <a:r>
              <a:rPr lang="tr-TR" sz="2500" b="1" dirty="0"/>
              <a:t> </a:t>
            </a:r>
            <a:r>
              <a:rPr lang="tr-TR" sz="2500" b="1" dirty="0" err="1"/>
              <a:t>your</a:t>
            </a:r>
            <a:r>
              <a:rPr lang="tr-TR" sz="2500" b="1" dirty="0"/>
              <a:t> </a:t>
            </a:r>
            <a:r>
              <a:rPr lang="tr-TR" sz="2500" b="1" dirty="0" err="1"/>
              <a:t>computer</a:t>
            </a:r>
            <a:r>
              <a:rPr lang="tr-TR" sz="2500" b="1" dirty="0"/>
              <a:t> </a:t>
            </a:r>
            <a:r>
              <a:rPr lang="tr-TR" sz="2500" b="1" dirty="0" err="1"/>
              <a:t>crashes</a:t>
            </a:r>
            <a:r>
              <a:rPr lang="tr-TR" sz="2500" b="1" dirty="0"/>
              <a:t>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 err="1"/>
              <a:t>Draft</a:t>
            </a:r>
            <a:r>
              <a:rPr lang="tr-TR" sz="2500" b="1" dirty="0"/>
              <a:t> </a:t>
            </a:r>
            <a:r>
              <a:rPr lang="tr-TR" sz="2500" b="1" dirty="0" err="1"/>
              <a:t>the</a:t>
            </a:r>
            <a:r>
              <a:rPr lang="tr-TR" sz="2500" b="1" dirty="0"/>
              <a:t> main </a:t>
            </a:r>
            <a:r>
              <a:rPr lang="tr-TR" sz="2500" b="1" dirty="0" err="1"/>
              <a:t>bones</a:t>
            </a:r>
            <a:r>
              <a:rPr lang="tr-TR" sz="2500" b="1" dirty="0"/>
              <a:t> of </a:t>
            </a:r>
            <a:r>
              <a:rPr lang="tr-TR" sz="2500" b="1" dirty="0" err="1"/>
              <a:t>the</a:t>
            </a:r>
            <a:r>
              <a:rPr lang="tr-TR" sz="2500" b="1" dirty="0"/>
              <a:t> </a:t>
            </a:r>
            <a:r>
              <a:rPr lang="tr-TR" sz="2500" b="1" dirty="0" err="1"/>
              <a:t>essay</a:t>
            </a:r>
            <a:r>
              <a:rPr lang="tr-TR" sz="2500" b="1" dirty="0"/>
              <a:t> – </a:t>
            </a:r>
            <a:r>
              <a:rPr lang="tr-TR" sz="2500" b="1" dirty="0" err="1"/>
              <a:t>you</a:t>
            </a:r>
            <a:r>
              <a:rPr lang="tr-TR" sz="2500" b="1" dirty="0"/>
              <a:t> can </a:t>
            </a:r>
            <a:r>
              <a:rPr lang="tr-TR" sz="2500" b="1" dirty="0" err="1"/>
              <a:t>flesh</a:t>
            </a:r>
            <a:r>
              <a:rPr lang="tr-TR" sz="2500" b="1" dirty="0"/>
              <a:t> it </a:t>
            </a:r>
            <a:r>
              <a:rPr lang="tr-TR" sz="2500" b="1" dirty="0" err="1"/>
              <a:t>out</a:t>
            </a:r>
            <a:r>
              <a:rPr lang="tr-TR" sz="2500" b="1" dirty="0"/>
              <a:t> </a:t>
            </a:r>
            <a:r>
              <a:rPr lang="tr-TR" sz="2500" b="1" dirty="0" err="1"/>
              <a:t>later</a:t>
            </a:r>
            <a:r>
              <a:rPr lang="tr-TR" sz="2500" b="1" dirty="0"/>
              <a:t>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/>
              <a:t>Show </a:t>
            </a:r>
            <a:r>
              <a:rPr lang="tr-TR" sz="2500" b="1" dirty="0" err="1"/>
              <a:t>draft</a:t>
            </a:r>
            <a:r>
              <a:rPr lang="tr-TR" sz="2500" b="1" dirty="0"/>
              <a:t> </a:t>
            </a:r>
            <a:r>
              <a:rPr lang="tr-TR" sz="2500" b="1" dirty="0" err="1"/>
              <a:t>to</a:t>
            </a:r>
            <a:r>
              <a:rPr lang="tr-TR" sz="2500" b="1" dirty="0"/>
              <a:t> </a:t>
            </a:r>
            <a:r>
              <a:rPr lang="tr-TR" sz="2500" b="1" dirty="0" err="1"/>
              <a:t>someone</a:t>
            </a:r>
            <a:r>
              <a:rPr lang="tr-TR" sz="2500" b="1" dirty="0"/>
              <a:t> else – it </a:t>
            </a:r>
            <a:r>
              <a:rPr lang="tr-TR" sz="2500" b="1" dirty="0" err="1"/>
              <a:t>always</a:t>
            </a:r>
            <a:r>
              <a:rPr lang="tr-TR" sz="2500" b="1" dirty="0"/>
              <a:t> </a:t>
            </a:r>
            <a:r>
              <a:rPr lang="tr-TR" sz="2500" b="1" dirty="0" err="1"/>
              <a:t>helps</a:t>
            </a:r>
            <a:r>
              <a:rPr lang="tr-TR" sz="2500" b="1" dirty="0"/>
              <a:t> </a:t>
            </a:r>
            <a:r>
              <a:rPr lang="tr-TR" sz="2500" b="1" dirty="0" err="1"/>
              <a:t>having</a:t>
            </a:r>
            <a:r>
              <a:rPr lang="tr-TR" sz="2500" b="1" dirty="0"/>
              <a:t> </a:t>
            </a:r>
            <a:r>
              <a:rPr lang="tr-TR" sz="2500" b="1" dirty="0" err="1"/>
              <a:t>another</a:t>
            </a:r>
            <a:r>
              <a:rPr lang="tr-TR" sz="2500" b="1" dirty="0"/>
              <a:t> </a:t>
            </a:r>
            <a:r>
              <a:rPr lang="tr-TR" sz="2500" b="1" dirty="0" err="1"/>
              <a:t>opinion</a:t>
            </a:r>
            <a:r>
              <a:rPr lang="tr-TR" sz="2500" b="1" dirty="0"/>
              <a:t>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 err="1"/>
              <a:t>Check</a:t>
            </a:r>
            <a:r>
              <a:rPr lang="tr-TR" sz="2500" b="1" dirty="0"/>
              <a:t> </a:t>
            </a:r>
            <a:r>
              <a:rPr lang="tr-TR" sz="2500" b="1" dirty="0" err="1"/>
              <a:t>your</a:t>
            </a:r>
            <a:r>
              <a:rPr lang="tr-TR" sz="2500" b="1" dirty="0"/>
              <a:t> </a:t>
            </a:r>
            <a:r>
              <a:rPr lang="tr-TR" sz="2500" b="1" dirty="0" err="1"/>
              <a:t>spelling</a:t>
            </a:r>
            <a:r>
              <a:rPr lang="tr-TR" sz="2500" b="1" dirty="0"/>
              <a:t> </a:t>
            </a:r>
            <a:r>
              <a:rPr lang="tr-TR" sz="2500" b="1" dirty="0" err="1"/>
              <a:t>and</a:t>
            </a:r>
            <a:r>
              <a:rPr lang="tr-TR" sz="2500" b="1" dirty="0"/>
              <a:t> </a:t>
            </a:r>
            <a:r>
              <a:rPr lang="tr-TR" sz="2500" b="1" dirty="0" err="1"/>
              <a:t>grammar</a:t>
            </a:r>
            <a:r>
              <a:rPr lang="tr-TR" sz="2500" b="1" dirty="0"/>
              <a:t>. </a:t>
            </a:r>
          </a:p>
          <a:p>
            <a:pPr>
              <a:lnSpc>
                <a:spcPct val="80000"/>
              </a:lnSpc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/>
              <a:t>Vary </a:t>
            </a:r>
            <a:r>
              <a:rPr lang="tr-TR" sz="2500" b="1" dirty="0" err="1"/>
              <a:t>sentence</a:t>
            </a:r>
            <a:r>
              <a:rPr lang="tr-TR" sz="2500" b="1" dirty="0"/>
              <a:t> </a:t>
            </a:r>
            <a:r>
              <a:rPr lang="tr-TR" sz="2500" b="1" dirty="0" err="1"/>
              <a:t>length</a:t>
            </a:r>
            <a:r>
              <a:rPr lang="tr-TR" sz="2500" b="1" dirty="0"/>
              <a:t> – in general </a:t>
            </a:r>
            <a:r>
              <a:rPr lang="tr-TR" sz="2500" b="1" dirty="0" err="1"/>
              <a:t>don’t</a:t>
            </a:r>
            <a:r>
              <a:rPr lang="tr-TR" sz="2500" b="1" dirty="0"/>
              <a:t> </a:t>
            </a:r>
            <a:r>
              <a:rPr lang="tr-TR" sz="2500" b="1" dirty="0" err="1"/>
              <a:t>use</a:t>
            </a:r>
            <a:r>
              <a:rPr lang="tr-TR" sz="2500" b="1" dirty="0"/>
              <a:t> </a:t>
            </a:r>
            <a:r>
              <a:rPr lang="tr-TR" sz="2500" b="1" dirty="0" err="1"/>
              <a:t>over</a:t>
            </a:r>
            <a:r>
              <a:rPr lang="tr-TR" sz="2500" b="1" dirty="0"/>
              <a:t> </a:t>
            </a:r>
            <a:r>
              <a:rPr lang="tr-TR" sz="2500" b="1" dirty="0" err="1"/>
              <a:t>long</a:t>
            </a:r>
            <a:r>
              <a:rPr lang="tr-TR" sz="2500" b="1" dirty="0"/>
              <a:t> </a:t>
            </a:r>
            <a:r>
              <a:rPr lang="tr-TR" sz="2500" b="1" dirty="0" err="1"/>
              <a:t>sentences</a:t>
            </a:r>
            <a:r>
              <a:rPr lang="tr-TR" sz="2500" b="1" dirty="0"/>
              <a:t>, </a:t>
            </a:r>
            <a:r>
              <a:rPr lang="tr-TR" sz="2500" b="1" dirty="0" err="1"/>
              <a:t>short</a:t>
            </a:r>
            <a:r>
              <a:rPr lang="tr-TR" sz="2500" b="1" dirty="0"/>
              <a:t> </a:t>
            </a:r>
            <a:r>
              <a:rPr lang="tr-TR" sz="2500" b="1" dirty="0" err="1"/>
              <a:t>sentences</a:t>
            </a:r>
            <a:r>
              <a:rPr lang="tr-TR" sz="2500" b="1" dirty="0"/>
              <a:t> can be </a:t>
            </a:r>
            <a:r>
              <a:rPr lang="tr-TR" sz="2500" b="1" dirty="0" err="1"/>
              <a:t>effective</a:t>
            </a:r>
            <a:r>
              <a:rPr lang="tr-TR" sz="2500" b="1" dirty="0"/>
              <a:t> </a:t>
            </a:r>
            <a:r>
              <a:rPr lang="tr-TR" sz="2500" b="1" dirty="0" err="1"/>
              <a:t>to</a:t>
            </a:r>
            <a:r>
              <a:rPr lang="tr-TR" sz="2500" b="1" dirty="0"/>
              <a:t>. </a:t>
            </a:r>
            <a:r>
              <a:rPr lang="tr-TR" sz="2500" b="1" dirty="0" err="1"/>
              <a:t>Try</a:t>
            </a:r>
            <a:r>
              <a:rPr lang="tr-TR" sz="2500" b="1" dirty="0"/>
              <a:t> it. </a:t>
            </a:r>
          </a:p>
          <a:p>
            <a:pPr>
              <a:lnSpc>
                <a:spcPct val="80000"/>
              </a:lnSpc>
            </a:pPr>
            <a:endParaRPr lang="tr-TR" sz="2500" b="1" dirty="0"/>
          </a:p>
        </p:txBody>
      </p:sp>
    </p:spTree>
    <p:extLst>
      <p:ext uri="{BB962C8B-B14F-4D97-AF65-F5344CB8AC3E}">
        <p14:creationId xmlns:p14="http://schemas.microsoft.com/office/powerpoint/2010/main" val="274861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8385" y="307739"/>
            <a:ext cx="10129615" cy="58324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500" b="1" dirty="0" err="1"/>
              <a:t>Use</a:t>
            </a:r>
            <a:r>
              <a:rPr lang="tr-TR" sz="2500" b="1" dirty="0"/>
              <a:t> </a:t>
            </a:r>
            <a:r>
              <a:rPr lang="tr-TR" sz="2500" b="1" dirty="0" err="1"/>
              <a:t>paragraphs</a:t>
            </a:r>
            <a:r>
              <a:rPr lang="tr-TR" sz="2500" b="1" dirty="0"/>
              <a:t> – </a:t>
            </a:r>
            <a:r>
              <a:rPr lang="tr-TR" sz="2500" b="1" dirty="0" err="1"/>
              <a:t>Huge</a:t>
            </a:r>
            <a:r>
              <a:rPr lang="tr-TR" sz="2500" b="1" dirty="0"/>
              <a:t> </a:t>
            </a:r>
            <a:r>
              <a:rPr lang="tr-TR" sz="2500" b="1" dirty="0" err="1"/>
              <a:t>blocks</a:t>
            </a:r>
            <a:r>
              <a:rPr lang="tr-TR" sz="2500" b="1" dirty="0"/>
              <a:t> of </a:t>
            </a:r>
            <a:r>
              <a:rPr lang="tr-TR" sz="2500" b="1" dirty="0" err="1"/>
              <a:t>writing</a:t>
            </a:r>
            <a:r>
              <a:rPr lang="tr-TR" sz="2500" b="1" dirty="0"/>
              <a:t> can be </a:t>
            </a:r>
            <a:r>
              <a:rPr lang="tr-TR" sz="2500" b="1" dirty="0" err="1"/>
              <a:t>off</a:t>
            </a:r>
            <a:r>
              <a:rPr lang="tr-TR" sz="2500" b="1" dirty="0"/>
              <a:t> </a:t>
            </a:r>
            <a:r>
              <a:rPr lang="tr-TR" sz="2500" b="1" dirty="0" err="1"/>
              <a:t>putting</a:t>
            </a:r>
            <a:r>
              <a:rPr lang="tr-TR" sz="2500" b="1" dirty="0"/>
              <a:t> </a:t>
            </a:r>
            <a:r>
              <a:rPr lang="tr-TR" sz="2500" b="1" dirty="0" err="1"/>
              <a:t>read</a:t>
            </a:r>
            <a:r>
              <a:rPr lang="tr-TR" sz="2500" b="1" dirty="0"/>
              <a:t>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 err="1"/>
              <a:t>Avoid</a:t>
            </a:r>
            <a:r>
              <a:rPr lang="tr-TR" sz="2500" b="1" dirty="0"/>
              <a:t> </a:t>
            </a:r>
            <a:r>
              <a:rPr lang="tr-TR" sz="2500" b="1" dirty="0" err="1"/>
              <a:t>clichés</a:t>
            </a:r>
            <a:r>
              <a:rPr lang="tr-TR" sz="2500" b="1" dirty="0"/>
              <a:t> – </a:t>
            </a:r>
            <a:r>
              <a:rPr lang="tr-TR" sz="2500" b="1" dirty="0" err="1"/>
              <a:t>e.g</a:t>
            </a:r>
            <a:r>
              <a:rPr lang="tr-TR" sz="2500" b="1" dirty="0"/>
              <a:t>. ‘</a:t>
            </a:r>
            <a:r>
              <a:rPr lang="tr-TR" sz="2500" b="1" dirty="0" err="1"/>
              <a:t>very</a:t>
            </a:r>
            <a:r>
              <a:rPr lang="tr-TR" sz="2500" b="1" dirty="0"/>
              <a:t> </a:t>
            </a:r>
            <a:r>
              <a:rPr lang="tr-TR" sz="2500" b="1" dirty="0" err="1"/>
              <a:t>interesting</a:t>
            </a:r>
            <a:r>
              <a:rPr lang="tr-TR" sz="2500" b="1" dirty="0"/>
              <a:t>’, ‘</a:t>
            </a:r>
            <a:r>
              <a:rPr lang="tr-TR" sz="2500" b="1" dirty="0" err="1"/>
              <a:t>boils</a:t>
            </a:r>
            <a:r>
              <a:rPr lang="tr-TR" sz="2500" b="1" dirty="0"/>
              <a:t> </a:t>
            </a:r>
            <a:r>
              <a:rPr lang="tr-TR" sz="2500" b="1" dirty="0" err="1"/>
              <a:t>down</a:t>
            </a:r>
            <a:r>
              <a:rPr lang="tr-TR" sz="2500" b="1" dirty="0"/>
              <a:t> </a:t>
            </a:r>
            <a:r>
              <a:rPr lang="tr-TR" sz="2500" b="1" dirty="0" err="1"/>
              <a:t>to</a:t>
            </a:r>
            <a:r>
              <a:rPr lang="tr-TR" sz="2500" b="1" dirty="0"/>
              <a:t>’, ‘</a:t>
            </a:r>
            <a:r>
              <a:rPr lang="tr-TR" sz="2500" b="1" dirty="0" err="1"/>
              <a:t>getting</a:t>
            </a:r>
            <a:r>
              <a:rPr lang="tr-TR" sz="2500" b="1" dirty="0"/>
              <a:t> </a:t>
            </a:r>
            <a:r>
              <a:rPr lang="tr-TR" sz="2500" b="1" dirty="0" err="1"/>
              <a:t>down</a:t>
            </a:r>
            <a:r>
              <a:rPr lang="tr-TR" sz="2500" b="1" dirty="0"/>
              <a:t> </a:t>
            </a:r>
            <a:r>
              <a:rPr lang="tr-TR" sz="2500" b="1" dirty="0" err="1"/>
              <a:t>to</a:t>
            </a:r>
            <a:r>
              <a:rPr lang="tr-TR" sz="2500" b="1" dirty="0"/>
              <a:t> it’, ‘</a:t>
            </a:r>
            <a:r>
              <a:rPr lang="tr-TR" sz="2500" b="1" dirty="0" err="1"/>
              <a:t>sort</a:t>
            </a:r>
            <a:r>
              <a:rPr lang="tr-TR" sz="2500" b="1" dirty="0"/>
              <a:t> of’ </a:t>
            </a:r>
            <a:r>
              <a:rPr lang="tr-TR" sz="2500" b="1" dirty="0" err="1"/>
              <a:t>and</a:t>
            </a:r>
            <a:r>
              <a:rPr lang="tr-TR" sz="2500" b="1" dirty="0"/>
              <a:t> </a:t>
            </a:r>
            <a:r>
              <a:rPr lang="tr-TR" sz="2500" b="1" dirty="0" err="1"/>
              <a:t>many</a:t>
            </a:r>
            <a:r>
              <a:rPr lang="tr-TR" sz="2500" b="1" dirty="0"/>
              <a:t> </a:t>
            </a:r>
            <a:r>
              <a:rPr lang="tr-TR" sz="2500" b="1" dirty="0" err="1"/>
              <a:t>others</a:t>
            </a:r>
            <a:r>
              <a:rPr lang="tr-TR" sz="2500" b="1" dirty="0"/>
              <a:t>!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/>
              <a:t>Do not </a:t>
            </a:r>
            <a:r>
              <a:rPr lang="tr-TR" sz="2500" b="1" dirty="0" err="1"/>
              <a:t>use</a:t>
            </a:r>
            <a:r>
              <a:rPr lang="tr-TR" sz="2500" b="1" dirty="0"/>
              <a:t> </a:t>
            </a:r>
            <a:r>
              <a:rPr lang="tr-TR" sz="2500" b="1" dirty="0" err="1"/>
              <a:t>abbreviations</a:t>
            </a:r>
            <a:r>
              <a:rPr lang="tr-TR" sz="2500" b="1" dirty="0"/>
              <a:t> – </a:t>
            </a:r>
            <a:r>
              <a:rPr lang="tr-TR" sz="2500" b="1" dirty="0" err="1"/>
              <a:t>In</a:t>
            </a:r>
            <a:r>
              <a:rPr lang="tr-TR" sz="2500" b="1" dirty="0"/>
              <a:t> </a:t>
            </a:r>
            <a:r>
              <a:rPr lang="tr-TR" sz="2500" b="1" dirty="0" err="1"/>
              <a:t>formal</a:t>
            </a:r>
            <a:r>
              <a:rPr lang="tr-TR" sz="2500" b="1" dirty="0"/>
              <a:t> </a:t>
            </a:r>
            <a:r>
              <a:rPr lang="tr-TR" sz="2500" b="1" dirty="0" err="1"/>
              <a:t>work</a:t>
            </a:r>
            <a:r>
              <a:rPr lang="tr-TR" sz="2500" b="1" dirty="0"/>
              <a:t> it is not </a:t>
            </a:r>
            <a:r>
              <a:rPr lang="tr-TR" sz="2500" b="1" dirty="0" err="1"/>
              <a:t>professional</a:t>
            </a:r>
            <a:r>
              <a:rPr lang="tr-TR" sz="2500" b="1" dirty="0"/>
              <a:t> </a:t>
            </a:r>
            <a:r>
              <a:rPr lang="tr-TR" sz="2500" b="1" dirty="0" err="1"/>
              <a:t>to</a:t>
            </a:r>
            <a:r>
              <a:rPr lang="tr-TR" sz="2500" b="1" dirty="0"/>
              <a:t> </a:t>
            </a:r>
            <a:r>
              <a:rPr lang="tr-TR" sz="2500" b="1" dirty="0" err="1"/>
              <a:t>use</a:t>
            </a:r>
            <a:r>
              <a:rPr lang="tr-TR" sz="2500" b="1" dirty="0"/>
              <a:t> </a:t>
            </a:r>
            <a:r>
              <a:rPr lang="tr-TR" sz="2500" b="1" dirty="0" err="1"/>
              <a:t>abbreviations</a:t>
            </a:r>
            <a:r>
              <a:rPr lang="tr-TR" sz="2500" b="1" dirty="0"/>
              <a:t> </a:t>
            </a:r>
            <a:r>
              <a:rPr lang="tr-TR" sz="2500" b="1" dirty="0" err="1"/>
              <a:t>and</a:t>
            </a:r>
            <a:r>
              <a:rPr lang="tr-TR" sz="2500" b="1" dirty="0"/>
              <a:t> </a:t>
            </a:r>
            <a:r>
              <a:rPr lang="tr-TR" sz="2500" b="1" dirty="0" err="1"/>
              <a:t>slang</a:t>
            </a:r>
            <a:r>
              <a:rPr lang="tr-TR" sz="2500" b="1" dirty="0"/>
              <a:t> </a:t>
            </a:r>
            <a:r>
              <a:rPr lang="tr-TR" sz="2500" b="1" dirty="0" err="1"/>
              <a:t>e.g</a:t>
            </a:r>
            <a:r>
              <a:rPr lang="tr-TR" sz="2500" b="1" dirty="0"/>
              <a:t>. </a:t>
            </a:r>
            <a:r>
              <a:rPr lang="tr-TR" sz="2500" b="1" dirty="0" err="1"/>
              <a:t>don’t</a:t>
            </a:r>
            <a:r>
              <a:rPr lang="tr-TR" sz="2500" b="1" dirty="0"/>
              <a:t>, </a:t>
            </a:r>
            <a:r>
              <a:rPr lang="tr-TR" sz="2500" b="1" dirty="0" err="1"/>
              <a:t>I’ve</a:t>
            </a:r>
            <a:r>
              <a:rPr lang="tr-TR" sz="2500" b="1" dirty="0"/>
              <a:t>, </a:t>
            </a:r>
            <a:r>
              <a:rPr lang="tr-TR" sz="2500" b="1" dirty="0" err="1"/>
              <a:t>we’ve</a:t>
            </a:r>
            <a:r>
              <a:rPr lang="tr-TR" sz="2500" b="1" dirty="0"/>
              <a:t> </a:t>
            </a:r>
            <a:r>
              <a:rPr lang="tr-TR" sz="2500" b="1" dirty="0" err="1"/>
              <a:t>etc</a:t>
            </a:r>
            <a:r>
              <a:rPr lang="tr-TR" sz="2500" b="1" dirty="0"/>
              <a:t>. </a:t>
            </a:r>
          </a:p>
          <a:p>
            <a:pPr>
              <a:lnSpc>
                <a:spcPct val="80000"/>
              </a:lnSpc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 err="1"/>
              <a:t>Check</a:t>
            </a:r>
            <a:r>
              <a:rPr lang="tr-TR" sz="2500" b="1" dirty="0"/>
              <a:t> </a:t>
            </a:r>
            <a:r>
              <a:rPr lang="tr-TR" sz="2500" b="1" dirty="0" err="1"/>
              <a:t>your</a:t>
            </a:r>
            <a:r>
              <a:rPr lang="tr-TR" sz="2500" b="1" dirty="0"/>
              <a:t> final </a:t>
            </a:r>
            <a:r>
              <a:rPr lang="tr-TR" sz="2500" b="1" dirty="0" err="1"/>
              <a:t>version</a:t>
            </a:r>
            <a:r>
              <a:rPr lang="tr-TR" sz="2500" b="1" dirty="0"/>
              <a:t> – </a:t>
            </a:r>
            <a:r>
              <a:rPr lang="tr-TR" sz="2500" b="1" dirty="0" err="1"/>
              <a:t>read</a:t>
            </a:r>
            <a:r>
              <a:rPr lang="tr-TR" sz="2500" b="1" dirty="0"/>
              <a:t> it </a:t>
            </a:r>
            <a:r>
              <a:rPr lang="tr-TR" sz="2500" b="1" dirty="0" err="1"/>
              <a:t>out</a:t>
            </a:r>
            <a:r>
              <a:rPr lang="tr-TR" sz="2500" b="1" dirty="0"/>
              <a:t> </a:t>
            </a:r>
            <a:r>
              <a:rPr lang="tr-TR" sz="2500" b="1" dirty="0" err="1"/>
              <a:t>loud</a:t>
            </a:r>
            <a:r>
              <a:rPr lang="tr-TR" sz="2500" b="1" dirty="0"/>
              <a:t>. </a:t>
            </a:r>
          </a:p>
          <a:p>
            <a:pPr>
              <a:lnSpc>
                <a:spcPct val="80000"/>
              </a:lnSpc>
            </a:pPr>
            <a:endParaRPr lang="tr-TR" sz="2500" b="1" dirty="0"/>
          </a:p>
          <a:p>
            <a:pPr>
              <a:lnSpc>
                <a:spcPct val="80000"/>
              </a:lnSpc>
            </a:pPr>
            <a:r>
              <a:rPr lang="tr-TR" sz="2500" b="1" dirty="0" err="1"/>
              <a:t>Save</a:t>
            </a:r>
            <a:r>
              <a:rPr lang="tr-TR" sz="2500" b="1" dirty="0"/>
              <a:t>, file </a:t>
            </a:r>
            <a:r>
              <a:rPr lang="tr-TR" sz="2500" b="1" dirty="0" err="1"/>
              <a:t>away</a:t>
            </a:r>
            <a:r>
              <a:rPr lang="tr-TR" sz="2500" b="1" dirty="0"/>
              <a:t> </a:t>
            </a:r>
            <a:r>
              <a:rPr lang="tr-TR" sz="2500" b="1" dirty="0" err="1"/>
              <a:t>and</a:t>
            </a:r>
            <a:r>
              <a:rPr lang="tr-TR" sz="2500" b="1" dirty="0"/>
              <a:t> </a:t>
            </a:r>
            <a:r>
              <a:rPr lang="tr-TR" sz="2500" b="1" dirty="0" err="1"/>
              <a:t>submit</a:t>
            </a:r>
            <a:r>
              <a:rPr lang="tr-TR" sz="2500" b="1" dirty="0"/>
              <a:t> – </a:t>
            </a:r>
            <a:r>
              <a:rPr lang="tr-TR" sz="2500" b="1" dirty="0" err="1"/>
              <a:t>Make</a:t>
            </a:r>
            <a:r>
              <a:rPr lang="tr-TR" sz="2500" b="1" dirty="0"/>
              <a:t> sure </a:t>
            </a:r>
            <a:r>
              <a:rPr lang="tr-TR" sz="2500" b="1" dirty="0" err="1"/>
              <a:t>you</a:t>
            </a:r>
            <a:r>
              <a:rPr lang="tr-TR" sz="2500" b="1" dirty="0"/>
              <a:t> </a:t>
            </a:r>
            <a:r>
              <a:rPr lang="tr-TR" sz="2500" b="1" dirty="0" err="1"/>
              <a:t>have</a:t>
            </a:r>
            <a:r>
              <a:rPr lang="tr-TR" sz="2500" b="1" dirty="0"/>
              <a:t> </a:t>
            </a:r>
            <a:r>
              <a:rPr lang="tr-TR" sz="2500" b="1" dirty="0" err="1"/>
              <a:t>plenty</a:t>
            </a:r>
            <a:r>
              <a:rPr lang="tr-TR" sz="2500" b="1" dirty="0"/>
              <a:t> of time </a:t>
            </a:r>
            <a:r>
              <a:rPr lang="tr-TR" sz="2500" b="1" dirty="0" err="1"/>
              <a:t>to</a:t>
            </a:r>
            <a:r>
              <a:rPr lang="tr-TR" sz="2500" b="1" dirty="0"/>
              <a:t> </a:t>
            </a:r>
            <a:r>
              <a:rPr lang="tr-TR" sz="2500" b="1" dirty="0" err="1"/>
              <a:t>print</a:t>
            </a:r>
            <a:r>
              <a:rPr lang="tr-TR" sz="2500" b="1" dirty="0"/>
              <a:t> it </a:t>
            </a:r>
            <a:r>
              <a:rPr lang="tr-TR" sz="2500" b="1" dirty="0" err="1"/>
              <a:t>out</a:t>
            </a:r>
            <a:r>
              <a:rPr lang="tr-TR" sz="2500" b="1" dirty="0"/>
              <a:t> </a:t>
            </a:r>
            <a:r>
              <a:rPr lang="tr-TR" sz="2500" b="1" dirty="0" err="1"/>
              <a:t>and</a:t>
            </a:r>
            <a:r>
              <a:rPr lang="tr-TR" sz="2500" b="1" dirty="0"/>
              <a:t> </a:t>
            </a:r>
            <a:r>
              <a:rPr lang="tr-TR" sz="2500" b="1" dirty="0" err="1"/>
              <a:t>get</a:t>
            </a:r>
            <a:r>
              <a:rPr lang="tr-TR" sz="2500" b="1" dirty="0"/>
              <a:t> it in </a:t>
            </a:r>
            <a:r>
              <a:rPr lang="tr-TR" sz="2500" b="1" dirty="0" err="1"/>
              <a:t>before</a:t>
            </a:r>
            <a:r>
              <a:rPr lang="tr-TR" sz="2500" b="1" dirty="0"/>
              <a:t> </a:t>
            </a:r>
            <a:r>
              <a:rPr lang="tr-TR" sz="2500" b="1" dirty="0" err="1"/>
              <a:t>the</a:t>
            </a:r>
            <a:r>
              <a:rPr lang="tr-TR" sz="2500" b="1" dirty="0"/>
              <a:t> </a:t>
            </a:r>
            <a:r>
              <a:rPr lang="tr-TR" sz="2500" b="1" dirty="0" err="1"/>
              <a:t>deadline</a:t>
            </a:r>
            <a:r>
              <a:rPr lang="tr-TR" sz="2500" b="1" dirty="0"/>
              <a:t>. </a:t>
            </a:r>
          </a:p>
          <a:p>
            <a:pPr>
              <a:lnSpc>
                <a:spcPct val="80000"/>
              </a:lnSpc>
            </a:pPr>
            <a:endParaRPr lang="tr-TR" sz="1900" b="1" dirty="0"/>
          </a:p>
        </p:txBody>
      </p:sp>
    </p:spTree>
    <p:extLst>
      <p:ext uri="{BB962C8B-B14F-4D97-AF65-F5344CB8AC3E}">
        <p14:creationId xmlns:p14="http://schemas.microsoft.com/office/powerpoint/2010/main" val="2863418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7" name="Picture 5" descr="How%20to%20Write%20an%20Ess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0" y="0"/>
            <a:ext cx="58229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405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Microsoft Office PowerPoint</Application>
  <PresentationFormat>Geniş ekran</PresentationFormat>
  <Paragraphs>34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Principles of Academic Writings  Prof.Dr.Barbaros Özer </vt:lpstr>
      <vt:lpstr>Language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Academic Writings  Prof.Dr.Barbaros Özer </dc:title>
  <dc:creator>asus</dc:creator>
  <cp:lastModifiedBy>asus</cp:lastModifiedBy>
  <cp:revision>1</cp:revision>
  <dcterms:created xsi:type="dcterms:W3CDTF">2020-10-06T08:12:37Z</dcterms:created>
  <dcterms:modified xsi:type="dcterms:W3CDTF">2020-10-06T08:12:47Z</dcterms:modified>
</cp:coreProperties>
</file>