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68" r:id="rId2"/>
    <p:sldId id="269" r:id="rId3"/>
    <p:sldId id="270" r:id="rId4"/>
    <p:sldId id="258" r:id="rId5"/>
    <p:sldId id="271" r:id="rId6"/>
    <p:sldId id="272" r:id="rId7"/>
    <p:sldId id="273" r:id="rId8"/>
    <p:sldId id="274" r:id="rId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2" d="100"/>
          <a:sy n="72" d="100"/>
        </p:scale>
        <p:origin x="660"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microsoft.com/office/2015/10/relationships/revisionInfo" Target="revisionInfo.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tr-TR"/>
              <a:t>Asıl başlık stilini düzenlemek için tıklayın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4DE003DC-BC7B-465F-A7CE-057B2B3A2BB5}" type="datetimeFigureOut">
              <a:rPr lang="tr-TR" smtClean="0"/>
              <a:t>22.11.2017</a:t>
            </a:fld>
            <a:endParaRPr lang="tr-TR"/>
          </a:p>
        </p:txBody>
      </p:sp>
      <p:sp>
        <p:nvSpPr>
          <p:cNvPr id="5" name="Footer Placeholder 4"/>
          <p:cNvSpPr>
            <a:spLocks noGrp="1"/>
          </p:cNvSpPr>
          <p:nvPr>
            <p:ph type="ftr" sz="quarter" idx="11"/>
          </p:nvPr>
        </p:nvSpPr>
        <p:spPr/>
        <p:txBody>
          <a:bodyPr/>
          <a:lstStyle/>
          <a:p>
            <a:endParaRPr lang="tr-TR"/>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9B7A3839-34C0-4F3F-84E4-B18305F67F88}" type="slidenum">
              <a:rPr lang="tr-TR" smtClean="0"/>
              <a:t>‹#›</a:t>
            </a:fld>
            <a:endParaRPr lang="tr-TR"/>
          </a:p>
        </p:txBody>
      </p:sp>
    </p:spTree>
    <p:extLst>
      <p:ext uri="{BB962C8B-B14F-4D97-AF65-F5344CB8AC3E}">
        <p14:creationId xmlns:p14="http://schemas.microsoft.com/office/powerpoint/2010/main" val="42145247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tr-TR"/>
              <a:t>Asıl başlık stilini düzenlemek için tıklayın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4DE003DC-BC7B-465F-A7CE-057B2B3A2BB5}" type="datetimeFigureOut">
              <a:rPr lang="tr-TR" smtClean="0"/>
              <a:t>22.11.2017</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9B7A3839-34C0-4F3F-84E4-B18305F67F88}" type="slidenum">
              <a:rPr lang="tr-TR" smtClean="0"/>
              <a:t>‹#›</a:t>
            </a:fld>
            <a:endParaRPr lang="tr-TR"/>
          </a:p>
        </p:txBody>
      </p:sp>
    </p:spTree>
    <p:extLst>
      <p:ext uri="{BB962C8B-B14F-4D97-AF65-F5344CB8AC3E}">
        <p14:creationId xmlns:p14="http://schemas.microsoft.com/office/powerpoint/2010/main" val="120848076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a:t>Asıl başlık stilini düzenlemek için tıklayın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4DE003DC-BC7B-465F-A7CE-057B2B3A2BB5}" type="datetimeFigureOut">
              <a:rPr lang="tr-TR" smtClean="0"/>
              <a:t>22.11.2017</a:t>
            </a:fld>
            <a:endParaRPr lang="tr-TR"/>
          </a:p>
        </p:txBody>
      </p:sp>
      <p:sp>
        <p:nvSpPr>
          <p:cNvPr id="5" name="Footer Placeholder 4"/>
          <p:cNvSpPr>
            <a:spLocks noGrp="1"/>
          </p:cNvSpPr>
          <p:nvPr>
            <p:ph type="ftr" sz="quarter" idx="11"/>
          </p:nvPr>
        </p:nvSpPr>
        <p:spPr/>
        <p:txBody>
          <a:bodyPr/>
          <a:lstStyle/>
          <a:p>
            <a:endParaRPr lang="tr-TR"/>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9B7A3839-34C0-4F3F-84E4-B18305F67F88}" type="slidenum">
              <a:rPr lang="tr-TR" smtClean="0"/>
              <a:t>‹#›</a:t>
            </a:fld>
            <a:endParaRPr lang="tr-TR"/>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45469275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tr-TR"/>
              <a:t>Asıl başlık stilini düzenlemek için tıklayın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a:t>
            </a:r>
          </a:p>
        </p:txBody>
      </p:sp>
      <p:sp>
        <p:nvSpPr>
          <p:cNvPr id="5" name="Date Placeholder 4"/>
          <p:cNvSpPr>
            <a:spLocks noGrp="1"/>
          </p:cNvSpPr>
          <p:nvPr>
            <p:ph type="dt" sz="half" idx="10"/>
          </p:nvPr>
        </p:nvSpPr>
        <p:spPr/>
        <p:txBody>
          <a:bodyPr/>
          <a:lstStyle/>
          <a:p>
            <a:fld id="{4DE003DC-BC7B-465F-A7CE-057B2B3A2BB5}" type="datetimeFigureOut">
              <a:rPr lang="tr-TR" smtClean="0"/>
              <a:t>22.11.2017</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9B7A3839-34C0-4F3F-84E4-B18305F67F88}" type="slidenum">
              <a:rPr lang="tr-TR" smtClean="0"/>
              <a:t>‹#›</a:t>
            </a:fld>
            <a:endParaRPr lang="tr-TR"/>
          </a:p>
        </p:txBody>
      </p:sp>
    </p:spTree>
    <p:extLst>
      <p:ext uri="{BB962C8B-B14F-4D97-AF65-F5344CB8AC3E}">
        <p14:creationId xmlns:p14="http://schemas.microsoft.com/office/powerpoint/2010/main" val="106206614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a:t>Asıl başlık stilini düzenlemek için tıklayın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a:t>
            </a:r>
          </a:p>
        </p:txBody>
      </p:sp>
      <p:sp>
        <p:nvSpPr>
          <p:cNvPr id="5" name="Date Placeholder 4"/>
          <p:cNvSpPr>
            <a:spLocks noGrp="1"/>
          </p:cNvSpPr>
          <p:nvPr>
            <p:ph type="dt" sz="half" idx="10"/>
          </p:nvPr>
        </p:nvSpPr>
        <p:spPr/>
        <p:txBody>
          <a:bodyPr/>
          <a:lstStyle/>
          <a:p>
            <a:fld id="{4DE003DC-BC7B-465F-A7CE-057B2B3A2BB5}" type="datetimeFigureOut">
              <a:rPr lang="tr-TR" smtClean="0"/>
              <a:t>22.11.2017</a:t>
            </a:fld>
            <a:endParaRPr lang="tr-TR"/>
          </a:p>
        </p:txBody>
      </p:sp>
      <p:sp>
        <p:nvSpPr>
          <p:cNvPr id="6" name="Footer Placeholder 5"/>
          <p:cNvSpPr>
            <a:spLocks noGrp="1"/>
          </p:cNvSpPr>
          <p:nvPr>
            <p:ph type="ftr" sz="quarter" idx="11"/>
          </p:nvPr>
        </p:nvSpPr>
        <p:spPr/>
        <p:txBody>
          <a:bodyPr/>
          <a:lstStyle/>
          <a:p>
            <a:endParaRPr lang="tr-TR"/>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9B7A3839-34C0-4F3F-84E4-B18305F67F88}" type="slidenum">
              <a:rPr lang="tr-TR" smtClean="0"/>
              <a:t>‹#›</a:t>
            </a:fld>
            <a:endParaRPr lang="tr-TR"/>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87978604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tr-TR"/>
              <a:t>Asıl başlık stilini düzenlemek için tıklayın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a:t>
            </a:r>
          </a:p>
        </p:txBody>
      </p:sp>
      <p:sp>
        <p:nvSpPr>
          <p:cNvPr id="5" name="Date Placeholder 4"/>
          <p:cNvSpPr>
            <a:spLocks noGrp="1"/>
          </p:cNvSpPr>
          <p:nvPr>
            <p:ph type="dt" sz="half" idx="10"/>
          </p:nvPr>
        </p:nvSpPr>
        <p:spPr/>
        <p:txBody>
          <a:bodyPr/>
          <a:lstStyle/>
          <a:p>
            <a:fld id="{4DE003DC-BC7B-465F-A7CE-057B2B3A2BB5}" type="datetimeFigureOut">
              <a:rPr lang="tr-TR" smtClean="0"/>
              <a:t>22.11.2017</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9B7A3839-34C0-4F3F-84E4-B18305F67F88}" type="slidenum">
              <a:rPr lang="tr-TR" smtClean="0"/>
              <a:t>‹#›</a:t>
            </a:fld>
            <a:endParaRPr lang="tr-TR"/>
          </a:p>
        </p:txBody>
      </p:sp>
    </p:spTree>
    <p:extLst>
      <p:ext uri="{BB962C8B-B14F-4D97-AF65-F5344CB8AC3E}">
        <p14:creationId xmlns:p14="http://schemas.microsoft.com/office/powerpoint/2010/main" val="221887164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Vertical Text Placeholder 2"/>
          <p:cNvSpPr>
            <a:spLocks noGrp="1"/>
          </p:cNvSpPr>
          <p:nvPr>
            <p:ph type="body" orient="vert" idx="1"/>
          </p:nvPr>
        </p:nvSpPr>
        <p:spPr/>
        <p:txBody>
          <a:bodyPr vert="eaVert" ancho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4DE003DC-BC7B-465F-A7CE-057B2B3A2BB5}" type="datetimeFigureOut">
              <a:rPr lang="tr-TR" smtClean="0"/>
              <a:t>22.11.2017</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9B7A3839-34C0-4F3F-84E4-B18305F67F88}" type="slidenum">
              <a:rPr lang="tr-TR" smtClean="0"/>
              <a:t>‹#›</a:t>
            </a:fld>
            <a:endParaRPr lang="tr-TR"/>
          </a:p>
        </p:txBody>
      </p:sp>
    </p:spTree>
    <p:extLst>
      <p:ext uri="{BB962C8B-B14F-4D97-AF65-F5344CB8AC3E}">
        <p14:creationId xmlns:p14="http://schemas.microsoft.com/office/powerpoint/2010/main" val="132851976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4DE003DC-BC7B-465F-A7CE-057B2B3A2BB5}" type="datetimeFigureOut">
              <a:rPr lang="tr-TR" smtClean="0"/>
              <a:t>22.11.2017</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9B7A3839-34C0-4F3F-84E4-B18305F67F88}" type="slidenum">
              <a:rPr lang="tr-TR" smtClean="0"/>
              <a:t>‹#›</a:t>
            </a:fld>
            <a:endParaRPr lang="tr-TR"/>
          </a:p>
        </p:txBody>
      </p:sp>
    </p:spTree>
    <p:extLst>
      <p:ext uri="{BB962C8B-B14F-4D97-AF65-F5344CB8AC3E}">
        <p14:creationId xmlns:p14="http://schemas.microsoft.com/office/powerpoint/2010/main" val="29028546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tr-TR"/>
              <a:t>Asıl başlık stilini düzenlemek için tıklayın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4DE003DC-BC7B-465F-A7CE-057B2B3A2BB5}" type="datetimeFigureOut">
              <a:rPr lang="tr-TR" smtClean="0"/>
              <a:t>22.11.2017</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9B7A3839-34C0-4F3F-84E4-B18305F67F88}" type="slidenum">
              <a:rPr lang="tr-TR" smtClean="0"/>
              <a:t>‹#›</a:t>
            </a:fld>
            <a:endParaRPr lang="tr-TR"/>
          </a:p>
        </p:txBody>
      </p:sp>
    </p:spTree>
    <p:extLst>
      <p:ext uri="{BB962C8B-B14F-4D97-AF65-F5344CB8AC3E}">
        <p14:creationId xmlns:p14="http://schemas.microsoft.com/office/powerpoint/2010/main" val="31806423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tr-TR"/>
              <a:t>Asıl başlık stilini düzenlemek için tıklayın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4DE003DC-BC7B-465F-A7CE-057B2B3A2BB5}" type="datetimeFigureOut">
              <a:rPr lang="tr-TR" smtClean="0"/>
              <a:t>22.11.2017</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9B7A3839-34C0-4F3F-84E4-B18305F67F88}" type="slidenum">
              <a:rPr lang="tr-TR" smtClean="0"/>
              <a:t>‹#›</a:t>
            </a:fld>
            <a:endParaRPr lang="tr-TR"/>
          </a:p>
        </p:txBody>
      </p:sp>
    </p:spTree>
    <p:extLst>
      <p:ext uri="{BB962C8B-B14F-4D97-AF65-F5344CB8AC3E}">
        <p14:creationId xmlns:p14="http://schemas.microsoft.com/office/powerpoint/2010/main" val="112295434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4DE003DC-BC7B-465F-A7CE-057B2B3A2BB5}" type="datetimeFigureOut">
              <a:rPr lang="tr-TR" smtClean="0"/>
              <a:t>22.11.2017</a:t>
            </a:fld>
            <a:endParaRPr lang="tr-TR"/>
          </a:p>
        </p:txBody>
      </p:sp>
      <p:sp>
        <p:nvSpPr>
          <p:cNvPr id="6" name="Footer Placeholder 5"/>
          <p:cNvSpPr>
            <a:spLocks noGrp="1"/>
          </p:cNvSpPr>
          <p:nvPr>
            <p:ph type="ftr" sz="quarter" idx="11"/>
          </p:nvPr>
        </p:nvSpPr>
        <p:spPr/>
        <p:txBody>
          <a:bodyPr/>
          <a:lstStyle/>
          <a:p>
            <a:endParaRPr lang="tr-TR"/>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9B7A3839-34C0-4F3F-84E4-B18305F67F88}" type="slidenum">
              <a:rPr lang="tr-TR" smtClean="0"/>
              <a:t>‹#›</a:t>
            </a:fld>
            <a:endParaRPr lang="tr-TR"/>
          </a:p>
        </p:txBody>
      </p:sp>
    </p:spTree>
    <p:extLst>
      <p:ext uri="{BB962C8B-B14F-4D97-AF65-F5344CB8AC3E}">
        <p14:creationId xmlns:p14="http://schemas.microsoft.com/office/powerpoint/2010/main" val="38540743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a:t>Asıl başlık stilini düzenlemek için tıklayın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4DE003DC-BC7B-465F-A7CE-057B2B3A2BB5}" type="datetimeFigureOut">
              <a:rPr lang="tr-TR" smtClean="0"/>
              <a:t>22.11.2017</a:t>
            </a:fld>
            <a:endParaRPr lang="tr-TR"/>
          </a:p>
        </p:txBody>
      </p:sp>
      <p:sp>
        <p:nvSpPr>
          <p:cNvPr id="8" name="Footer Placeholder 7"/>
          <p:cNvSpPr>
            <a:spLocks noGrp="1"/>
          </p:cNvSpPr>
          <p:nvPr>
            <p:ph type="ftr" sz="quarter" idx="11"/>
          </p:nvPr>
        </p:nvSpPr>
        <p:spPr/>
        <p:txBody>
          <a:bodyPr/>
          <a:lstStyle/>
          <a:p>
            <a:endParaRPr lang="tr-T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9B7A3839-34C0-4F3F-84E4-B18305F67F88}" type="slidenum">
              <a:rPr lang="tr-TR" smtClean="0"/>
              <a:t>‹#›</a:t>
            </a:fld>
            <a:endParaRPr lang="tr-TR"/>
          </a:p>
        </p:txBody>
      </p:sp>
    </p:spTree>
    <p:extLst>
      <p:ext uri="{BB962C8B-B14F-4D97-AF65-F5344CB8AC3E}">
        <p14:creationId xmlns:p14="http://schemas.microsoft.com/office/powerpoint/2010/main" val="54208194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4DE003DC-BC7B-465F-A7CE-057B2B3A2BB5}" type="datetimeFigureOut">
              <a:rPr lang="tr-TR" smtClean="0"/>
              <a:t>22.11.2017</a:t>
            </a:fld>
            <a:endParaRPr lang="tr-TR"/>
          </a:p>
        </p:txBody>
      </p:sp>
      <p:sp>
        <p:nvSpPr>
          <p:cNvPr id="4" name="Footer Placeholder 3"/>
          <p:cNvSpPr>
            <a:spLocks noGrp="1"/>
          </p:cNvSpPr>
          <p:nvPr>
            <p:ph type="ftr" sz="quarter" idx="11"/>
          </p:nvPr>
        </p:nvSpPr>
        <p:spPr/>
        <p:txBody>
          <a:bodyPr/>
          <a:lstStyle/>
          <a:p>
            <a:endParaRPr lang="tr-TR"/>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9B7A3839-34C0-4F3F-84E4-B18305F67F88}" type="slidenum">
              <a:rPr lang="tr-TR" smtClean="0"/>
              <a:t>‹#›</a:t>
            </a:fld>
            <a:endParaRPr lang="tr-TR"/>
          </a:p>
        </p:txBody>
      </p:sp>
    </p:spTree>
    <p:extLst>
      <p:ext uri="{BB962C8B-B14F-4D97-AF65-F5344CB8AC3E}">
        <p14:creationId xmlns:p14="http://schemas.microsoft.com/office/powerpoint/2010/main" val="21050497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DE003DC-BC7B-465F-A7CE-057B2B3A2BB5}" type="datetimeFigureOut">
              <a:rPr lang="tr-TR" smtClean="0"/>
              <a:t>22.11.2017</a:t>
            </a:fld>
            <a:endParaRPr lang="tr-TR"/>
          </a:p>
        </p:txBody>
      </p:sp>
      <p:sp>
        <p:nvSpPr>
          <p:cNvPr id="3" name="Footer Placeholder 2"/>
          <p:cNvSpPr>
            <a:spLocks noGrp="1"/>
          </p:cNvSpPr>
          <p:nvPr>
            <p:ph type="ftr" sz="quarter" idx="11"/>
          </p:nvPr>
        </p:nvSpPr>
        <p:spPr/>
        <p:txBody>
          <a:bodyPr/>
          <a:lstStyle/>
          <a:p>
            <a:endParaRPr lang="tr-TR"/>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9B7A3839-34C0-4F3F-84E4-B18305F67F88}" type="slidenum">
              <a:rPr lang="tr-TR" smtClean="0"/>
              <a:t>‹#›</a:t>
            </a:fld>
            <a:endParaRPr lang="tr-TR"/>
          </a:p>
        </p:txBody>
      </p:sp>
    </p:spTree>
    <p:extLst>
      <p:ext uri="{BB962C8B-B14F-4D97-AF65-F5344CB8AC3E}">
        <p14:creationId xmlns:p14="http://schemas.microsoft.com/office/powerpoint/2010/main" val="9468625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tr-TR"/>
              <a:t>Asıl başlık stilini düzenlemek için tıklayın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4DE003DC-BC7B-465F-A7CE-057B2B3A2BB5}" type="datetimeFigureOut">
              <a:rPr lang="tr-TR" smtClean="0"/>
              <a:t>22.11.2017</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9B7A3839-34C0-4F3F-84E4-B18305F67F88}" type="slidenum">
              <a:rPr lang="tr-TR" smtClean="0"/>
              <a:t>‹#›</a:t>
            </a:fld>
            <a:endParaRPr lang="tr-TR"/>
          </a:p>
        </p:txBody>
      </p:sp>
    </p:spTree>
    <p:extLst>
      <p:ext uri="{BB962C8B-B14F-4D97-AF65-F5344CB8AC3E}">
        <p14:creationId xmlns:p14="http://schemas.microsoft.com/office/powerpoint/2010/main" val="5260792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simgeye tıklayın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4DE003DC-BC7B-465F-A7CE-057B2B3A2BB5}" type="datetimeFigureOut">
              <a:rPr lang="tr-TR" smtClean="0"/>
              <a:t>22.11.2017</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9B7A3839-34C0-4F3F-84E4-B18305F67F88}" type="slidenum">
              <a:rPr lang="tr-TR" smtClean="0"/>
              <a:t>‹#›</a:t>
            </a:fld>
            <a:endParaRPr lang="tr-TR"/>
          </a:p>
        </p:txBody>
      </p:sp>
    </p:spTree>
    <p:extLst>
      <p:ext uri="{BB962C8B-B14F-4D97-AF65-F5344CB8AC3E}">
        <p14:creationId xmlns:p14="http://schemas.microsoft.com/office/powerpoint/2010/main" val="41128950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4DE003DC-BC7B-465F-A7CE-057B2B3A2BB5}" type="datetimeFigureOut">
              <a:rPr lang="tr-TR" smtClean="0"/>
              <a:t>22.11.2017</a:t>
            </a:fld>
            <a:endParaRPr lang="tr-TR"/>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tr-TR"/>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9B7A3839-34C0-4F3F-84E4-B18305F67F88}" type="slidenum">
              <a:rPr lang="tr-TR" smtClean="0"/>
              <a:t>‹#›</a:t>
            </a:fld>
            <a:endParaRPr lang="tr-TR"/>
          </a:p>
        </p:txBody>
      </p:sp>
    </p:spTree>
    <p:extLst>
      <p:ext uri="{BB962C8B-B14F-4D97-AF65-F5344CB8AC3E}">
        <p14:creationId xmlns:p14="http://schemas.microsoft.com/office/powerpoint/2010/main" val="74084897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9.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8.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718B68F9-778F-4C2A-95B3-6FE96AD72A47}"/>
              </a:ext>
            </a:extLst>
          </p:cNvPr>
          <p:cNvSpPr>
            <a:spLocks noGrp="1"/>
          </p:cNvSpPr>
          <p:nvPr>
            <p:ph type="title"/>
          </p:nvPr>
        </p:nvSpPr>
        <p:spPr/>
        <p:txBody>
          <a:bodyPr>
            <a:normAutofit/>
          </a:bodyPr>
          <a:lstStyle/>
          <a:p>
            <a:r>
              <a:rPr lang="tr-TR" dirty="0">
                <a:solidFill>
                  <a:srgbClr val="FF0000"/>
                </a:solidFill>
              </a:rPr>
              <a:t>SAYA VE ASTAR KESİMİNDE DİKKAT EDİLECEK ANA MADDELER</a:t>
            </a:r>
          </a:p>
        </p:txBody>
      </p:sp>
      <p:sp>
        <p:nvSpPr>
          <p:cNvPr id="4" name="Metin Yer Tutucusu 3">
            <a:extLst>
              <a:ext uri="{FF2B5EF4-FFF2-40B4-BE49-F238E27FC236}">
                <a16:creationId xmlns:a16="http://schemas.microsoft.com/office/drawing/2014/main" id="{1D2FCE47-91B0-4270-AC71-768E7FAA2BB0}"/>
              </a:ext>
            </a:extLst>
          </p:cNvPr>
          <p:cNvSpPr>
            <a:spLocks noGrp="1"/>
          </p:cNvSpPr>
          <p:nvPr>
            <p:ph idx="1"/>
          </p:nvPr>
        </p:nvSpPr>
        <p:spPr/>
        <p:txBody>
          <a:bodyPr>
            <a:normAutofit/>
          </a:bodyPr>
          <a:lstStyle/>
          <a:p>
            <a:r>
              <a:rPr lang="tr-TR" sz="2400" dirty="0"/>
              <a:t>1.Deri malzemenin (suni deri, kumaş)esneyen yerlerinin belirlenmesi</a:t>
            </a:r>
          </a:p>
          <a:p>
            <a:r>
              <a:rPr lang="tr-TR" sz="2400" dirty="0"/>
              <a:t>2.Stampaların en az fire verecek şekilde yerleştirilmesi</a:t>
            </a:r>
          </a:p>
          <a:p>
            <a:r>
              <a:rPr lang="tr-TR" sz="2400" dirty="0"/>
              <a:t>3.Ayakkabı modellerine göre kesilecek deri malzemeleri farklılık gösterir. Fantezi modeller ince glase derilerden. Spor ayakkabılar kalın derilerden. Çizme, bot ve </a:t>
            </a:r>
            <a:r>
              <a:rPr lang="tr-TR" sz="2400" dirty="0" err="1"/>
              <a:t>rok</a:t>
            </a:r>
            <a:r>
              <a:rPr lang="tr-TR" sz="2400" dirty="0"/>
              <a:t> sayalar hamurlu(yumuşak)derilerden kesilmesi uygun olur.</a:t>
            </a:r>
          </a:p>
          <a:p>
            <a:endParaRPr lang="tr-TR" dirty="0"/>
          </a:p>
        </p:txBody>
      </p:sp>
    </p:spTree>
    <p:extLst>
      <p:ext uri="{BB962C8B-B14F-4D97-AF65-F5344CB8AC3E}">
        <p14:creationId xmlns:p14="http://schemas.microsoft.com/office/powerpoint/2010/main" val="324038980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9E13F7C6-275D-4350-837F-62C659AED229}"/>
              </a:ext>
            </a:extLst>
          </p:cNvPr>
          <p:cNvSpPr>
            <a:spLocks noGrp="1"/>
          </p:cNvSpPr>
          <p:nvPr>
            <p:ph type="title"/>
          </p:nvPr>
        </p:nvSpPr>
        <p:spPr>
          <a:xfrm>
            <a:off x="1372773" y="500062"/>
            <a:ext cx="10515600" cy="1325563"/>
          </a:xfrm>
        </p:spPr>
        <p:txBody>
          <a:bodyPr/>
          <a:lstStyle/>
          <a:p>
            <a:r>
              <a:rPr lang="tr-TR" dirty="0">
                <a:solidFill>
                  <a:srgbClr val="FF0000"/>
                </a:solidFill>
              </a:rPr>
              <a:t>ASTAR PARÇALARININ KESİMİ</a:t>
            </a:r>
          </a:p>
        </p:txBody>
      </p:sp>
      <p:sp>
        <p:nvSpPr>
          <p:cNvPr id="3" name="İçerik Yer Tutucusu 2">
            <a:extLst>
              <a:ext uri="{FF2B5EF4-FFF2-40B4-BE49-F238E27FC236}">
                <a16:creationId xmlns:a16="http://schemas.microsoft.com/office/drawing/2014/main" id="{86F49AAF-726C-44B6-B21C-DB7B38798D33}"/>
              </a:ext>
            </a:extLst>
          </p:cNvPr>
          <p:cNvSpPr>
            <a:spLocks noGrp="1"/>
          </p:cNvSpPr>
          <p:nvPr>
            <p:ph idx="1"/>
          </p:nvPr>
        </p:nvSpPr>
        <p:spPr/>
        <p:txBody>
          <a:bodyPr>
            <a:normAutofit/>
          </a:bodyPr>
          <a:lstStyle/>
          <a:p>
            <a:r>
              <a:rPr lang="tr-TR" sz="3200" dirty="0"/>
              <a:t>Astar parçaları keçi, koyun ve dana </a:t>
            </a:r>
            <a:r>
              <a:rPr lang="tr-TR" sz="3200" dirty="0" err="1"/>
              <a:t>astarlık</a:t>
            </a:r>
            <a:r>
              <a:rPr lang="tr-TR" sz="3200" dirty="0"/>
              <a:t> derilerden kesilir. </a:t>
            </a:r>
            <a:r>
              <a:rPr lang="tr-TR" sz="3200" dirty="0" err="1"/>
              <a:t>Çoraplık</a:t>
            </a:r>
            <a:r>
              <a:rPr lang="tr-TR" sz="3200" dirty="0"/>
              <a:t> olarak kesilecek parça derinin tersinden kesilir. </a:t>
            </a:r>
            <a:r>
              <a:rPr lang="tr-TR" sz="3200" dirty="0" err="1"/>
              <a:t>Astarlık</a:t>
            </a:r>
            <a:r>
              <a:rPr lang="tr-TR" sz="3200" dirty="0"/>
              <a:t> derilerin esneme yönü astar ıstampasının yanına doğru olmalıdır.</a:t>
            </a:r>
          </a:p>
        </p:txBody>
      </p:sp>
    </p:spTree>
    <p:extLst>
      <p:ext uri="{BB962C8B-B14F-4D97-AF65-F5344CB8AC3E}">
        <p14:creationId xmlns:p14="http://schemas.microsoft.com/office/powerpoint/2010/main" val="318647013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a:extLst>
              <a:ext uri="{FF2B5EF4-FFF2-40B4-BE49-F238E27FC236}">
                <a16:creationId xmlns:a16="http://schemas.microsoft.com/office/drawing/2014/main" id="{1A90DB20-CE09-467E-93A6-8F991EE7EAED}"/>
              </a:ext>
            </a:extLst>
          </p:cNvPr>
          <p:cNvSpPr>
            <a:spLocks noGrp="1"/>
          </p:cNvSpPr>
          <p:nvPr>
            <p:ph type="title"/>
          </p:nvPr>
        </p:nvSpPr>
        <p:spPr>
          <a:xfrm>
            <a:off x="836612" y="0"/>
            <a:ext cx="3935413" cy="2057400"/>
          </a:xfrm>
        </p:spPr>
        <p:txBody>
          <a:bodyPr>
            <a:noAutofit/>
          </a:bodyPr>
          <a:lstStyle/>
          <a:p>
            <a:r>
              <a:rPr lang="tr-TR" sz="4400" dirty="0">
                <a:solidFill>
                  <a:srgbClr val="FF0000"/>
                </a:solidFill>
              </a:rPr>
              <a:t>TIRAŞ (İNCELTME) NEDİR</a:t>
            </a:r>
          </a:p>
        </p:txBody>
      </p:sp>
      <p:sp>
        <p:nvSpPr>
          <p:cNvPr id="6" name="Metin Yer Tutucusu 5">
            <a:extLst>
              <a:ext uri="{FF2B5EF4-FFF2-40B4-BE49-F238E27FC236}">
                <a16:creationId xmlns:a16="http://schemas.microsoft.com/office/drawing/2014/main" id="{2230418E-6521-4ECF-88BA-BB3CD9CE9EF1}"/>
              </a:ext>
            </a:extLst>
          </p:cNvPr>
          <p:cNvSpPr>
            <a:spLocks noGrp="1"/>
          </p:cNvSpPr>
          <p:nvPr>
            <p:ph type="body" sz="half" idx="2"/>
          </p:nvPr>
        </p:nvSpPr>
        <p:spPr>
          <a:xfrm>
            <a:off x="1299213" y="1814732"/>
            <a:ext cx="4398201" cy="4585710"/>
          </a:xfrm>
        </p:spPr>
        <p:txBody>
          <a:bodyPr>
            <a:normAutofit lnSpcReduction="10000"/>
          </a:bodyPr>
          <a:lstStyle/>
          <a:p>
            <a:r>
              <a:rPr lang="tr-TR" dirty="0"/>
              <a:t> </a:t>
            </a:r>
            <a:r>
              <a:rPr lang="tr-TR" sz="2000" dirty="0"/>
              <a:t>Sayanın modeline uygun dikilebilmesi için kıvırma, yakma ve bindirme işlemlerinin gerçekleştirebilmesi için, kesilmiş saya parçalarının kenarlarına uygulan inceltme işlemlerine tıraş denilir.</a:t>
            </a:r>
          </a:p>
          <a:p>
            <a:r>
              <a:rPr lang="tr-TR" sz="2000" dirty="0">
                <a:solidFill>
                  <a:schemeClr val="accent1"/>
                </a:solidFill>
              </a:rPr>
              <a:t> İki şekilde tıraşlama yapılır:</a:t>
            </a:r>
          </a:p>
          <a:p>
            <a:r>
              <a:rPr lang="tr-TR" sz="2000" dirty="0"/>
              <a:t>Elde tıraşlama: Sayacı bıçağı ile yapılan tıraş çeşididir.</a:t>
            </a:r>
          </a:p>
          <a:p>
            <a:r>
              <a:rPr lang="tr-TR" sz="2000" dirty="0"/>
              <a:t>Deri tıraş makinesinde tıraşlama: Tıraş makinesinde bir takım aparatlar kullanarak yapılan tıraş çeşididir.</a:t>
            </a:r>
          </a:p>
        </p:txBody>
      </p:sp>
      <p:pic>
        <p:nvPicPr>
          <p:cNvPr id="5" name="Resim Yer Tutucusu 4">
            <a:extLst>
              <a:ext uri="{FF2B5EF4-FFF2-40B4-BE49-F238E27FC236}">
                <a16:creationId xmlns:a16="http://schemas.microsoft.com/office/drawing/2014/main" id="{F7B0EFDD-9680-4190-97BA-AC43FAB87885}"/>
              </a:ext>
            </a:extLst>
          </p:cNvPr>
          <p:cNvPicPr>
            <a:picLocks noGrp="1" noChangeAspect="1"/>
          </p:cNvPicPr>
          <p:nvPr>
            <p:ph type="pic" idx="1"/>
          </p:nvPr>
        </p:nvPicPr>
        <p:blipFill>
          <a:blip r:embed="rId2"/>
          <a:srcRect t="10772" b="10772"/>
          <a:stretch>
            <a:fillRect/>
          </a:stretch>
        </p:blipFill>
        <p:spPr>
          <a:xfrm>
            <a:off x="6096000" y="2208213"/>
            <a:ext cx="5957888" cy="3522662"/>
          </a:xfrm>
          <a:prstGeom prst="rect">
            <a:avLst/>
          </a:prstGeom>
        </p:spPr>
      </p:pic>
    </p:spTree>
    <p:extLst>
      <p:ext uri="{BB962C8B-B14F-4D97-AF65-F5344CB8AC3E}">
        <p14:creationId xmlns:p14="http://schemas.microsoft.com/office/powerpoint/2010/main" val="84874314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BFDDA0A1-8D43-47D2-A6CD-6DE40490CC13}"/>
              </a:ext>
            </a:extLst>
          </p:cNvPr>
          <p:cNvSpPr>
            <a:spLocks noGrp="1"/>
          </p:cNvSpPr>
          <p:nvPr>
            <p:ph type="title"/>
          </p:nvPr>
        </p:nvSpPr>
        <p:spPr>
          <a:xfrm>
            <a:off x="881270" y="298864"/>
            <a:ext cx="10515600" cy="1325563"/>
          </a:xfrm>
        </p:spPr>
        <p:txBody>
          <a:bodyPr>
            <a:noAutofit/>
          </a:bodyPr>
          <a:lstStyle/>
          <a:p>
            <a:r>
              <a:rPr lang="tr-TR" sz="5400" b="1" dirty="0">
                <a:solidFill>
                  <a:srgbClr val="FF0000"/>
                </a:solidFill>
              </a:rPr>
              <a:t>            *Tıraş çeşitleri</a:t>
            </a:r>
            <a:br>
              <a:rPr lang="tr-TR" sz="5400" dirty="0">
                <a:solidFill>
                  <a:srgbClr val="FF0000"/>
                </a:solidFill>
              </a:rPr>
            </a:br>
            <a:endParaRPr lang="tr-TR" sz="5400" dirty="0">
              <a:solidFill>
                <a:srgbClr val="FF0000"/>
              </a:solidFill>
            </a:endParaRPr>
          </a:p>
        </p:txBody>
      </p:sp>
      <p:sp>
        <p:nvSpPr>
          <p:cNvPr id="3" name="İçerik Yer Tutucusu 2">
            <a:extLst>
              <a:ext uri="{FF2B5EF4-FFF2-40B4-BE49-F238E27FC236}">
                <a16:creationId xmlns:a16="http://schemas.microsoft.com/office/drawing/2014/main" id="{E8F59E54-32A1-4C9F-A525-FC982CC43AFD}"/>
              </a:ext>
            </a:extLst>
          </p:cNvPr>
          <p:cNvSpPr>
            <a:spLocks noGrp="1"/>
          </p:cNvSpPr>
          <p:nvPr>
            <p:ph idx="1"/>
          </p:nvPr>
        </p:nvSpPr>
        <p:spPr>
          <a:xfrm>
            <a:off x="1513449" y="1624427"/>
            <a:ext cx="10678551" cy="5032375"/>
          </a:xfrm>
        </p:spPr>
        <p:txBody>
          <a:bodyPr>
            <a:noAutofit/>
          </a:bodyPr>
          <a:lstStyle/>
          <a:p>
            <a:r>
              <a:rPr lang="tr-TR" sz="4400" b="1" dirty="0">
                <a:solidFill>
                  <a:srgbClr val="0070C0"/>
                </a:solidFill>
              </a:rPr>
              <a:t>Kıvırma Tıraşı</a:t>
            </a:r>
          </a:p>
          <a:p>
            <a:r>
              <a:rPr lang="tr-TR" sz="4400" b="1" dirty="0">
                <a:solidFill>
                  <a:srgbClr val="0070C0"/>
                </a:solidFill>
              </a:rPr>
              <a:t>Yakma Tıraşı</a:t>
            </a:r>
          </a:p>
          <a:p>
            <a:r>
              <a:rPr lang="tr-TR" sz="4400" b="1" dirty="0">
                <a:solidFill>
                  <a:srgbClr val="0070C0"/>
                </a:solidFill>
              </a:rPr>
              <a:t>Bindirme Tıraşı </a:t>
            </a:r>
          </a:p>
          <a:p>
            <a:pPr marL="0" indent="0">
              <a:buNone/>
            </a:pPr>
            <a:r>
              <a:rPr lang="tr-TR" sz="4400" b="1" dirty="0">
                <a:solidFill>
                  <a:srgbClr val="0070C0"/>
                </a:solidFill>
              </a:rPr>
              <a:t>. Çatı Tıraşı</a:t>
            </a:r>
          </a:p>
          <a:p>
            <a:pPr marL="0" indent="0">
              <a:buNone/>
            </a:pPr>
            <a:r>
              <a:rPr lang="tr-TR" sz="4400" b="1" dirty="0">
                <a:solidFill>
                  <a:srgbClr val="0070C0"/>
                </a:solidFill>
              </a:rPr>
              <a:t>. Tulum Tıraşı</a:t>
            </a:r>
          </a:p>
          <a:p>
            <a:pPr marL="0" indent="0">
              <a:buNone/>
            </a:pPr>
            <a:r>
              <a:rPr lang="tr-TR" sz="4400" b="1" dirty="0">
                <a:solidFill>
                  <a:srgbClr val="0070C0"/>
                </a:solidFill>
              </a:rPr>
              <a:t>.  Köşe Tıraşı</a:t>
            </a:r>
          </a:p>
          <a:p>
            <a:pPr marL="0" indent="0">
              <a:buNone/>
            </a:pPr>
            <a:r>
              <a:rPr lang="tr-TR" sz="4400" b="1" dirty="0">
                <a:solidFill>
                  <a:srgbClr val="0070C0"/>
                </a:solidFill>
              </a:rPr>
              <a:t>. Monte Tıraşı</a:t>
            </a:r>
            <a:endParaRPr lang="tr-TR" sz="4400" dirty="0">
              <a:solidFill>
                <a:srgbClr val="0070C0"/>
              </a:solidFill>
            </a:endParaRPr>
          </a:p>
        </p:txBody>
      </p:sp>
    </p:spTree>
    <p:extLst>
      <p:ext uri="{BB962C8B-B14F-4D97-AF65-F5344CB8AC3E}">
        <p14:creationId xmlns:p14="http://schemas.microsoft.com/office/powerpoint/2010/main" val="241321596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a:extLst>
              <a:ext uri="{FF2B5EF4-FFF2-40B4-BE49-F238E27FC236}">
                <a16:creationId xmlns:a16="http://schemas.microsoft.com/office/drawing/2014/main" id="{48706D51-D11F-41CE-96C8-A3B075E0AEE5}"/>
              </a:ext>
            </a:extLst>
          </p:cNvPr>
          <p:cNvSpPr>
            <a:spLocks noGrp="1"/>
          </p:cNvSpPr>
          <p:nvPr>
            <p:ph type="title"/>
          </p:nvPr>
        </p:nvSpPr>
        <p:spPr/>
        <p:txBody>
          <a:bodyPr>
            <a:normAutofit fontScale="90000"/>
          </a:bodyPr>
          <a:lstStyle/>
          <a:p>
            <a:r>
              <a:rPr lang="tr-TR" sz="4000" dirty="0">
                <a:solidFill>
                  <a:srgbClr val="FF0000"/>
                </a:solidFill>
              </a:rPr>
              <a:t>YARMA NEDİR</a:t>
            </a:r>
          </a:p>
        </p:txBody>
      </p:sp>
      <p:pic>
        <p:nvPicPr>
          <p:cNvPr id="7" name="İçerik Yer Tutucusu 6">
            <a:extLst>
              <a:ext uri="{FF2B5EF4-FFF2-40B4-BE49-F238E27FC236}">
                <a16:creationId xmlns:a16="http://schemas.microsoft.com/office/drawing/2014/main" id="{9BAEEFB2-60CF-4C3A-9429-2BC2836B19FC}"/>
              </a:ext>
            </a:extLst>
          </p:cNvPr>
          <p:cNvPicPr>
            <a:picLocks noGrp="1" noChangeAspect="1"/>
          </p:cNvPicPr>
          <p:nvPr>
            <p:ph idx="1"/>
          </p:nvPr>
        </p:nvPicPr>
        <p:blipFill>
          <a:blip r:embed="rId2"/>
          <a:stretch>
            <a:fillRect/>
          </a:stretch>
        </p:blipFill>
        <p:spPr>
          <a:xfrm>
            <a:off x="6567650" y="1702191"/>
            <a:ext cx="5295365" cy="3995224"/>
          </a:xfrm>
          <a:prstGeom prst="rect">
            <a:avLst/>
          </a:prstGeom>
        </p:spPr>
      </p:pic>
      <p:sp>
        <p:nvSpPr>
          <p:cNvPr id="6" name="Metin Yer Tutucusu 5">
            <a:extLst>
              <a:ext uri="{FF2B5EF4-FFF2-40B4-BE49-F238E27FC236}">
                <a16:creationId xmlns:a16="http://schemas.microsoft.com/office/drawing/2014/main" id="{52B76DEC-C751-4FA6-ADB9-7E00FFC596C4}"/>
              </a:ext>
            </a:extLst>
          </p:cNvPr>
          <p:cNvSpPr>
            <a:spLocks noGrp="1"/>
          </p:cNvSpPr>
          <p:nvPr>
            <p:ph type="body" sz="half" idx="2"/>
          </p:nvPr>
        </p:nvSpPr>
        <p:spPr>
          <a:xfrm>
            <a:off x="1280160" y="1422400"/>
            <a:ext cx="5295365" cy="4879926"/>
          </a:xfrm>
        </p:spPr>
        <p:txBody>
          <a:bodyPr>
            <a:noAutofit/>
          </a:bodyPr>
          <a:lstStyle/>
          <a:p>
            <a:r>
              <a:rPr lang="tr-TR" sz="2400" dirty="0"/>
              <a:t>Ayakkabı ve </a:t>
            </a:r>
            <a:r>
              <a:rPr lang="tr-TR" sz="2400" dirty="0" err="1"/>
              <a:t>saraciye</a:t>
            </a:r>
            <a:r>
              <a:rPr lang="tr-TR" sz="2400" dirty="0"/>
              <a:t> ürünleri başta olmak üzere birçok ürünün yapımında kullanılan derinin işlenmesinde “yarma” işlemi önemli bir aşamadır. Deri her tarafı aynı kalınlıkta olmayan bir yapıya sahiptir. Bu durum üretim aşamalarındaki işlemlerde zorluklar çıkaracaktır. Derinin her tarafının standart kalınlıkta olmasını sağlayan işleme “yarma” denir.</a:t>
            </a:r>
          </a:p>
        </p:txBody>
      </p:sp>
    </p:spTree>
    <p:extLst>
      <p:ext uri="{BB962C8B-B14F-4D97-AF65-F5344CB8AC3E}">
        <p14:creationId xmlns:p14="http://schemas.microsoft.com/office/powerpoint/2010/main" val="371744346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E1A0D372-8A57-4D42-8681-904831C598C1}"/>
              </a:ext>
            </a:extLst>
          </p:cNvPr>
          <p:cNvSpPr>
            <a:spLocks noGrp="1"/>
          </p:cNvSpPr>
          <p:nvPr>
            <p:ph type="title"/>
          </p:nvPr>
        </p:nvSpPr>
        <p:spPr>
          <a:xfrm>
            <a:off x="1237957" y="-253219"/>
            <a:ext cx="5711483" cy="3502856"/>
          </a:xfrm>
        </p:spPr>
        <p:txBody>
          <a:bodyPr>
            <a:normAutofit/>
          </a:bodyPr>
          <a:lstStyle/>
          <a:p>
            <a:br>
              <a:rPr lang="tr-TR" dirty="0"/>
            </a:br>
            <a:br>
              <a:rPr lang="tr-TR" dirty="0"/>
            </a:br>
            <a:r>
              <a:rPr lang="tr-TR" sz="3600" dirty="0">
                <a:solidFill>
                  <a:srgbClr val="FF0000"/>
                </a:solidFill>
              </a:rPr>
              <a:t>*YARMA İŞLEMİNİN ÜRETİM AŞAMALARINDA SAĞLAYACAĞI KOLAYLIKLAR</a:t>
            </a:r>
            <a:br>
              <a:rPr lang="tr-TR" sz="3600" dirty="0">
                <a:solidFill>
                  <a:srgbClr val="FF0000"/>
                </a:solidFill>
              </a:rPr>
            </a:br>
            <a:endParaRPr lang="tr-TR" sz="3600" dirty="0">
              <a:solidFill>
                <a:srgbClr val="FF0000"/>
              </a:solidFill>
            </a:endParaRPr>
          </a:p>
        </p:txBody>
      </p:sp>
      <p:sp>
        <p:nvSpPr>
          <p:cNvPr id="4" name="Metin Yer Tutucusu 3">
            <a:extLst>
              <a:ext uri="{FF2B5EF4-FFF2-40B4-BE49-F238E27FC236}">
                <a16:creationId xmlns:a16="http://schemas.microsoft.com/office/drawing/2014/main" id="{A819E126-A789-47CB-9B77-C701E2DAFE4E}"/>
              </a:ext>
            </a:extLst>
          </p:cNvPr>
          <p:cNvSpPr>
            <a:spLocks noGrp="1"/>
          </p:cNvSpPr>
          <p:nvPr>
            <p:ph type="body" sz="half" idx="2"/>
          </p:nvPr>
        </p:nvSpPr>
        <p:spPr>
          <a:xfrm>
            <a:off x="5444197" y="1575582"/>
            <a:ext cx="6527410" cy="4824564"/>
          </a:xfrm>
        </p:spPr>
        <p:txBody>
          <a:bodyPr>
            <a:normAutofit/>
          </a:bodyPr>
          <a:lstStyle/>
          <a:p>
            <a:pPr marL="342900" lvl="0" indent="-342900">
              <a:lnSpc>
                <a:spcPct val="107000"/>
              </a:lnSpc>
              <a:spcAft>
                <a:spcPts val="190"/>
              </a:spcAft>
              <a:buFont typeface="Symbol" panose="05050102010706020507" pitchFamily="18" charset="2"/>
              <a:buChar char=""/>
            </a:pPr>
            <a:r>
              <a:rPr lang="tr-TR" sz="2800" dirty="0">
                <a:solidFill>
                  <a:srgbClr val="000000"/>
                </a:solidFill>
                <a:latin typeface="Calibri" panose="020F0502020204030204" pitchFamily="34" charset="0"/>
                <a:ea typeface="Calibri" panose="020F0502020204030204" pitchFamily="34" charset="0"/>
                <a:cs typeface="Times New Roman" panose="02020603050405020304" pitchFamily="18" charset="0"/>
              </a:rPr>
              <a:t>Ürün parçalarının eşit kalınlıkta olmasını sağlamak </a:t>
            </a:r>
            <a:endParaRPr lang="tr-TR" sz="28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190"/>
              </a:spcAft>
              <a:buFont typeface="Symbol" panose="05050102010706020507" pitchFamily="18" charset="2"/>
              <a:buChar char=""/>
            </a:pPr>
            <a:r>
              <a:rPr lang="tr-TR" sz="2800" dirty="0">
                <a:solidFill>
                  <a:srgbClr val="000000"/>
                </a:solidFill>
                <a:latin typeface="Calibri" panose="020F0502020204030204" pitchFamily="34" charset="0"/>
                <a:ea typeface="Calibri" panose="020F0502020204030204" pitchFamily="34" charset="0"/>
                <a:cs typeface="Times New Roman" panose="02020603050405020304" pitchFamily="18" charset="0"/>
              </a:rPr>
              <a:t>Ürüne model özelliğine uygun şekil verebilmeyi sağlamak </a:t>
            </a:r>
            <a:endParaRPr lang="tr-TR" sz="28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190"/>
              </a:spcAft>
              <a:buFont typeface="Symbol" panose="05050102010706020507" pitchFamily="18" charset="2"/>
              <a:buChar char=""/>
            </a:pPr>
            <a:r>
              <a:rPr lang="tr-TR" sz="2800" dirty="0">
                <a:solidFill>
                  <a:srgbClr val="000000"/>
                </a:solidFill>
                <a:latin typeface="Calibri" panose="020F0502020204030204" pitchFamily="34" charset="0"/>
                <a:ea typeface="Calibri" panose="020F0502020204030204" pitchFamily="34" charset="0"/>
                <a:cs typeface="Times New Roman" panose="02020603050405020304" pitchFamily="18" charset="0"/>
              </a:rPr>
              <a:t>Derinin taneli yüzeyinin düzgünleştirilmesini sağlamak </a:t>
            </a:r>
            <a:endParaRPr lang="tr-TR" sz="28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190"/>
              </a:spcAft>
              <a:buFont typeface="Symbol" panose="05050102010706020507" pitchFamily="18" charset="2"/>
              <a:buChar char=""/>
            </a:pPr>
            <a:r>
              <a:rPr lang="tr-TR" sz="2800" dirty="0">
                <a:solidFill>
                  <a:srgbClr val="000000"/>
                </a:solidFill>
                <a:latin typeface="Calibri" panose="020F0502020204030204" pitchFamily="34" charset="0"/>
                <a:ea typeface="Calibri" panose="020F0502020204030204" pitchFamily="34" charset="0"/>
                <a:cs typeface="Times New Roman" panose="02020603050405020304" pitchFamily="18" charset="0"/>
              </a:rPr>
              <a:t>Üretimde işlemlerin kolaylaştırılmasını sağlamak </a:t>
            </a:r>
            <a:endParaRPr lang="tr-TR" sz="28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0"/>
              </a:spcAft>
              <a:buFont typeface="Symbol" panose="05050102010706020507" pitchFamily="18" charset="2"/>
              <a:buChar char=""/>
            </a:pPr>
            <a:r>
              <a:rPr lang="tr-TR" sz="2800" dirty="0">
                <a:solidFill>
                  <a:srgbClr val="000000"/>
                </a:solidFill>
                <a:latin typeface="Calibri" panose="020F0502020204030204" pitchFamily="34" charset="0"/>
                <a:ea typeface="Calibri" panose="020F0502020204030204" pitchFamily="34" charset="0"/>
                <a:cs typeface="Times New Roman" panose="02020603050405020304" pitchFamily="18" charset="0"/>
              </a:rPr>
              <a:t>Üretimde işlemlerin netliğini sağlar.</a:t>
            </a:r>
            <a:endParaRPr lang="tr-TR" sz="2800" dirty="0">
              <a:latin typeface="Calibri" panose="020F0502020204030204" pitchFamily="34" charset="0"/>
              <a:ea typeface="Calibri" panose="020F0502020204030204" pitchFamily="34" charset="0"/>
              <a:cs typeface="Times New Roman" panose="02020603050405020304" pitchFamily="18" charset="0"/>
            </a:endParaRPr>
          </a:p>
          <a:p>
            <a:endParaRPr lang="tr-TR" dirty="0"/>
          </a:p>
        </p:txBody>
      </p:sp>
    </p:spTree>
    <p:extLst>
      <p:ext uri="{BB962C8B-B14F-4D97-AF65-F5344CB8AC3E}">
        <p14:creationId xmlns:p14="http://schemas.microsoft.com/office/powerpoint/2010/main" val="276528222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çerik Yer Tutucusu 4">
            <a:extLst>
              <a:ext uri="{FF2B5EF4-FFF2-40B4-BE49-F238E27FC236}">
                <a16:creationId xmlns:a16="http://schemas.microsoft.com/office/drawing/2014/main" id="{65D77116-FB8C-4D12-B09E-D1AC72472A25}"/>
              </a:ext>
            </a:extLst>
          </p:cNvPr>
          <p:cNvPicPr>
            <a:picLocks noGrp="1" noChangeAspect="1"/>
          </p:cNvPicPr>
          <p:nvPr>
            <p:ph idx="1"/>
          </p:nvPr>
        </p:nvPicPr>
        <p:blipFill>
          <a:blip r:embed="rId2"/>
          <a:stretch>
            <a:fillRect/>
          </a:stretch>
        </p:blipFill>
        <p:spPr>
          <a:xfrm>
            <a:off x="6834356" y="1325217"/>
            <a:ext cx="4340799" cy="3816626"/>
          </a:xfrm>
          <a:prstGeom prst="rect">
            <a:avLst/>
          </a:prstGeom>
        </p:spPr>
      </p:pic>
      <p:sp>
        <p:nvSpPr>
          <p:cNvPr id="4" name="Metin Yer Tutucusu 3">
            <a:extLst>
              <a:ext uri="{FF2B5EF4-FFF2-40B4-BE49-F238E27FC236}">
                <a16:creationId xmlns:a16="http://schemas.microsoft.com/office/drawing/2014/main" id="{3BA087F8-6D7B-4D7D-A2C2-48F8223E2B8B}"/>
              </a:ext>
            </a:extLst>
          </p:cNvPr>
          <p:cNvSpPr>
            <a:spLocks noGrp="1"/>
          </p:cNvSpPr>
          <p:nvPr>
            <p:ph type="body" sz="half" idx="2"/>
          </p:nvPr>
        </p:nvSpPr>
        <p:spPr/>
        <p:txBody>
          <a:bodyPr>
            <a:normAutofit/>
          </a:bodyPr>
          <a:lstStyle/>
          <a:p>
            <a:r>
              <a:rPr lang="tr-TR" sz="3200" dirty="0">
                <a:solidFill>
                  <a:srgbClr val="FF0000"/>
                </a:solidFill>
              </a:rPr>
              <a:t>DİKİŞ MAKİNESİNE İĞNE VE İPLİK TAKMA</a:t>
            </a:r>
          </a:p>
        </p:txBody>
      </p:sp>
    </p:spTree>
    <p:extLst>
      <p:ext uri="{BB962C8B-B14F-4D97-AF65-F5344CB8AC3E}">
        <p14:creationId xmlns:p14="http://schemas.microsoft.com/office/powerpoint/2010/main" val="296608976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4433F30D-45FD-49EC-89D3-59E76F1327D3}"/>
              </a:ext>
            </a:extLst>
          </p:cNvPr>
          <p:cNvSpPr>
            <a:spLocks noGrp="1"/>
          </p:cNvSpPr>
          <p:nvPr>
            <p:ph idx="1"/>
          </p:nvPr>
        </p:nvSpPr>
        <p:spPr>
          <a:xfrm>
            <a:off x="2651004" y="992187"/>
            <a:ext cx="6172200" cy="4873625"/>
          </a:xfrm>
        </p:spPr>
        <p:txBody>
          <a:bodyPr>
            <a:normAutofit/>
          </a:bodyPr>
          <a:lstStyle/>
          <a:p>
            <a:r>
              <a:rPr lang="tr-TR" sz="4800" dirty="0">
                <a:solidFill>
                  <a:srgbClr val="002060"/>
                </a:solidFill>
              </a:rPr>
              <a:t>YUVARLAK ŞEKİLLERDE DİKİŞ UYGULAMALARI</a:t>
            </a:r>
          </a:p>
        </p:txBody>
      </p:sp>
    </p:spTree>
    <p:extLst>
      <p:ext uri="{BB962C8B-B14F-4D97-AF65-F5344CB8AC3E}">
        <p14:creationId xmlns:p14="http://schemas.microsoft.com/office/powerpoint/2010/main" val="2482079209"/>
      </p:ext>
    </p:extLst>
  </p:cSld>
  <p:clrMapOvr>
    <a:masterClrMapping/>
  </p:clrMapOvr>
</p:sld>
</file>

<file path=ppt/theme/theme1.xml><?xml version="1.0" encoding="utf-8"?>
<a:theme xmlns:a="http://schemas.openxmlformats.org/drawingml/2006/main" name="Duman">
  <a:themeElements>
    <a:clrScheme name="Duman">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Duman">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uma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117</TotalTime>
  <Words>273</Words>
  <Application>Microsoft Office PowerPoint</Application>
  <PresentationFormat>Geniş ekran</PresentationFormat>
  <Paragraphs>29</Paragraphs>
  <Slides>8</Slides>
  <Notes>0</Notes>
  <HiddenSlides>0</HiddenSlides>
  <MMClips>0</MMClips>
  <ScaleCrop>false</ScaleCrop>
  <HeadingPairs>
    <vt:vector size="6" baseType="variant">
      <vt:variant>
        <vt:lpstr>Kullanılan Yazı Tipleri</vt:lpstr>
      </vt:variant>
      <vt:variant>
        <vt:i4>6</vt:i4>
      </vt:variant>
      <vt:variant>
        <vt:lpstr>Tema</vt:lpstr>
      </vt:variant>
      <vt:variant>
        <vt:i4>1</vt:i4>
      </vt:variant>
      <vt:variant>
        <vt:lpstr>Slayt Başlıkları</vt:lpstr>
      </vt:variant>
      <vt:variant>
        <vt:i4>8</vt:i4>
      </vt:variant>
    </vt:vector>
  </HeadingPairs>
  <TitlesOfParts>
    <vt:vector size="15" baseType="lpstr">
      <vt:lpstr>Arial</vt:lpstr>
      <vt:lpstr>Calibri</vt:lpstr>
      <vt:lpstr>Century Gothic</vt:lpstr>
      <vt:lpstr>Symbol</vt:lpstr>
      <vt:lpstr>Times New Roman</vt:lpstr>
      <vt:lpstr>Wingdings 3</vt:lpstr>
      <vt:lpstr>Duman</vt:lpstr>
      <vt:lpstr>SAYA VE ASTAR KESİMİNDE DİKKAT EDİLECEK ANA MADDELER</vt:lpstr>
      <vt:lpstr>ASTAR PARÇALARININ KESİMİ</vt:lpstr>
      <vt:lpstr>TIRAŞ (İNCELTME) NEDİR</vt:lpstr>
      <vt:lpstr>            *Tıraş çeşitleri </vt:lpstr>
      <vt:lpstr>YARMA NEDİR</vt:lpstr>
      <vt:lpstr>  *YARMA İŞLEMİNİN ÜRETİM AŞAMALARINDA SAĞLAYACAĞI KOLAYLIKLAR </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*TIRAŞ (İNCELTME) VE TIRAŞ ÇEŞİTLERİ</dc:title>
  <dc:creator>selami özal</dc:creator>
  <cp:lastModifiedBy>selami özal</cp:lastModifiedBy>
  <cp:revision>13</cp:revision>
  <dcterms:created xsi:type="dcterms:W3CDTF">2017-11-06T19:26:12Z</dcterms:created>
  <dcterms:modified xsi:type="dcterms:W3CDTF">2017-11-22T16:20:59Z</dcterms:modified>
</cp:coreProperties>
</file>