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OKUL VE TOPLUMU BÜTÜNLEŞTİRME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57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Okul ve sanayi toplumu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Sanayi toplumundan bilgi toplumuna </a:t>
            </a:r>
            <a:r>
              <a:rPr lang="tr-TR" dirty="0" smtClean="0"/>
              <a:t>geçiş aşamasında </a:t>
            </a:r>
            <a:r>
              <a:rPr lang="tr-TR" dirty="0"/>
              <a:t>meydana gelen </a:t>
            </a:r>
            <a:r>
              <a:rPr lang="tr-TR" dirty="0" smtClean="0"/>
              <a:t>yapısal değişim, </a:t>
            </a:r>
            <a:r>
              <a:rPr lang="tr-TR" dirty="0"/>
              <a:t>bilginin toplumun gerçek sermayesi haline </a:t>
            </a:r>
            <a:r>
              <a:rPr lang="tr-TR" dirty="0" smtClean="0"/>
              <a:t>gelmesi ve eğitime </a:t>
            </a:r>
            <a:r>
              <a:rPr lang="tr-TR" dirty="0"/>
              <a:t>olan </a:t>
            </a:r>
            <a:r>
              <a:rPr lang="tr-TR" dirty="0" smtClean="0"/>
              <a:t>yöneliş </a:t>
            </a:r>
            <a:r>
              <a:rPr lang="tr-TR" dirty="0"/>
              <a:t>gibi özelliklere </a:t>
            </a:r>
            <a:r>
              <a:rPr lang="tr-TR" dirty="0" smtClean="0"/>
              <a:t>sahiptir </a:t>
            </a:r>
            <a:r>
              <a:rPr lang="tr-TR" dirty="0"/>
              <a:t>(Terzi, 2003</a:t>
            </a:r>
            <a:r>
              <a:rPr lang="tr-TR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6631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6719" y="1731962"/>
            <a:ext cx="5734050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594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Okulun toplumu bütünleştirme ve meşrulaştırma görevi</a:t>
            </a:r>
          </a:p>
        </p:txBody>
      </p:sp>
    </p:spTree>
    <p:extLst>
      <p:ext uri="{BB962C8B-B14F-4D97-AF65-F5344CB8AC3E}">
        <p14:creationId xmlns:p14="http://schemas.microsoft.com/office/powerpoint/2010/main" val="921382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Demokratik </a:t>
            </a:r>
            <a:r>
              <a:rPr lang="tr-TR" dirty="0" smtClean="0"/>
              <a:t>okul</a:t>
            </a:r>
          </a:p>
          <a:p>
            <a:r>
              <a:rPr lang="da-DK" dirty="0"/>
              <a:t>Okul ve demokratik toplum düzeni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68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Sanayi toplumu temel özelliklerinden olan buhar makineleri yerini, bilgi toplumunda bilgisayarlar, </a:t>
            </a:r>
            <a:r>
              <a:rPr lang="tr-TR" dirty="0" err="1"/>
              <a:t>biyo</a:t>
            </a:r>
            <a:r>
              <a:rPr lang="tr-TR" dirty="0"/>
              <a:t>-teknoloji, mikro-elektronik gibi bilgi teknolojilerine terk etmiştir (Terzi, 2003)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177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76</Words>
  <Application>Microsoft Office PowerPoint</Application>
  <PresentationFormat>Ekran Gösterisi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OKUL VE TOPLUMU BÜTÜNLEŞTİRME</vt:lpstr>
      <vt:lpstr>Okul ve sanayi toplumu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VE TOPLUMU BÜTÜNLEŞTİRME</dc:title>
  <dc:creator>Administrator</dc:creator>
  <cp:lastModifiedBy>Administrator</cp:lastModifiedBy>
  <cp:revision>1</cp:revision>
  <dcterms:created xsi:type="dcterms:W3CDTF">2019-11-19T07:28:12Z</dcterms:created>
  <dcterms:modified xsi:type="dcterms:W3CDTF">2019-11-19T07:51:12Z</dcterms:modified>
</cp:coreProperties>
</file>