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30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9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10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47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6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04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26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9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440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56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02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CCA-6D9A-4CEB-8620-01801A8FAC5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1E93-6453-4615-BAF2-F2CEA457A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3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C:\SGAF\Resimler\Hayvan resimleri\Tavşan\Himalaya 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829050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Tavşanların genel vücut özellikleri;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silindir vücut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arka bacakların önden daha uzun oluşu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büyük kulaklar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iri patlak gözler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yarıklı ve kalın üst dudaklar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dudakların iki yanında bıyıklar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sık kıl örtüsü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ön ayaklarda beş parmak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arka ayaklarda dört parm</a:t>
            </a:r>
            <a:r>
              <a:rPr lang="tr-TR" altLang="en-US">
                <a:solidFill>
                  <a:schemeClr val="bg1"/>
                </a:solidFill>
                <a:latin typeface="Arial" panose="020B0604020202020204" pitchFamily="34" charset="0"/>
              </a:rPr>
              <a:t>ak </a:t>
            </a:r>
            <a:endParaRPr lang="tr-TR" altLang="en-US">
              <a:latin typeface="Arial" panose="020B0604020202020204" pitchFamily="34" charset="0"/>
            </a:endParaRP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Özellikleri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4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	</a:t>
            </a:r>
            <a:r>
              <a:rPr lang="tr-TR" altLang="en-US" u="sng">
                <a:solidFill>
                  <a:schemeClr val="accent2"/>
                </a:solidFill>
                <a:latin typeface="Arial" panose="020B0604020202020204" pitchFamily="34" charset="0"/>
              </a:rPr>
              <a:t>Esmer Tavşan</a:t>
            </a:r>
            <a:endParaRPr lang="tr-TR" altLang="en-US" u="sng"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Yayılma alanı Britanya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adalarından Avrupa ve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Doğu Asya’ya kadar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Birçok bölgesel tipi var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Esmer ve koyu kül renginde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Ortalama ömürleri 12 yıldır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Her doğumda 2-4 yavru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Yavrularını 1 ay emzirir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Türler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1268" name="Picture 4" descr="C:\SGAF\Resimler\Hayvan resimleri\Tavşan\Tavşan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4" y="990600"/>
            <a:ext cx="3709987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29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Tavşan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138" y="2286000"/>
            <a:ext cx="309086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u="sng">
                <a:latin typeface="Arial" panose="020B0604020202020204" pitchFamily="34" charset="0"/>
              </a:rPr>
              <a:t>	</a:t>
            </a:r>
            <a:r>
              <a:rPr lang="tr-TR" altLang="en-US" u="sng">
                <a:solidFill>
                  <a:schemeClr val="accent2"/>
                </a:solidFill>
                <a:latin typeface="Arial" panose="020B0604020202020204" pitchFamily="34" charset="0"/>
              </a:rPr>
              <a:t>Alp Tavşanı</a:t>
            </a:r>
            <a:endParaRPr lang="tr-TR" altLang="en-US" u="sng"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L.T. scoticus ve L.T. hibernicus iki alt türü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Birincisi İskoç yada mavi tavşan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rengi kışın beyazdır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sadece kulakların ucunda siyahlı</a:t>
            </a:r>
            <a:r>
              <a:rPr lang="tr-TR" altLang="en-US" b="1">
                <a:solidFill>
                  <a:schemeClr val="bg1"/>
                </a:solidFill>
                <a:latin typeface="Arial" panose="020B0604020202020204" pitchFamily="34" charset="0"/>
              </a:rPr>
              <a:t>k kalır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esmer tavşandan daha küçüktür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baş büyük, bacaklar uzun,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kulak ve kuyruğu kısadır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İkinci alt türü ise İrlanda tavşanı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büyüklük İskoç tavşanı ile aynı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Alp tavşanının yayılma alanı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İskandinavya ve alp dağları.</a:t>
            </a: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Türler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2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u="sng">
                <a:latin typeface="Arial" panose="020B0604020202020204" pitchFamily="34" charset="0"/>
              </a:rPr>
              <a:t>	</a:t>
            </a:r>
            <a:r>
              <a:rPr lang="tr-TR" altLang="en-US" u="sng">
                <a:solidFill>
                  <a:schemeClr val="accent2"/>
                </a:solidFill>
                <a:latin typeface="Arial" panose="020B0604020202020204" pitchFamily="34" charset="0"/>
              </a:rPr>
              <a:t>Amerika Tavşanı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Yayılma alanı Kanada ve ABD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Gebelik süresi 30-38 gün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 gözü açık doğar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 doğumda 3-4 yavru verir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Kırmızımsı kahverengi, sırtta siyahla karışmış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Bacaklar açık kahverengi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alt kısımlar ise beyaz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Kışın kulak uçları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haricinde bütün vücut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rengi beyaz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Türler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3316" name="Picture 5" descr="C:\SGAF\Resimler\Hayvan resimleri\Tavşan\AmericanSa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708400"/>
            <a:ext cx="41148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88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ÇayırdaOturanTavşan"/>
          <p:cNvPicPr>
            <a:picLocks noChangeAspect="1" noChangeArrowheads="1"/>
          </p:cNvPicPr>
          <p:nvPr/>
        </p:nvPicPr>
        <p:blipFill>
          <a:blip r:embed="rId2">
            <a:lum brigh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88"/>
            <a:ext cx="10744200" cy="689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304800"/>
            <a:ext cx="8153400" cy="65532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latin typeface="Arial" panose="020B0604020202020204" pitchFamily="34" charset="0"/>
              </a:rPr>
              <a:t>	</a:t>
            </a:r>
            <a:r>
              <a:rPr lang="tr-TR" altLang="en-US" b="1" u="sng" smtClean="0">
                <a:solidFill>
                  <a:srgbClr val="FFFF66"/>
                </a:solidFill>
                <a:latin typeface="Arial" panose="020B0604020202020204" pitchFamily="34" charset="0"/>
              </a:rPr>
              <a:t>Yaban tavşanı</a:t>
            </a:r>
            <a:endParaRPr lang="tr-TR" altLang="en-US" b="1" u="sng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Ada tavşanı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Avrupa, Britanya adaları ve Kuzey Afrika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Gebelik süresi 30-40 gün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Her doğumda 2-8 yavru verir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Yavruların gözleri 10 gün sonra açılır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13 yıl yaşar, ortalama 5-6 yıl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 smtClean="0">
                <a:solidFill>
                  <a:schemeClr val="bg1"/>
                </a:solidFill>
                <a:latin typeface="Arial" panose="020B0604020202020204" pitchFamily="34" charset="0"/>
              </a:rPr>
              <a:t>Bugün yetiştirilen evcil tavşanların çoğu ada tavşanından elde edilmiştir.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Türler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7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Geniş ekran</PresentationFormat>
  <Paragraphs>55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2019-10-16T13:57:03Z</dcterms:created>
  <dcterms:modified xsi:type="dcterms:W3CDTF">2019-10-16T13:57:10Z</dcterms:modified>
</cp:coreProperties>
</file>