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336704" cy="69127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9.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Okuma Parçası (A1 Düzey-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वह विवेकानन्द विद्यालय है),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Kelime Öğretimi 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lnSpcReduction="10000"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चांदनी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चौक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मोहन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पंजाबी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गुजराती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हे।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हैँ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हिन्दी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इसलिये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घर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वह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200" dirty="0"/>
          </a:p>
          <a:p>
            <a:pPr marL="0" indent="0" algn="ctr">
              <a:buNone/>
            </a:pPr>
            <a:endParaRPr lang="tr-TR" sz="3200" dirty="0"/>
          </a:p>
          <a:p>
            <a:pPr marL="0" indent="0" algn="ctr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हमारा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चांदनी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चौक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यहाँ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मोहन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यहीं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है।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कक्षा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दो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पंजाबी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एक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गुजराती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छात्र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हे।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रमेश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विवेकानन्द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विद्यालय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वे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हिन्दी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अध्यापक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।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आजकल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स्कूल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छुट्टी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है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इसलिये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अभी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बाजार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में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हूँ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36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1350</TotalTime>
  <Words>298</Words>
  <Application>Microsoft Office PowerPoint</Application>
  <PresentationFormat>Ekran Gösterisi (4:3)</PresentationFormat>
  <Paragraphs>54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127 HİNTÇE KELİME ÖĞRETİMİ VE DİKTE  9. Hafta  Hindi Okuma Parçası (A1 Düzey-वह विवेकानन्द विद्यालय है), Kelime Öğretimi V   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2020-03-09T08:33:06Z</dcterms:modified>
</cp:coreProperties>
</file>