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Hafta </a:t>
            </a:r>
            <a:r>
              <a:rPr lang="tr-TR" dirty="0" smtClean="0"/>
              <a:t>12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C00000"/>
                </a:solidFill>
              </a:rPr>
              <a:t>İçeriğe bağımsız dillerin özellikleri</a:t>
            </a:r>
            <a:endParaRPr lang="tr-TR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8"/>
            <a:ext cx="111918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58575" cy="787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782425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10975" cy="77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538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15725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8138"/>
            <a:ext cx="1128712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96675" cy="828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49075" cy="789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87150" cy="75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0538"/>
            <a:ext cx="1121092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0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0"/>
            <a:ext cx="1130617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263"/>
            <a:ext cx="104298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72775" cy="787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488"/>
            <a:ext cx="1045845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0"/>
            <a:ext cx="8429625" cy="813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25175" cy="816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44275" cy="81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1125200" cy="576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820472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Ekran Gösterisi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Hafta 12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11</dc:title>
  <dc:creator>frk</dc:creator>
  <cp:lastModifiedBy>frk</cp:lastModifiedBy>
  <cp:revision>3</cp:revision>
  <dcterms:created xsi:type="dcterms:W3CDTF">2017-03-10T10:50:31Z</dcterms:created>
  <dcterms:modified xsi:type="dcterms:W3CDTF">2017-03-10T11:16:02Z</dcterms:modified>
</cp:coreProperties>
</file>