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4697"/>
  </p:normalViewPr>
  <p:slideViewPr>
    <p:cSldViewPr snapToGrid="0" snapToObjects="1">
      <p:cViewPr varScale="1">
        <p:scale>
          <a:sx n="90" d="100"/>
          <a:sy n="90" d="100"/>
        </p:scale>
        <p:origin x="11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8741B4-FB3B-9746-B5C3-48C2C4E29137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62BC9-2EF3-0B43-9D7B-7DB6A8F059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4581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C1AC-E5E7-EF4D-9A5A-804CF44A5E3F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F8BB-F3C0-5142-BE37-4FCEAC75C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790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C1AC-E5E7-EF4D-9A5A-804CF44A5E3F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F8BB-F3C0-5142-BE37-4FCEAC75C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7848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C1AC-E5E7-EF4D-9A5A-804CF44A5E3F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F8BB-F3C0-5142-BE37-4FCEAC75C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022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C1AC-E5E7-EF4D-9A5A-804CF44A5E3F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F8BB-F3C0-5142-BE37-4FCEAC75C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95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C1AC-E5E7-EF4D-9A5A-804CF44A5E3F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F8BB-F3C0-5142-BE37-4FCEAC75C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0565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C1AC-E5E7-EF4D-9A5A-804CF44A5E3F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F8BB-F3C0-5142-BE37-4FCEAC75C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3228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C1AC-E5E7-EF4D-9A5A-804CF44A5E3F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F8BB-F3C0-5142-BE37-4FCEAC75C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4338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C1AC-E5E7-EF4D-9A5A-804CF44A5E3F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F8BB-F3C0-5142-BE37-4FCEAC75C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9958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C1AC-E5E7-EF4D-9A5A-804CF44A5E3F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F8BB-F3C0-5142-BE37-4FCEAC75C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1187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C1AC-E5E7-EF4D-9A5A-804CF44A5E3F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F8BB-F3C0-5142-BE37-4FCEAC75C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930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C1AC-E5E7-EF4D-9A5A-804CF44A5E3F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F8BB-F3C0-5142-BE37-4FCEAC75C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0539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FC1AC-E5E7-EF4D-9A5A-804CF44A5E3F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3F8BB-F3C0-5142-BE37-4FCEAC75C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57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552" y="908720"/>
            <a:ext cx="8042276" cy="1336956"/>
          </a:xfrm>
        </p:spPr>
        <p:txBody>
          <a:bodyPr>
            <a:normAutofit/>
          </a:bodyPr>
          <a:lstStyle/>
          <a:p>
            <a:r>
              <a:rPr lang="tr-TR" dirty="0"/>
              <a:t>Femist Hukuk Teorisi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5560" y="2204864"/>
            <a:ext cx="8042276" cy="4343400"/>
          </a:xfrm>
        </p:spPr>
        <p:txBody>
          <a:bodyPr/>
          <a:lstStyle/>
          <a:p>
            <a:r>
              <a:rPr lang="tr-TR" dirty="0"/>
              <a:t>Hukuk Ataerkil ideoloji yansıtılar, onun </a:t>
            </a:r>
            <a:r>
              <a:rPr lang="tr-TR" dirty="0" smtClean="0"/>
              <a:t>ürünüdür.Ataerkil </a:t>
            </a:r>
            <a:r>
              <a:rPr lang="tr-TR" dirty="0"/>
              <a:t>değerler korunur. </a:t>
            </a:r>
            <a:endParaRPr lang="en-US" dirty="0"/>
          </a:p>
          <a:p>
            <a:pPr lvl="0"/>
            <a:r>
              <a:rPr lang="tr-TR" dirty="0" smtClean="0"/>
              <a:t>Hukuk </a:t>
            </a:r>
            <a:r>
              <a:rPr lang="tr-TR" dirty="0"/>
              <a:t>objektif </a:t>
            </a:r>
            <a:r>
              <a:rPr lang="tr-TR" dirty="0" smtClean="0"/>
              <a:t>değildir</a:t>
            </a:r>
          </a:p>
          <a:p>
            <a:pPr lvl="0"/>
            <a:r>
              <a:rPr lang="tr-TR" dirty="0" smtClean="0"/>
              <a:t>Tarafsız değildir.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388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544" y="1412776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tr-TR" dirty="0" smtClean="0"/>
              <a:t>Hukuk Normlarının Uygulanmasında Ataerkil İdeoloji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5560" y="2924944"/>
            <a:ext cx="8042276" cy="4343400"/>
          </a:xfrm>
        </p:spPr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tr-TR" dirty="0"/>
              <a:t>Normların kendi başlarına anlamı yoktur, onların yorumlanması gerkir. Bu belirsizliği realistler ortaya koydu. </a:t>
            </a:r>
            <a:r>
              <a:rPr lang="tr-TR" dirty="0" smtClean="0"/>
              <a:t>Feminist </a:t>
            </a:r>
            <a:r>
              <a:rPr lang="tr-TR" dirty="0"/>
              <a:t>hukuk teorisinde </a:t>
            </a:r>
            <a:r>
              <a:rPr lang="tr-TR" dirty="0" smtClean="0"/>
              <a:t>ataerkil bakış açısıyla bu yorum yapılır.</a:t>
            </a:r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tr-TR" b="1" dirty="0" smtClean="0"/>
              <a:t>UYGULAYICLARIN </a:t>
            </a:r>
            <a:r>
              <a:rPr lang="tr-TR" b="1" dirty="0"/>
              <a:t>TOPLUMSAL CİNSİYET BAKIŞ AÇISINA SAHİP OLMASI GEREK.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17573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858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tr-TR" dirty="0"/>
              <a:t>Bilgisel adaletsizlik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dirty="0" smtClean="0"/>
              <a:t>İktidar </a:t>
            </a:r>
            <a:r>
              <a:rPr lang="tr-TR" dirty="0"/>
              <a:t>ilişkileri içerisinde üretilen bilgi denilen şey bizi bilgisel adaletsizliğe götürür.</a:t>
            </a:r>
            <a:endParaRPr lang="en-US" dirty="0"/>
          </a:p>
          <a:p>
            <a:pPr lvl="1"/>
            <a:r>
              <a:rPr lang="tr-TR" dirty="0"/>
              <a:t>Belirli bir anlayışın egemen olmasından kaynaklı adaletsizliktir, mesela ataerkil ideolojinin bilgiyi yaratması</a:t>
            </a:r>
            <a:r>
              <a:rPr lang="tr-TR" dirty="0" smtClean="0"/>
              <a:t>.</a:t>
            </a:r>
            <a:r>
              <a:rPr lang="tr-TR" b="1" dirty="0"/>
              <a:t> </a:t>
            </a:r>
            <a:endParaRPr lang="tr-TR" b="1" dirty="0" smtClean="0"/>
          </a:p>
          <a:p>
            <a:pPr lvl="1"/>
            <a:r>
              <a:rPr lang="tr-TR" b="1" dirty="0" smtClean="0"/>
              <a:t>Hukukun </a:t>
            </a:r>
            <a:r>
              <a:rPr lang="tr-TR" b="1" dirty="0"/>
              <a:t>bilgisel adaletsizliği meşrulaştırmak yerine dönüştürücü işlevini gerçekleştirmesi gerek.</a:t>
            </a:r>
            <a:endParaRPr lang="en-US" dirty="0"/>
          </a:p>
          <a:p>
            <a:pPr lvl="1"/>
            <a:r>
              <a:rPr lang="tr-TR" b="1" dirty="0"/>
              <a:t>Subjektiflik </a:t>
            </a:r>
            <a:r>
              <a:rPr lang="tr-TR" dirty="0"/>
              <a:t>söz konusu. Bilginin hegemonik bir çerçeve içinde üretildiğini görürürüz subjektif önermelerde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Foucault, </a:t>
            </a:r>
            <a:r>
              <a:rPr lang="tr-TR" dirty="0"/>
              <a:t>iktidar </a:t>
            </a:r>
            <a:r>
              <a:rPr lang="tr-TR" dirty="0" smtClean="0"/>
              <a:t>ilişkilerinde EŞİTLİĞE </a:t>
            </a:r>
            <a:r>
              <a:rPr lang="tr-TR" dirty="0"/>
              <a:t>DOĞRU GİDİLMEDİKÇE BİLGİDEKİ SUBJEKTİFLİK </a:t>
            </a:r>
            <a:r>
              <a:rPr lang="tr-TR" dirty="0" smtClean="0"/>
              <a:t>SÜRECEK der. Örneğin zina yapan eşle onu döven eşin eşit kusurlu sayılması, zinanın dövmeyi meşrulaştırdığı anlamına gelir. 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306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140</Words>
  <Application>Microsoft Macintosh PowerPoint</Application>
  <PresentationFormat>Geniş Ekran</PresentationFormat>
  <Paragraphs>13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Teması</vt:lpstr>
      <vt:lpstr>Femist Hukuk Teorisi </vt:lpstr>
      <vt:lpstr>Hukuk Normlarının Uygulanmasında Ataerkil İdeoloji </vt:lpstr>
      <vt:lpstr>Bilgisel adaletsizlik 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Femist Hukuk Teorisi </dc:title>
  <dc:creator>Gülriz Uygur</dc:creator>
  <cp:lastModifiedBy>Gülriz Uygur</cp:lastModifiedBy>
  <cp:revision>1</cp:revision>
  <dcterms:created xsi:type="dcterms:W3CDTF">2017-11-26T18:54:10Z</dcterms:created>
  <dcterms:modified xsi:type="dcterms:W3CDTF">2017-11-26T18:55:13Z</dcterms:modified>
</cp:coreProperties>
</file>