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4" r:id="rId4"/>
    <p:sldId id="275" r:id="rId5"/>
    <p:sldId id="276" r:id="rId6"/>
    <p:sldId id="277" r:id="rId7"/>
    <p:sldId id="278" r:id="rId8"/>
    <p:sldId id="280" r:id="rId9"/>
    <p:sldId id="281"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F3FEE29-5C74-4C61-AADE-78A2B43F7050}" type="datetimeFigureOut">
              <a:rPr lang="tr-TR" smtClean="0"/>
              <a:pPr/>
              <a:t>10.05.2020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46FE14-20E2-4BD2-BF75-5C05CDF76C93}" type="slidenum">
              <a:rPr lang="tr-TR" smtClean="0"/>
              <a:pPr/>
              <a:t>‹#›</a:t>
            </a:fld>
            <a:endParaRPr lang="tr-TR"/>
          </a:p>
        </p:txBody>
      </p:sp>
    </p:spTree>
    <p:extLst>
      <p:ext uri="{BB962C8B-B14F-4D97-AF65-F5344CB8AC3E}">
        <p14:creationId xmlns:p14="http://schemas.microsoft.com/office/powerpoint/2010/main" val="67860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F3FEE29-5C74-4C61-AADE-78A2B43F7050}" type="datetimeFigureOut">
              <a:rPr lang="tr-TR" smtClean="0"/>
              <a:pPr/>
              <a:t>10.05.2020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46FE14-20E2-4BD2-BF75-5C05CDF76C93}" type="slidenum">
              <a:rPr lang="tr-TR" smtClean="0"/>
              <a:pPr/>
              <a:t>‹#›</a:t>
            </a:fld>
            <a:endParaRPr lang="tr-TR"/>
          </a:p>
        </p:txBody>
      </p:sp>
    </p:spTree>
    <p:extLst>
      <p:ext uri="{BB962C8B-B14F-4D97-AF65-F5344CB8AC3E}">
        <p14:creationId xmlns:p14="http://schemas.microsoft.com/office/powerpoint/2010/main" val="355716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F3FEE29-5C74-4C61-AADE-78A2B43F7050}" type="datetimeFigureOut">
              <a:rPr lang="tr-TR" smtClean="0"/>
              <a:pPr/>
              <a:t>10.05.2020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46FE14-20E2-4BD2-BF75-5C05CDF76C93}" type="slidenum">
              <a:rPr lang="tr-TR" smtClean="0"/>
              <a:pPr/>
              <a:t>‹#›</a:t>
            </a:fld>
            <a:endParaRPr lang="tr-TR"/>
          </a:p>
        </p:txBody>
      </p:sp>
    </p:spTree>
    <p:extLst>
      <p:ext uri="{BB962C8B-B14F-4D97-AF65-F5344CB8AC3E}">
        <p14:creationId xmlns:p14="http://schemas.microsoft.com/office/powerpoint/2010/main" val="276832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F3FEE29-5C74-4C61-AADE-78A2B43F7050}" type="datetimeFigureOut">
              <a:rPr lang="tr-TR" smtClean="0"/>
              <a:pPr/>
              <a:t>10.05.2020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46FE14-20E2-4BD2-BF75-5C05CDF76C93}" type="slidenum">
              <a:rPr lang="tr-TR" smtClean="0"/>
              <a:pPr/>
              <a:t>‹#›</a:t>
            </a:fld>
            <a:endParaRPr lang="tr-TR"/>
          </a:p>
        </p:txBody>
      </p:sp>
    </p:spTree>
    <p:extLst>
      <p:ext uri="{BB962C8B-B14F-4D97-AF65-F5344CB8AC3E}">
        <p14:creationId xmlns:p14="http://schemas.microsoft.com/office/powerpoint/2010/main" val="298715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F3FEE29-5C74-4C61-AADE-78A2B43F7050}" type="datetimeFigureOut">
              <a:rPr lang="tr-TR" smtClean="0"/>
              <a:pPr/>
              <a:t>10.05.2020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446FE14-20E2-4BD2-BF75-5C05CDF76C93}" type="slidenum">
              <a:rPr lang="tr-TR" smtClean="0"/>
              <a:pPr/>
              <a:t>‹#›</a:t>
            </a:fld>
            <a:endParaRPr lang="tr-TR"/>
          </a:p>
        </p:txBody>
      </p:sp>
    </p:spTree>
    <p:extLst>
      <p:ext uri="{BB962C8B-B14F-4D97-AF65-F5344CB8AC3E}">
        <p14:creationId xmlns:p14="http://schemas.microsoft.com/office/powerpoint/2010/main" val="165152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F3FEE29-5C74-4C61-AADE-78A2B43F7050}" type="datetimeFigureOut">
              <a:rPr lang="tr-TR" smtClean="0"/>
              <a:pPr/>
              <a:t>10.05.2020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446FE14-20E2-4BD2-BF75-5C05CDF76C93}" type="slidenum">
              <a:rPr lang="tr-TR" smtClean="0"/>
              <a:pPr/>
              <a:t>‹#›</a:t>
            </a:fld>
            <a:endParaRPr lang="tr-TR"/>
          </a:p>
        </p:txBody>
      </p:sp>
    </p:spTree>
    <p:extLst>
      <p:ext uri="{BB962C8B-B14F-4D97-AF65-F5344CB8AC3E}">
        <p14:creationId xmlns:p14="http://schemas.microsoft.com/office/powerpoint/2010/main" val="114321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F3FEE29-5C74-4C61-AADE-78A2B43F7050}" type="datetimeFigureOut">
              <a:rPr lang="tr-TR" smtClean="0"/>
              <a:pPr/>
              <a:t>10.05.2020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446FE14-20E2-4BD2-BF75-5C05CDF76C93}" type="slidenum">
              <a:rPr lang="tr-TR" smtClean="0"/>
              <a:pPr/>
              <a:t>‹#›</a:t>
            </a:fld>
            <a:endParaRPr lang="tr-TR"/>
          </a:p>
        </p:txBody>
      </p:sp>
    </p:spTree>
    <p:extLst>
      <p:ext uri="{BB962C8B-B14F-4D97-AF65-F5344CB8AC3E}">
        <p14:creationId xmlns:p14="http://schemas.microsoft.com/office/powerpoint/2010/main" val="3936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F3FEE29-5C74-4C61-AADE-78A2B43F7050}" type="datetimeFigureOut">
              <a:rPr lang="tr-TR" smtClean="0"/>
              <a:pPr/>
              <a:t>10.05.2020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446FE14-20E2-4BD2-BF75-5C05CDF76C93}" type="slidenum">
              <a:rPr lang="tr-TR" smtClean="0"/>
              <a:pPr/>
              <a:t>‹#›</a:t>
            </a:fld>
            <a:endParaRPr lang="tr-TR"/>
          </a:p>
        </p:txBody>
      </p:sp>
    </p:spTree>
    <p:extLst>
      <p:ext uri="{BB962C8B-B14F-4D97-AF65-F5344CB8AC3E}">
        <p14:creationId xmlns:p14="http://schemas.microsoft.com/office/powerpoint/2010/main" val="284449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F3FEE29-5C74-4C61-AADE-78A2B43F7050}" type="datetimeFigureOut">
              <a:rPr lang="tr-TR" smtClean="0"/>
              <a:pPr/>
              <a:t>10.05.2020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446FE14-20E2-4BD2-BF75-5C05CDF76C93}" type="slidenum">
              <a:rPr lang="tr-TR" smtClean="0"/>
              <a:pPr/>
              <a:t>‹#›</a:t>
            </a:fld>
            <a:endParaRPr lang="tr-TR"/>
          </a:p>
        </p:txBody>
      </p:sp>
    </p:spTree>
    <p:extLst>
      <p:ext uri="{BB962C8B-B14F-4D97-AF65-F5344CB8AC3E}">
        <p14:creationId xmlns:p14="http://schemas.microsoft.com/office/powerpoint/2010/main" val="3368852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F3FEE29-5C74-4C61-AADE-78A2B43F7050}" type="datetimeFigureOut">
              <a:rPr lang="tr-TR" smtClean="0"/>
              <a:pPr/>
              <a:t>10.05.2020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446FE14-20E2-4BD2-BF75-5C05CDF76C93}" type="slidenum">
              <a:rPr lang="tr-TR" smtClean="0"/>
              <a:pPr/>
              <a:t>‹#›</a:t>
            </a:fld>
            <a:endParaRPr lang="tr-TR"/>
          </a:p>
        </p:txBody>
      </p:sp>
    </p:spTree>
    <p:extLst>
      <p:ext uri="{BB962C8B-B14F-4D97-AF65-F5344CB8AC3E}">
        <p14:creationId xmlns:p14="http://schemas.microsoft.com/office/powerpoint/2010/main" val="241703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F3FEE29-5C74-4C61-AADE-78A2B43F7050}" type="datetimeFigureOut">
              <a:rPr lang="tr-TR" smtClean="0"/>
              <a:pPr/>
              <a:t>10.05.2020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446FE14-20E2-4BD2-BF75-5C05CDF76C93}" type="slidenum">
              <a:rPr lang="tr-TR" smtClean="0"/>
              <a:pPr/>
              <a:t>‹#›</a:t>
            </a:fld>
            <a:endParaRPr lang="tr-TR"/>
          </a:p>
        </p:txBody>
      </p:sp>
    </p:spTree>
    <p:extLst>
      <p:ext uri="{BB962C8B-B14F-4D97-AF65-F5344CB8AC3E}">
        <p14:creationId xmlns:p14="http://schemas.microsoft.com/office/powerpoint/2010/main" val="343539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FEE29-5C74-4C61-AADE-78A2B43F7050}" type="datetimeFigureOut">
              <a:rPr lang="tr-TR" smtClean="0"/>
              <a:pPr/>
              <a:t>10.05.2020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6FE14-20E2-4BD2-BF75-5C05CDF76C93}" type="slidenum">
              <a:rPr lang="tr-TR" smtClean="0"/>
              <a:pPr/>
              <a:t>‹#›</a:t>
            </a:fld>
            <a:endParaRPr lang="tr-TR"/>
          </a:p>
        </p:txBody>
      </p:sp>
    </p:spTree>
    <p:extLst>
      <p:ext uri="{BB962C8B-B14F-4D97-AF65-F5344CB8AC3E}">
        <p14:creationId xmlns:p14="http://schemas.microsoft.com/office/powerpoint/2010/main" val="4173256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539552" y="2852936"/>
            <a:ext cx="8229600" cy="1143000"/>
          </a:xfrm>
        </p:spPr>
        <p:txBody>
          <a:bodyPr/>
          <a:lstStyle/>
          <a:p>
            <a:r>
              <a:rPr lang="tr-TR" dirty="0" smtClean="0"/>
              <a:t>Temel Yaşam Desteği</a:t>
            </a:r>
            <a:endParaRPr lang="tr-TR" dirty="0"/>
          </a:p>
        </p:txBody>
      </p:sp>
      <p:sp>
        <p:nvSpPr>
          <p:cNvPr id="2" name="İçerik Yer Tutucusu 1"/>
          <p:cNvSpPr>
            <a:spLocks noGrp="1"/>
          </p:cNvSpPr>
          <p:nvPr>
            <p:ph idx="1"/>
          </p:nvPr>
        </p:nvSpPr>
        <p:spPr/>
        <p:txBody>
          <a:bodyPr/>
          <a:lstStyle/>
          <a:p>
            <a:endParaRPr lang="tr-TR"/>
          </a:p>
        </p:txBody>
      </p:sp>
    </p:spTree>
    <p:extLst>
      <p:ext uri="{BB962C8B-B14F-4D97-AF65-F5344CB8AC3E}">
        <p14:creationId xmlns:p14="http://schemas.microsoft.com/office/powerpoint/2010/main" val="3521749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Şekil 2. Yaşam zinciri</a:t>
            </a:r>
            <a:endParaRPr lang="tr-T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4414" y="1772817"/>
            <a:ext cx="614366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286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Şekil 3.Erişkin TYD</a:t>
            </a:r>
            <a:endParaRPr lang="tr-T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852" y="1600200"/>
            <a:ext cx="6357982" cy="478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44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Erişkin TYD</a:t>
            </a:r>
            <a:endParaRPr lang="tr-TR" dirty="0"/>
          </a:p>
        </p:txBody>
      </p:sp>
      <p:sp>
        <p:nvSpPr>
          <p:cNvPr id="3" name="İçerik Yer Tutucusu 2"/>
          <p:cNvSpPr>
            <a:spLocks noGrp="1"/>
          </p:cNvSpPr>
          <p:nvPr>
            <p:ph idx="1"/>
          </p:nvPr>
        </p:nvSpPr>
        <p:spPr/>
        <p:txBody>
          <a:bodyPr/>
          <a:lstStyle/>
          <a:p>
            <a:pPr algn="just"/>
            <a:r>
              <a:rPr lang="tr-TR" dirty="0" smtClean="0">
                <a:latin typeface="Times New Roman" pitchFamily="18" charset="0"/>
                <a:cs typeface="Times New Roman" pitchFamily="18" charset="0"/>
              </a:rPr>
              <a:t>Amaç erken ve doğru şekilde </a:t>
            </a:r>
            <a:r>
              <a:rPr lang="tr-TR" dirty="0" err="1" smtClean="0">
                <a:latin typeface="Times New Roman" pitchFamily="18" charset="0"/>
                <a:cs typeface="Times New Roman" pitchFamily="18" charset="0"/>
              </a:rPr>
              <a:t>yanıtsızlığın</a:t>
            </a:r>
            <a:r>
              <a:rPr lang="tr-TR" dirty="0" smtClean="0">
                <a:latin typeface="Times New Roman" pitchFamily="18" charset="0"/>
                <a:cs typeface="Times New Roman" pitchFamily="18" charset="0"/>
              </a:rPr>
              <a:t> değerlendirilip hastanın normal solumadığını anlayıp KPR basamaklarına geçmek. Eğitimsiz kurtarıcıların 112 telefon KPR uygulaması başarıyı artıracaktır. Şekil 3’de TYD algoritması ana hatları ile verilmiştir. Her basamakta neler yapılması gerektiği ise şekil 4’de detaylı şekilde verilmiştir.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27577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Şekil 4. TYD basamakları, ayrıntılı uygulama teknikleri</a:t>
            </a:r>
            <a:endParaRPr lang="tr-TR" dirty="0"/>
          </a:p>
        </p:txBody>
      </p:sp>
      <p:pic>
        <p:nvPicPr>
          <p:cNvPr id="5123"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928" r="50000" b="55155"/>
          <a:stretch/>
        </p:blipFill>
        <p:spPr bwMode="auto">
          <a:xfrm>
            <a:off x="683569" y="1412776"/>
            <a:ext cx="6745952"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821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Şekil 4. TYD basamakları, ayrıntılı uygulama teknikleri</a:t>
            </a:r>
            <a:endParaRPr lang="tr-TR"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5150" r="50000" b="20262"/>
          <a:stretch/>
        </p:blipFill>
        <p:spPr bwMode="auto">
          <a:xfrm>
            <a:off x="928662" y="1357298"/>
            <a:ext cx="698477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547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Şekil 4. TYD basamakları, ayrıntılı uygulama teknikleri</a:t>
            </a:r>
            <a:endParaRPr lang="tr-TR"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9742" r="50635" b="8932"/>
          <a:stretch/>
        </p:blipFill>
        <p:spPr bwMode="auto">
          <a:xfrm>
            <a:off x="571472" y="1556792"/>
            <a:ext cx="781695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2574" r="2399"/>
          <a:stretch/>
        </p:blipFill>
        <p:spPr bwMode="auto">
          <a:xfrm>
            <a:off x="611560" y="4149080"/>
            <a:ext cx="77768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413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Şekil 4. TYD basamakları, ayrıntılı uygulama teknikleri</a:t>
            </a:r>
            <a:endParaRPr lang="tr-TR" dirty="0"/>
          </a:p>
        </p:txBody>
      </p:sp>
      <p:pic>
        <p:nvPicPr>
          <p:cNvPr id="921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433" t="31683" b="29441"/>
          <a:stretch/>
        </p:blipFill>
        <p:spPr bwMode="auto">
          <a:xfrm>
            <a:off x="467543" y="1412776"/>
            <a:ext cx="8136905"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527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Şekil 4. TYD basamakları, ayrıntılı uygulama teknikleri</a:t>
            </a:r>
            <a:endParaRPr lang="tr-TR" dirty="0"/>
          </a:p>
        </p:txBody>
      </p:sp>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866" t="70559" b="8625"/>
          <a:stretch/>
        </p:blipFill>
        <p:spPr bwMode="auto">
          <a:xfrm>
            <a:off x="467544" y="1484785"/>
            <a:ext cx="799288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867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103</Words>
  <Application>Microsoft Office PowerPoint</Application>
  <PresentationFormat>Ekran Gösterisi (4:3)</PresentationFormat>
  <Paragraphs>10</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Times New Roman</vt:lpstr>
      <vt:lpstr>Ofis Teması</vt:lpstr>
      <vt:lpstr>Temel Yaşam Desteği</vt:lpstr>
      <vt:lpstr>Şekil 2. Yaşam zinciri</vt:lpstr>
      <vt:lpstr>Şekil 3.Erişkin TYD</vt:lpstr>
      <vt:lpstr>Erişkin TYD</vt:lpstr>
      <vt:lpstr>Şekil 4. TYD basamakları, ayrıntılı uygulama teknikleri</vt:lpstr>
      <vt:lpstr>Şekil 4. TYD basamakları, ayrıntılı uygulama teknikleri</vt:lpstr>
      <vt:lpstr>Şekil 4. TYD basamakları, ayrıntılı uygulama teknikleri</vt:lpstr>
      <vt:lpstr>Şekil 4. TYD basamakları, ayrıntılı uygulama teknikleri</vt:lpstr>
      <vt:lpstr>Şekil 4. TYD basamakları, ayrıntılı uygulama teknikleri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Yaşam Desteği</dc:title>
  <dc:creator>Battal</dc:creator>
  <cp:lastModifiedBy>HP</cp:lastModifiedBy>
  <cp:revision>18</cp:revision>
  <dcterms:created xsi:type="dcterms:W3CDTF">2016-02-15T08:48:05Z</dcterms:created>
  <dcterms:modified xsi:type="dcterms:W3CDTF">2020-05-10T00:48:10Z</dcterms:modified>
</cp:coreProperties>
</file>