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17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81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13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8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45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24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79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1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43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95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21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56547-770A-48D9-95E9-6722B65E512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24BC6-91B6-47FF-A8A8-96355AB724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9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VERİMLİLİK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62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VERİMLİLİĞİN TANIMI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Verimlilik kavramı, üretimde kullanılan girdilerle, üretim faaliyetlerinin sonunda elde edilen çıktılar arasındaki ilişkiyi ifade eder.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az girdi kullanmak suretiyle aynı çıktının sağlanması, aynı girdilerle daha çok çıktı elde edilmesi, ya da kullanılan girdi miktarındaki artıştan daha fazla bir çıktı artışı sağlanması halinde verimlilik artacaktır.</a:t>
            </a:r>
          </a:p>
        </p:txBody>
      </p:sp>
    </p:spTree>
    <p:extLst>
      <p:ext uri="{BB962C8B-B14F-4D97-AF65-F5344CB8AC3E}">
        <p14:creationId xmlns:p14="http://schemas.microsoft.com/office/powerpoint/2010/main" val="116387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VERİMLİLİĞİN TANIMI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Verimliğin </a:t>
            </a:r>
            <a:r>
              <a:rPr lang="tr-TR" dirty="0" err="1" smtClean="0"/>
              <a:t>formülize</a:t>
            </a:r>
            <a:r>
              <a:rPr lang="tr-TR" dirty="0" smtClean="0"/>
              <a:t> edilmesi:</a:t>
            </a:r>
          </a:p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356992"/>
            <a:ext cx="5303422" cy="127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9780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VERİMLİLİK ÖLÇÜMÜNDE KARŞILAŞILAN PROBLEMLER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Girdi ve çıktı miktarı sabit kalırken kalite değişebilir.</a:t>
            </a:r>
          </a:p>
          <a:p>
            <a:r>
              <a:rPr lang="tr-TR" dirty="0"/>
              <a:t>2. Harici elementler örneğin elektrik daha güvenli bir elektrik hizmeti, verimlilik artmasında veya azalmasında etkili olabilir.</a:t>
            </a:r>
          </a:p>
          <a:p>
            <a:r>
              <a:rPr lang="tr-TR" dirty="0"/>
              <a:t>3.Kusursuz bir ölçüm her zaman mümkün olmayabilir. Çünkü örneğin her otomobilin girdisi aynı değildir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33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VERİMLİLİĞİ ETKİLEYEN DEĞİŞKENLER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tr-TR" sz="4000" dirty="0" smtClean="0"/>
              <a:t>İşgücü</a:t>
            </a:r>
          </a:p>
          <a:p>
            <a:pPr marL="514350" indent="-514350" algn="ctr">
              <a:buFont typeface="+mj-lt"/>
              <a:buAutoNum type="arabicPeriod"/>
            </a:pPr>
            <a:endParaRPr lang="tr-TR" sz="4000" dirty="0" smtClean="0"/>
          </a:p>
          <a:p>
            <a:pPr marL="514350" indent="-514350" algn="ctr">
              <a:buFont typeface="+mj-lt"/>
              <a:buAutoNum type="arabicPeriod"/>
            </a:pPr>
            <a:r>
              <a:rPr lang="tr-TR" sz="4000" dirty="0" smtClean="0"/>
              <a:t>Sermaye</a:t>
            </a:r>
          </a:p>
          <a:p>
            <a:pPr marL="514350" indent="-514350" algn="ctr">
              <a:buFont typeface="+mj-lt"/>
              <a:buAutoNum type="arabicPeriod"/>
            </a:pPr>
            <a:endParaRPr lang="tr-TR" sz="4000" dirty="0" smtClean="0"/>
          </a:p>
          <a:p>
            <a:pPr marL="514350" indent="-514350" algn="ctr">
              <a:buFont typeface="+mj-lt"/>
              <a:buAutoNum type="arabicPeriod"/>
            </a:pPr>
            <a:r>
              <a:rPr lang="tr-TR" sz="4000" dirty="0" smtClean="0"/>
              <a:t>Yönetim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94020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VERİMLİLİĞİ ARTIRMA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1. Malzeme ve süreçlere ilişkin yeni bilginin elde edilmesini sağlayan araştırma faaliyetlerinden oluşan bilimsel düzeydeki çalışmalar,</a:t>
            </a:r>
          </a:p>
          <a:p>
            <a:r>
              <a:rPr lang="tr-TR" dirty="0"/>
              <a:t>2. Bilimsel araştırma sonuçlarını kullanma yollarının geliştirilmesine yönelik teknik düzeydeki çalışmalar,</a:t>
            </a:r>
          </a:p>
          <a:p>
            <a:r>
              <a:rPr lang="tr-TR" dirty="0"/>
              <a:t>3. Teknik gelişmelerin en iyi şekilde kullanımını sağlayacak yöntemlerin geliştirilmesine yönelik </a:t>
            </a:r>
            <a:r>
              <a:rPr lang="tr-TR" dirty="0" err="1"/>
              <a:t>işlemsel</a:t>
            </a:r>
            <a:r>
              <a:rPr lang="tr-TR" dirty="0"/>
              <a:t> düzeydeki çalışmalardır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6497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VERİMLİLİĞİ ARTIRMA YOLLARI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Yetenekli ve sorumlu yönetim </a:t>
            </a:r>
            <a:r>
              <a:rPr lang="tr-TR" dirty="0" smtClean="0"/>
              <a:t>kadrosu</a:t>
            </a:r>
            <a:endParaRPr lang="tr-TR" dirty="0"/>
          </a:p>
          <a:p>
            <a:r>
              <a:rPr lang="tr-TR" dirty="0"/>
              <a:t>2. Güçlü </a:t>
            </a:r>
            <a:r>
              <a:rPr lang="tr-TR" dirty="0" smtClean="0"/>
              <a:t>liderlik</a:t>
            </a:r>
            <a:endParaRPr lang="tr-TR" dirty="0"/>
          </a:p>
          <a:p>
            <a:r>
              <a:rPr lang="tr-TR" dirty="0"/>
              <a:t>3. Basit ve etkili organizasyon ve </a:t>
            </a:r>
            <a:r>
              <a:rPr lang="tr-TR" dirty="0" smtClean="0"/>
              <a:t>işlemler</a:t>
            </a:r>
            <a:endParaRPr lang="tr-TR" dirty="0"/>
          </a:p>
          <a:p>
            <a:r>
              <a:rPr lang="tr-TR" dirty="0"/>
              <a:t>4. Seçkin </a:t>
            </a:r>
            <a:r>
              <a:rPr lang="tr-TR" dirty="0" smtClean="0"/>
              <a:t>personel</a:t>
            </a:r>
            <a:endParaRPr lang="tr-TR" dirty="0"/>
          </a:p>
          <a:p>
            <a:r>
              <a:rPr lang="tr-TR" dirty="0"/>
              <a:t>5. Objektif planlama ve </a:t>
            </a:r>
            <a:r>
              <a:rPr lang="tr-TR" dirty="0" smtClean="0"/>
              <a:t>kontrol</a:t>
            </a:r>
            <a:endParaRPr lang="tr-TR" dirty="0"/>
          </a:p>
          <a:p>
            <a:r>
              <a:rPr lang="tr-TR" dirty="0"/>
              <a:t>6. Sürekli </a:t>
            </a:r>
            <a:r>
              <a:rPr lang="tr-TR" dirty="0" smtClean="0"/>
              <a:t>eğitim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748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22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Ekran Gösterisi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VERİMLİLİK</vt:lpstr>
      <vt:lpstr>VERİMLİLİĞİN TANIMI</vt:lpstr>
      <vt:lpstr>VERİMLİLİĞİN TANIMI</vt:lpstr>
      <vt:lpstr>VERİMLİLİK ÖLÇÜMÜNDE KARŞILAŞILAN PROBLEMLER</vt:lpstr>
      <vt:lpstr>VERİMLİLİĞİ ETKİLEYEN DEĞİŞKENLER</vt:lpstr>
      <vt:lpstr>VERİMLİLİĞİ ARTIRMA YOLLARI</vt:lpstr>
      <vt:lpstr>VERİMLİLİĞİ ARTIRMA YOLLARI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VERİMLİLİK</dc:title>
  <dc:creator>ESRA AYHAN</dc:creator>
  <cp:lastModifiedBy>ESRA AYHAN</cp:lastModifiedBy>
  <cp:revision>1</cp:revision>
  <dcterms:created xsi:type="dcterms:W3CDTF">2020-03-06T13:03:03Z</dcterms:created>
  <dcterms:modified xsi:type="dcterms:W3CDTF">2020-03-06T13:03:43Z</dcterms:modified>
</cp:coreProperties>
</file>