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8"/>
  </p:handoutMasterIdLst>
  <p:sldIdLst>
    <p:sldId id="353" r:id="rId2"/>
    <p:sldId id="282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6" r:id="rId12"/>
    <p:sldId id="363" r:id="rId13"/>
    <p:sldId id="365" r:id="rId14"/>
    <p:sldId id="364" r:id="rId15"/>
    <p:sldId id="367" r:id="rId16"/>
    <p:sldId id="368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u="sng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u="sng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u="sng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u="sng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00"/>
    <a:srgbClr val="33CCCC"/>
    <a:srgbClr val="009999"/>
    <a:srgbClr val="9999FF"/>
    <a:srgbClr val="00CC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98" d="100"/>
          <a:sy n="98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B03B1-8904-456D-BA9C-52DC122FD25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2F1369A-3D15-418F-9F8B-4B2144287A6E}">
      <dgm:prSet phldrT="[Metin]"/>
      <dgm:spPr/>
      <dgm:t>
        <a:bodyPr/>
        <a:lstStyle/>
        <a:p>
          <a:r>
            <a:rPr lang="tr-TR" b="1" i="0" u="none" dirty="0" smtClean="0">
              <a:solidFill>
                <a:schemeClr val="bg1"/>
              </a:solidFill>
            </a:rPr>
            <a:t>Dayanıklı, </a:t>
          </a:r>
          <a:endParaRPr lang="tr-TR" b="1" i="0" u="none" dirty="0">
            <a:solidFill>
              <a:schemeClr val="bg1"/>
            </a:solidFill>
          </a:endParaRPr>
        </a:p>
      </dgm:t>
    </dgm:pt>
    <dgm:pt modelId="{E2A1A806-11A0-4D2E-B8D3-E1C455EEB162}" type="parTrans" cxnId="{B43140DD-21B4-4362-BDE7-9312DE1F62CA}">
      <dgm:prSet/>
      <dgm:spPr/>
      <dgm:t>
        <a:bodyPr/>
        <a:lstStyle/>
        <a:p>
          <a:endParaRPr lang="tr-TR"/>
        </a:p>
      </dgm:t>
    </dgm:pt>
    <dgm:pt modelId="{40DDB20C-A575-42C4-9B02-6707DB9483C5}" type="sibTrans" cxnId="{B43140DD-21B4-4362-BDE7-9312DE1F62CA}">
      <dgm:prSet/>
      <dgm:spPr/>
      <dgm:t>
        <a:bodyPr/>
        <a:lstStyle/>
        <a:p>
          <a:endParaRPr lang="tr-TR"/>
        </a:p>
      </dgm:t>
    </dgm:pt>
    <dgm:pt modelId="{D5ABB4BC-88DE-4377-A0E7-02378B87D53B}">
      <dgm:prSet phldrT="[Metin]"/>
      <dgm:spPr/>
      <dgm:t>
        <a:bodyPr/>
        <a:lstStyle/>
        <a:p>
          <a:r>
            <a:rPr lang="tr-TR" b="1" i="0" u="none" dirty="0" smtClean="0">
              <a:solidFill>
                <a:schemeClr val="bg1"/>
              </a:solidFill>
            </a:rPr>
            <a:t>Zemin uygun eğimde olmalıdır,</a:t>
          </a:r>
          <a:endParaRPr lang="tr-TR" b="1" i="0" u="none" dirty="0">
            <a:solidFill>
              <a:schemeClr val="bg1"/>
            </a:solidFill>
          </a:endParaRPr>
        </a:p>
      </dgm:t>
    </dgm:pt>
    <dgm:pt modelId="{8174C2CF-E2FB-4A85-8713-6E994228F292}" type="parTrans" cxnId="{28A4479E-BA9B-4985-81E1-5662BDB75A9F}">
      <dgm:prSet/>
      <dgm:spPr/>
      <dgm:t>
        <a:bodyPr/>
        <a:lstStyle/>
        <a:p>
          <a:endParaRPr lang="tr-TR"/>
        </a:p>
      </dgm:t>
    </dgm:pt>
    <dgm:pt modelId="{B247A2E2-BCB0-43A7-AF98-DD8FFECE61E0}" type="sibTrans" cxnId="{28A4479E-BA9B-4985-81E1-5662BDB75A9F}">
      <dgm:prSet/>
      <dgm:spPr/>
      <dgm:t>
        <a:bodyPr/>
        <a:lstStyle/>
        <a:p>
          <a:endParaRPr lang="tr-TR"/>
        </a:p>
      </dgm:t>
    </dgm:pt>
    <dgm:pt modelId="{0F8E6FC4-D05B-41EA-97A0-416CE3BA3A1A}">
      <dgm:prSet phldrT="[Metin]"/>
      <dgm:spPr/>
      <dgm:t>
        <a:bodyPr/>
        <a:lstStyle/>
        <a:p>
          <a:r>
            <a:rPr lang="tr-TR" b="1" i="0" u="none" dirty="0" smtClean="0">
              <a:solidFill>
                <a:schemeClr val="bg1"/>
              </a:solidFill>
            </a:rPr>
            <a:t>Yeterli ızgaralar sayesinde su akışı sağlanabilmelidir,</a:t>
          </a:r>
          <a:endParaRPr lang="tr-TR" b="1" i="0" u="none" dirty="0">
            <a:solidFill>
              <a:schemeClr val="bg1"/>
            </a:solidFill>
          </a:endParaRPr>
        </a:p>
      </dgm:t>
    </dgm:pt>
    <dgm:pt modelId="{92743D28-D5FD-47C4-A1D9-B1072846538C}" type="parTrans" cxnId="{0FA58A04-CBE6-408B-9F8E-5D3142FC3E19}">
      <dgm:prSet/>
      <dgm:spPr/>
      <dgm:t>
        <a:bodyPr/>
        <a:lstStyle/>
        <a:p>
          <a:endParaRPr lang="tr-TR"/>
        </a:p>
      </dgm:t>
    </dgm:pt>
    <dgm:pt modelId="{D52DC018-1AE0-40E2-8100-DE8CABAC95C9}" type="sibTrans" cxnId="{0FA58A04-CBE6-408B-9F8E-5D3142FC3E19}">
      <dgm:prSet/>
      <dgm:spPr/>
      <dgm:t>
        <a:bodyPr/>
        <a:lstStyle/>
        <a:p>
          <a:endParaRPr lang="tr-TR"/>
        </a:p>
      </dgm:t>
    </dgm:pt>
    <dgm:pt modelId="{9B8F03ED-6073-4FE0-90F8-39FCAA64364A}">
      <dgm:prSet phldrT="[Metin]"/>
      <dgm:spPr/>
      <dgm:t>
        <a:bodyPr/>
        <a:lstStyle/>
        <a:p>
          <a:r>
            <a:rPr lang="tr-TR" b="1" i="0" u="none" dirty="0" smtClean="0">
              <a:solidFill>
                <a:schemeClr val="bg1"/>
              </a:solidFill>
            </a:rPr>
            <a:t>Zeminde çatlak, kırık, yarık olmamalıdır </a:t>
          </a:r>
          <a:endParaRPr lang="tr-TR" b="1" i="0" u="none" dirty="0">
            <a:solidFill>
              <a:schemeClr val="bg1"/>
            </a:solidFill>
          </a:endParaRPr>
        </a:p>
      </dgm:t>
    </dgm:pt>
    <dgm:pt modelId="{B67FF164-464E-4F2A-B243-3D3B97B1FB5A}" type="parTrans" cxnId="{FA0220F8-7916-4A6E-AAD2-4F841C80CC57}">
      <dgm:prSet/>
      <dgm:spPr/>
      <dgm:t>
        <a:bodyPr/>
        <a:lstStyle/>
        <a:p>
          <a:endParaRPr lang="tr-TR"/>
        </a:p>
      </dgm:t>
    </dgm:pt>
    <dgm:pt modelId="{4B5190BF-4D1F-45E9-8C53-868D3CC52F1D}" type="sibTrans" cxnId="{FA0220F8-7916-4A6E-AAD2-4F841C80CC57}">
      <dgm:prSet/>
      <dgm:spPr/>
      <dgm:t>
        <a:bodyPr/>
        <a:lstStyle/>
        <a:p>
          <a:endParaRPr lang="tr-TR"/>
        </a:p>
      </dgm:t>
    </dgm:pt>
    <dgm:pt modelId="{E0C3F585-65E6-4BCD-884B-B7A5F03C499C}">
      <dgm:prSet phldrT="[Metin]"/>
      <dgm:spPr/>
      <dgm:t>
        <a:bodyPr/>
        <a:lstStyle/>
        <a:p>
          <a:r>
            <a:rPr lang="tr-TR" b="1" i="0" u="none" dirty="0" smtClean="0">
              <a:solidFill>
                <a:schemeClr val="bg1"/>
              </a:solidFill>
            </a:rPr>
            <a:t>Kaymayan,</a:t>
          </a:r>
          <a:endParaRPr lang="tr-TR" b="1" i="0" u="none" dirty="0">
            <a:solidFill>
              <a:schemeClr val="bg1"/>
            </a:solidFill>
          </a:endParaRPr>
        </a:p>
      </dgm:t>
    </dgm:pt>
    <dgm:pt modelId="{05ED3DB4-075E-46FB-8B0A-8E83E1676FBC}" type="parTrans" cxnId="{3B234F3A-9407-466F-9912-C467E6B6D823}">
      <dgm:prSet/>
      <dgm:spPr/>
      <dgm:t>
        <a:bodyPr/>
        <a:lstStyle/>
        <a:p>
          <a:endParaRPr lang="tr-TR"/>
        </a:p>
      </dgm:t>
    </dgm:pt>
    <dgm:pt modelId="{E3141686-E7FE-4C35-81C6-EA6DE63131EF}" type="sibTrans" cxnId="{3B234F3A-9407-466F-9912-C467E6B6D823}">
      <dgm:prSet/>
      <dgm:spPr/>
      <dgm:t>
        <a:bodyPr/>
        <a:lstStyle/>
        <a:p>
          <a:endParaRPr lang="tr-TR"/>
        </a:p>
      </dgm:t>
    </dgm:pt>
    <dgm:pt modelId="{68E5F2FF-646C-43FC-A101-C8E0744FFC94}">
      <dgm:prSet phldrT="[Metin]"/>
      <dgm:spPr/>
      <dgm:t>
        <a:bodyPr/>
        <a:lstStyle/>
        <a:p>
          <a:r>
            <a:rPr lang="tr-TR" b="1" i="0" u="none" dirty="0" smtClean="0">
              <a:solidFill>
                <a:schemeClr val="bg1"/>
              </a:solidFill>
            </a:rPr>
            <a:t>Emici olmayan, </a:t>
          </a:r>
          <a:endParaRPr lang="tr-TR" b="1" i="0" u="none" dirty="0">
            <a:solidFill>
              <a:schemeClr val="bg1"/>
            </a:solidFill>
          </a:endParaRPr>
        </a:p>
      </dgm:t>
    </dgm:pt>
    <dgm:pt modelId="{A9D66020-BB28-49F3-AFB4-E440FE8D58E8}" type="parTrans" cxnId="{D19CB8B6-E7D6-44FC-91BC-3E3A02976566}">
      <dgm:prSet/>
      <dgm:spPr/>
      <dgm:t>
        <a:bodyPr/>
        <a:lstStyle/>
        <a:p>
          <a:endParaRPr lang="tr-TR"/>
        </a:p>
      </dgm:t>
    </dgm:pt>
    <dgm:pt modelId="{8B3DD74D-E408-41FD-B37A-E81E377806D9}" type="sibTrans" cxnId="{D19CB8B6-E7D6-44FC-91BC-3E3A02976566}">
      <dgm:prSet/>
      <dgm:spPr/>
      <dgm:t>
        <a:bodyPr/>
        <a:lstStyle/>
        <a:p>
          <a:endParaRPr lang="tr-TR"/>
        </a:p>
      </dgm:t>
    </dgm:pt>
    <dgm:pt modelId="{1F9A3927-74BB-4E2D-85A6-C229812AF4D2}">
      <dgm:prSet phldrT="[Metin]"/>
      <dgm:spPr/>
      <dgm:t>
        <a:bodyPr/>
        <a:lstStyle/>
        <a:p>
          <a:r>
            <a:rPr lang="tr-TR" b="1" i="0" u="none" dirty="0" smtClean="0">
              <a:solidFill>
                <a:schemeClr val="bg1"/>
              </a:solidFill>
            </a:rPr>
            <a:t>Kolay temizlenebilir, </a:t>
          </a:r>
          <a:endParaRPr lang="tr-TR" b="1" i="0" u="none" dirty="0">
            <a:solidFill>
              <a:schemeClr val="bg1"/>
            </a:solidFill>
          </a:endParaRPr>
        </a:p>
      </dgm:t>
    </dgm:pt>
    <dgm:pt modelId="{C754C899-37B7-49B9-8ECD-C82A76BE7281}" type="parTrans" cxnId="{F6FEA4F8-55C2-453A-A22A-2D21ECAF6BAC}">
      <dgm:prSet/>
      <dgm:spPr/>
      <dgm:t>
        <a:bodyPr/>
        <a:lstStyle/>
        <a:p>
          <a:endParaRPr lang="tr-TR"/>
        </a:p>
      </dgm:t>
    </dgm:pt>
    <dgm:pt modelId="{B0C14151-4750-43F9-A813-E8CB02B03835}" type="sibTrans" cxnId="{F6FEA4F8-55C2-453A-A22A-2D21ECAF6BAC}">
      <dgm:prSet/>
      <dgm:spPr/>
      <dgm:t>
        <a:bodyPr/>
        <a:lstStyle/>
        <a:p>
          <a:endParaRPr lang="tr-TR"/>
        </a:p>
      </dgm:t>
    </dgm:pt>
    <dgm:pt modelId="{829B2390-F38C-414E-BA26-4CC9C20889FA}">
      <dgm:prSet phldrT="[Metin]"/>
      <dgm:spPr/>
      <dgm:t>
        <a:bodyPr/>
        <a:lstStyle/>
        <a:p>
          <a:r>
            <a:rPr lang="tr-TR" b="1" i="0" u="none" dirty="0" smtClean="0">
              <a:solidFill>
                <a:schemeClr val="bg1"/>
              </a:solidFill>
            </a:rPr>
            <a:t>Bakımı kolay</a:t>
          </a:r>
          <a:endParaRPr lang="tr-TR" b="1" i="0" u="none" dirty="0">
            <a:solidFill>
              <a:schemeClr val="bg1"/>
            </a:solidFill>
          </a:endParaRPr>
        </a:p>
      </dgm:t>
    </dgm:pt>
    <dgm:pt modelId="{EC6242AD-8380-4DE4-87EB-4B48964E01EE}" type="parTrans" cxnId="{308E02B6-CF1D-42D4-A9FD-3AA1A63A17BA}">
      <dgm:prSet/>
      <dgm:spPr/>
      <dgm:t>
        <a:bodyPr/>
        <a:lstStyle/>
        <a:p>
          <a:endParaRPr lang="tr-TR"/>
        </a:p>
      </dgm:t>
    </dgm:pt>
    <dgm:pt modelId="{648BF95B-4D22-467F-93A5-B8D4463D4F97}" type="sibTrans" cxnId="{308E02B6-CF1D-42D4-A9FD-3AA1A63A17BA}">
      <dgm:prSet/>
      <dgm:spPr/>
      <dgm:t>
        <a:bodyPr/>
        <a:lstStyle/>
        <a:p>
          <a:endParaRPr lang="tr-TR"/>
        </a:p>
      </dgm:t>
    </dgm:pt>
    <dgm:pt modelId="{F98D2D68-E134-4A7D-A734-A1694DA204F3}">
      <dgm:prSet phldrT="[Metin]"/>
      <dgm:spPr/>
      <dgm:t>
        <a:bodyPr/>
        <a:lstStyle/>
        <a:p>
          <a:r>
            <a:rPr lang="tr-TR" b="1" i="0" u="none" dirty="0" smtClean="0">
              <a:solidFill>
                <a:schemeClr val="bg1"/>
              </a:solidFill>
            </a:rPr>
            <a:t>Güvenli materyalden seçilmelidir,</a:t>
          </a:r>
          <a:endParaRPr lang="tr-TR" b="1" i="0" u="none" dirty="0">
            <a:solidFill>
              <a:schemeClr val="bg1"/>
            </a:solidFill>
          </a:endParaRPr>
        </a:p>
      </dgm:t>
    </dgm:pt>
    <dgm:pt modelId="{76BEC1B5-4454-414F-B9D1-7A1D3815BBBB}" type="parTrans" cxnId="{1F87C911-B8BB-4394-9D57-C9B099996FB4}">
      <dgm:prSet/>
      <dgm:spPr/>
      <dgm:t>
        <a:bodyPr/>
        <a:lstStyle/>
        <a:p>
          <a:endParaRPr lang="tr-TR"/>
        </a:p>
      </dgm:t>
    </dgm:pt>
    <dgm:pt modelId="{B9115A01-488C-404C-A367-8ED4E6723F9E}" type="sibTrans" cxnId="{1F87C911-B8BB-4394-9D57-C9B099996FB4}">
      <dgm:prSet/>
      <dgm:spPr/>
      <dgm:t>
        <a:bodyPr/>
        <a:lstStyle/>
        <a:p>
          <a:endParaRPr lang="tr-TR"/>
        </a:p>
      </dgm:t>
    </dgm:pt>
    <dgm:pt modelId="{C4AA67C8-666F-4ECB-AB92-17AAD201DC75}" type="pres">
      <dgm:prSet presAssocID="{C71B03B1-8904-456D-BA9C-52DC122FD2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2325133-0C67-4C79-9286-1C64EEDD1199}" type="pres">
      <dgm:prSet presAssocID="{D2F1369A-3D15-418F-9F8B-4B2144287A6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9A8488-B31C-4899-A2E7-E32FA9F5E033}" type="pres">
      <dgm:prSet presAssocID="{40DDB20C-A575-42C4-9B02-6707DB9483C5}" presName="sibTrans" presStyleCnt="0"/>
      <dgm:spPr/>
    </dgm:pt>
    <dgm:pt modelId="{AC9DE6C2-0B81-4B5D-A59A-4A641AD0EE91}" type="pres">
      <dgm:prSet presAssocID="{E0C3F585-65E6-4BCD-884B-B7A5F03C499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AD62F0-ED99-4E1B-AA80-E2D355932B1C}" type="pres">
      <dgm:prSet presAssocID="{E3141686-E7FE-4C35-81C6-EA6DE63131EF}" presName="sibTrans" presStyleCnt="0"/>
      <dgm:spPr/>
    </dgm:pt>
    <dgm:pt modelId="{19F5B4C0-90D9-46E6-98FD-73ACFF4DF65F}" type="pres">
      <dgm:prSet presAssocID="{68E5F2FF-646C-43FC-A101-C8E0744FFC9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946EF9-74B1-4737-A3A2-CC03B5F6C28A}" type="pres">
      <dgm:prSet presAssocID="{8B3DD74D-E408-41FD-B37A-E81E377806D9}" presName="sibTrans" presStyleCnt="0"/>
      <dgm:spPr/>
    </dgm:pt>
    <dgm:pt modelId="{D597915C-9C83-4D0A-ACDC-16EC7BE2C66A}" type="pres">
      <dgm:prSet presAssocID="{1F9A3927-74BB-4E2D-85A6-C229812AF4D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84C5D2-66AE-4849-A1B7-C61F9E063530}" type="pres">
      <dgm:prSet presAssocID="{B0C14151-4750-43F9-A813-E8CB02B03835}" presName="sibTrans" presStyleCnt="0"/>
      <dgm:spPr/>
    </dgm:pt>
    <dgm:pt modelId="{9F38BA3C-4F2E-425C-ADDA-DAAA8B47B47F}" type="pres">
      <dgm:prSet presAssocID="{829B2390-F38C-414E-BA26-4CC9C20889F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6DED7B-8783-4198-9EC8-C2DE948E6C69}" type="pres">
      <dgm:prSet presAssocID="{648BF95B-4D22-467F-93A5-B8D4463D4F97}" presName="sibTrans" presStyleCnt="0"/>
      <dgm:spPr/>
    </dgm:pt>
    <dgm:pt modelId="{0A6B17C8-EF28-4307-BD91-B0A736DCF649}" type="pres">
      <dgm:prSet presAssocID="{F98D2D68-E134-4A7D-A734-A1694DA204F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47378B-2DC8-4586-BEA7-408DD4B756F1}" type="pres">
      <dgm:prSet presAssocID="{B9115A01-488C-404C-A367-8ED4E6723F9E}" presName="sibTrans" presStyleCnt="0"/>
      <dgm:spPr/>
    </dgm:pt>
    <dgm:pt modelId="{13028D71-AFDB-4E0A-B881-DD2902CC1F00}" type="pres">
      <dgm:prSet presAssocID="{D5ABB4BC-88DE-4377-A0E7-02378B87D53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5120A1-F883-4003-97C9-7A61F10E0BA0}" type="pres">
      <dgm:prSet presAssocID="{B247A2E2-BCB0-43A7-AF98-DD8FFECE61E0}" presName="sibTrans" presStyleCnt="0"/>
      <dgm:spPr/>
    </dgm:pt>
    <dgm:pt modelId="{56204AF6-8AA2-45FF-AA29-3C975BA2C36E}" type="pres">
      <dgm:prSet presAssocID="{0F8E6FC4-D05B-41EA-97A0-416CE3BA3A1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3B1958-2B79-41CC-9CAF-C3A85731CD61}" type="pres">
      <dgm:prSet presAssocID="{D52DC018-1AE0-40E2-8100-DE8CABAC95C9}" presName="sibTrans" presStyleCnt="0"/>
      <dgm:spPr/>
    </dgm:pt>
    <dgm:pt modelId="{D27BEDDF-B8E4-4E1C-AD0A-EF0D6FACD888}" type="pres">
      <dgm:prSet presAssocID="{9B8F03ED-6073-4FE0-90F8-39FCAA64364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51EE479-9CB2-467B-911C-F9AC68BB0ACC}" type="presOf" srcId="{68E5F2FF-646C-43FC-A101-C8E0744FFC94}" destId="{19F5B4C0-90D9-46E6-98FD-73ACFF4DF65F}" srcOrd="0" destOrd="0" presId="urn:microsoft.com/office/officeart/2005/8/layout/default#1"/>
    <dgm:cxn modelId="{03B40284-7846-4752-B791-62A54F6E98E0}" type="presOf" srcId="{F98D2D68-E134-4A7D-A734-A1694DA204F3}" destId="{0A6B17C8-EF28-4307-BD91-B0A736DCF649}" srcOrd="0" destOrd="0" presId="urn:microsoft.com/office/officeart/2005/8/layout/default#1"/>
    <dgm:cxn modelId="{308E02B6-CF1D-42D4-A9FD-3AA1A63A17BA}" srcId="{C71B03B1-8904-456D-BA9C-52DC122FD25E}" destId="{829B2390-F38C-414E-BA26-4CC9C20889FA}" srcOrd="4" destOrd="0" parTransId="{EC6242AD-8380-4DE4-87EB-4B48964E01EE}" sibTransId="{648BF95B-4D22-467F-93A5-B8D4463D4F97}"/>
    <dgm:cxn modelId="{B43140DD-21B4-4362-BDE7-9312DE1F62CA}" srcId="{C71B03B1-8904-456D-BA9C-52DC122FD25E}" destId="{D2F1369A-3D15-418F-9F8B-4B2144287A6E}" srcOrd="0" destOrd="0" parTransId="{E2A1A806-11A0-4D2E-B8D3-E1C455EEB162}" sibTransId="{40DDB20C-A575-42C4-9B02-6707DB9483C5}"/>
    <dgm:cxn modelId="{3B234F3A-9407-466F-9912-C467E6B6D823}" srcId="{C71B03B1-8904-456D-BA9C-52DC122FD25E}" destId="{E0C3F585-65E6-4BCD-884B-B7A5F03C499C}" srcOrd="1" destOrd="0" parTransId="{05ED3DB4-075E-46FB-8B0A-8E83E1676FBC}" sibTransId="{E3141686-E7FE-4C35-81C6-EA6DE63131EF}"/>
    <dgm:cxn modelId="{9018C89C-DC32-4EEF-890F-10BDEA58F09E}" type="presOf" srcId="{D2F1369A-3D15-418F-9F8B-4B2144287A6E}" destId="{42325133-0C67-4C79-9286-1C64EEDD1199}" srcOrd="0" destOrd="0" presId="urn:microsoft.com/office/officeart/2005/8/layout/default#1"/>
    <dgm:cxn modelId="{B29A365E-CB3F-4C81-9548-6B3847E44C9A}" type="presOf" srcId="{829B2390-F38C-414E-BA26-4CC9C20889FA}" destId="{9F38BA3C-4F2E-425C-ADDA-DAAA8B47B47F}" srcOrd="0" destOrd="0" presId="urn:microsoft.com/office/officeart/2005/8/layout/default#1"/>
    <dgm:cxn modelId="{D19CB8B6-E7D6-44FC-91BC-3E3A02976566}" srcId="{C71B03B1-8904-456D-BA9C-52DC122FD25E}" destId="{68E5F2FF-646C-43FC-A101-C8E0744FFC94}" srcOrd="2" destOrd="0" parTransId="{A9D66020-BB28-49F3-AFB4-E440FE8D58E8}" sibTransId="{8B3DD74D-E408-41FD-B37A-E81E377806D9}"/>
    <dgm:cxn modelId="{28A4479E-BA9B-4985-81E1-5662BDB75A9F}" srcId="{C71B03B1-8904-456D-BA9C-52DC122FD25E}" destId="{D5ABB4BC-88DE-4377-A0E7-02378B87D53B}" srcOrd="6" destOrd="0" parTransId="{8174C2CF-E2FB-4A85-8713-6E994228F292}" sibTransId="{B247A2E2-BCB0-43A7-AF98-DD8FFECE61E0}"/>
    <dgm:cxn modelId="{0FA58A04-CBE6-408B-9F8E-5D3142FC3E19}" srcId="{C71B03B1-8904-456D-BA9C-52DC122FD25E}" destId="{0F8E6FC4-D05B-41EA-97A0-416CE3BA3A1A}" srcOrd="7" destOrd="0" parTransId="{92743D28-D5FD-47C4-A1D9-B1072846538C}" sibTransId="{D52DC018-1AE0-40E2-8100-DE8CABAC95C9}"/>
    <dgm:cxn modelId="{D4E16DDD-44DE-454E-AC08-4DA41EAEFA9B}" type="presOf" srcId="{0F8E6FC4-D05B-41EA-97A0-416CE3BA3A1A}" destId="{56204AF6-8AA2-45FF-AA29-3C975BA2C36E}" srcOrd="0" destOrd="0" presId="urn:microsoft.com/office/officeart/2005/8/layout/default#1"/>
    <dgm:cxn modelId="{1FB5C359-C663-4FA3-9C86-5BE509E093CA}" type="presOf" srcId="{D5ABB4BC-88DE-4377-A0E7-02378B87D53B}" destId="{13028D71-AFDB-4E0A-B881-DD2902CC1F00}" srcOrd="0" destOrd="0" presId="urn:microsoft.com/office/officeart/2005/8/layout/default#1"/>
    <dgm:cxn modelId="{F6FEA4F8-55C2-453A-A22A-2D21ECAF6BAC}" srcId="{C71B03B1-8904-456D-BA9C-52DC122FD25E}" destId="{1F9A3927-74BB-4E2D-85A6-C229812AF4D2}" srcOrd="3" destOrd="0" parTransId="{C754C899-37B7-49B9-8ECD-C82A76BE7281}" sibTransId="{B0C14151-4750-43F9-A813-E8CB02B03835}"/>
    <dgm:cxn modelId="{FA0220F8-7916-4A6E-AAD2-4F841C80CC57}" srcId="{C71B03B1-8904-456D-BA9C-52DC122FD25E}" destId="{9B8F03ED-6073-4FE0-90F8-39FCAA64364A}" srcOrd="8" destOrd="0" parTransId="{B67FF164-464E-4F2A-B243-3D3B97B1FB5A}" sibTransId="{4B5190BF-4D1F-45E9-8C53-868D3CC52F1D}"/>
    <dgm:cxn modelId="{C8F0C025-71A8-4F33-AD94-A51915F2AD32}" type="presOf" srcId="{E0C3F585-65E6-4BCD-884B-B7A5F03C499C}" destId="{AC9DE6C2-0B81-4B5D-A59A-4A641AD0EE91}" srcOrd="0" destOrd="0" presId="urn:microsoft.com/office/officeart/2005/8/layout/default#1"/>
    <dgm:cxn modelId="{7B559035-E651-45C2-9D5A-BCC196CB4035}" type="presOf" srcId="{C71B03B1-8904-456D-BA9C-52DC122FD25E}" destId="{C4AA67C8-666F-4ECB-AB92-17AAD201DC75}" srcOrd="0" destOrd="0" presId="urn:microsoft.com/office/officeart/2005/8/layout/default#1"/>
    <dgm:cxn modelId="{1F87C911-B8BB-4394-9D57-C9B099996FB4}" srcId="{C71B03B1-8904-456D-BA9C-52DC122FD25E}" destId="{F98D2D68-E134-4A7D-A734-A1694DA204F3}" srcOrd="5" destOrd="0" parTransId="{76BEC1B5-4454-414F-B9D1-7A1D3815BBBB}" sibTransId="{B9115A01-488C-404C-A367-8ED4E6723F9E}"/>
    <dgm:cxn modelId="{2A58FE0F-5062-4BAC-B73B-370D44327581}" type="presOf" srcId="{1F9A3927-74BB-4E2D-85A6-C229812AF4D2}" destId="{D597915C-9C83-4D0A-ACDC-16EC7BE2C66A}" srcOrd="0" destOrd="0" presId="urn:microsoft.com/office/officeart/2005/8/layout/default#1"/>
    <dgm:cxn modelId="{F9465A2D-B2D6-4B84-A3BB-53C5ECAEBE20}" type="presOf" srcId="{9B8F03ED-6073-4FE0-90F8-39FCAA64364A}" destId="{D27BEDDF-B8E4-4E1C-AD0A-EF0D6FACD888}" srcOrd="0" destOrd="0" presId="urn:microsoft.com/office/officeart/2005/8/layout/default#1"/>
    <dgm:cxn modelId="{9B0FDB81-4242-4790-A58B-6CE97DCECFA8}" type="presParOf" srcId="{C4AA67C8-666F-4ECB-AB92-17AAD201DC75}" destId="{42325133-0C67-4C79-9286-1C64EEDD1199}" srcOrd="0" destOrd="0" presId="urn:microsoft.com/office/officeart/2005/8/layout/default#1"/>
    <dgm:cxn modelId="{133D535D-FCBA-4C68-8980-5ADC3DC00A60}" type="presParOf" srcId="{C4AA67C8-666F-4ECB-AB92-17AAD201DC75}" destId="{F99A8488-B31C-4899-A2E7-E32FA9F5E033}" srcOrd="1" destOrd="0" presId="urn:microsoft.com/office/officeart/2005/8/layout/default#1"/>
    <dgm:cxn modelId="{0DB2642B-EA07-43C5-A645-0791996AD284}" type="presParOf" srcId="{C4AA67C8-666F-4ECB-AB92-17AAD201DC75}" destId="{AC9DE6C2-0B81-4B5D-A59A-4A641AD0EE91}" srcOrd="2" destOrd="0" presId="urn:microsoft.com/office/officeart/2005/8/layout/default#1"/>
    <dgm:cxn modelId="{294142B5-60FB-4A62-9861-BB564FC3515D}" type="presParOf" srcId="{C4AA67C8-666F-4ECB-AB92-17AAD201DC75}" destId="{92AD62F0-ED99-4E1B-AA80-E2D355932B1C}" srcOrd="3" destOrd="0" presId="urn:microsoft.com/office/officeart/2005/8/layout/default#1"/>
    <dgm:cxn modelId="{B94D72F6-89DC-4E24-B0E6-2A1A49392795}" type="presParOf" srcId="{C4AA67C8-666F-4ECB-AB92-17AAD201DC75}" destId="{19F5B4C0-90D9-46E6-98FD-73ACFF4DF65F}" srcOrd="4" destOrd="0" presId="urn:microsoft.com/office/officeart/2005/8/layout/default#1"/>
    <dgm:cxn modelId="{E482D6AD-2245-40EB-9F72-EB4F8CDF48EA}" type="presParOf" srcId="{C4AA67C8-666F-4ECB-AB92-17AAD201DC75}" destId="{D3946EF9-74B1-4737-A3A2-CC03B5F6C28A}" srcOrd="5" destOrd="0" presId="urn:microsoft.com/office/officeart/2005/8/layout/default#1"/>
    <dgm:cxn modelId="{F406188A-2C1F-4C2E-84CE-D36E652D387F}" type="presParOf" srcId="{C4AA67C8-666F-4ECB-AB92-17AAD201DC75}" destId="{D597915C-9C83-4D0A-ACDC-16EC7BE2C66A}" srcOrd="6" destOrd="0" presId="urn:microsoft.com/office/officeart/2005/8/layout/default#1"/>
    <dgm:cxn modelId="{30BF9B82-61A5-4EAC-8D37-6325B3763346}" type="presParOf" srcId="{C4AA67C8-666F-4ECB-AB92-17AAD201DC75}" destId="{1884C5D2-66AE-4849-A1B7-C61F9E063530}" srcOrd="7" destOrd="0" presId="urn:microsoft.com/office/officeart/2005/8/layout/default#1"/>
    <dgm:cxn modelId="{3C317540-FB4A-4CA6-B64C-ECB808F074E5}" type="presParOf" srcId="{C4AA67C8-666F-4ECB-AB92-17AAD201DC75}" destId="{9F38BA3C-4F2E-425C-ADDA-DAAA8B47B47F}" srcOrd="8" destOrd="0" presId="urn:microsoft.com/office/officeart/2005/8/layout/default#1"/>
    <dgm:cxn modelId="{51A58BCF-32DE-4308-90C0-66C81CEB6319}" type="presParOf" srcId="{C4AA67C8-666F-4ECB-AB92-17AAD201DC75}" destId="{AF6DED7B-8783-4198-9EC8-C2DE948E6C69}" srcOrd="9" destOrd="0" presId="urn:microsoft.com/office/officeart/2005/8/layout/default#1"/>
    <dgm:cxn modelId="{EF71600B-12D4-4EDC-BD59-76897274CEF6}" type="presParOf" srcId="{C4AA67C8-666F-4ECB-AB92-17AAD201DC75}" destId="{0A6B17C8-EF28-4307-BD91-B0A736DCF649}" srcOrd="10" destOrd="0" presId="urn:microsoft.com/office/officeart/2005/8/layout/default#1"/>
    <dgm:cxn modelId="{B0FF41CC-CA28-4D87-81D8-31BBD305AEC5}" type="presParOf" srcId="{C4AA67C8-666F-4ECB-AB92-17AAD201DC75}" destId="{8F47378B-2DC8-4586-BEA7-408DD4B756F1}" srcOrd="11" destOrd="0" presId="urn:microsoft.com/office/officeart/2005/8/layout/default#1"/>
    <dgm:cxn modelId="{39203CB2-EC20-4D15-BC70-A433803C6FCE}" type="presParOf" srcId="{C4AA67C8-666F-4ECB-AB92-17AAD201DC75}" destId="{13028D71-AFDB-4E0A-B881-DD2902CC1F00}" srcOrd="12" destOrd="0" presId="urn:microsoft.com/office/officeart/2005/8/layout/default#1"/>
    <dgm:cxn modelId="{95A7AEED-6EED-4F95-823E-5C53B56CC3B2}" type="presParOf" srcId="{C4AA67C8-666F-4ECB-AB92-17AAD201DC75}" destId="{AA5120A1-F883-4003-97C9-7A61F10E0BA0}" srcOrd="13" destOrd="0" presId="urn:microsoft.com/office/officeart/2005/8/layout/default#1"/>
    <dgm:cxn modelId="{90F08B17-7403-4E8A-B798-996F4F5D34F6}" type="presParOf" srcId="{C4AA67C8-666F-4ECB-AB92-17AAD201DC75}" destId="{56204AF6-8AA2-45FF-AA29-3C975BA2C36E}" srcOrd="14" destOrd="0" presId="urn:microsoft.com/office/officeart/2005/8/layout/default#1"/>
    <dgm:cxn modelId="{8B3B4783-5E67-436A-998D-98179BE3F887}" type="presParOf" srcId="{C4AA67C8-666F-4ECB-AB92-17AAD201DC75}" destId="{7D3B1958-2B79-41CC-9CAF-C3A85731CD61}" srcOrd="15" destOrd="0" presId="urn:microsoft.com/office/officeart/2005/8/layout/default#1"/>
    <dgm:cxn modelId="{AADE7341-C160-46CB-A799-025982473C91}" type="presParOf" srcId="{C4AA67C8-666F-4ECB-AB92-17AAD201DC75}" destId="{D27BEDDF-B8E4-4E1C-AD0A-EF0D6FACD888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30F7C-45D1-4693-AF8C-B2BBAFE2C28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D5AA9D8-5E31-4367-9ED1-B4C93E806768}">
      <dgm:prSet phldrT="[Metin]" custT="1"/>
      <dgm:spPr/>
      <dgm:t>
        <a:bodyPr/>
        <a:lstStyle/>
        <a:p>
          <a:r>
            <a:rPr lang="tr-TR" sz="1600" b="1" i="0" u="none" dirty="0" smtClean="0">
              <a:solidFill>
                <a:srgbClr val="000000"/>
              </a:solidFill>
            </a:rPr>
            <a:t>Sağlam, girintisiz, çıkıntısız, çatlaksız ve kırıksız olmalıdır</a:t>
          </a:r>
          <a:endParaRPr lang="tr-TR" sz="1600" b="1" i="0" u="none" dirty="0"/>
        </a:p>
      </dgm:t>
    </dgm:pt>
    <dgm:pt modelId="{E7F09657-0100-4915-B065-FD0FE04AFB29}" type="parTrans" cxnId="{17D13AA9-5535-4DD6-A99B-9CFC5781B222}">
      <dgm:prSet/>
      <dgm:spPr/>
      <dgm:t>
        <a:bodyPr/>
        <a:lstStyle/>
        <a:p>
          <a:endParaRPr lang="tr-TR"/>
        </a:p>
      </dgm:t>
    </dgm:pt>
    <dgm:pt modelId="{FEAD88D6-BD1B-42B0-A21A-71668B644E9E}" type="sibTrans" cxnId="{17D13AA9-5535-4DD6-A99B-9CFC5781B222}">
      <dgm:prSet/>
      <dgm:spPr/>
      <dgm:t>
        <a:bodyPr/>
        <a:lstStyle/>
        <a:p>
          <a:endParaRPr lang="tr-TR"/>
        </a:p>
      </dgm:t>
    </dgm:pt>
    <dgm:pt modelId="{DC3B4673-CFD6-4F5F-9A4A-CE68483C33EB}">
      <dgm:prSet phldrT="[Metin]" custT="1"/>
      <dgm:spPr/>
      <dgm:t>
        <a:bodyPr/>
        <a:lstStyle/>
        <a:p>
          <a:r>
            <a:rPr lang="tr-TR" sz="1600" b="1" i="0" u="none" dirty="0" smtClean="0">
              <a:solidFill>
                <a:srgbClr val="000000"/>
              </a:solidFill>
            </a:rPr>
            <a:t>Duvarlar açık renk, mümkünse tavana(en az 2 m) kadar fayans olmalıdır,</a:t>
          </a:r>
          <a:endParaRPr lang="tr-TR" sz="1600" b="1" i="0" u="none" dirty="0"/>
        </a:p>
      </dgm:t>
    </dgm:pt>
    <dgm:pt modelId="{5A71836D-FA8A-4C32-B5E8-4445E8CDFBF7}" type="parTrans" cxnId="{DFAD1453-5E70-4580-893E-A87182CB2FBA}">
      <dgm:prSet/>
      <dgm:spPr/>
      <dgm:t>
        <a:bodyPr/>
        <a:lstStyle/>
        <a:p>
          <a:endParaRPr lang="tr-TR"/>
        </a:p>
      </dgm:t>
    </dgm:pt>
    <dgm:pt modelId="{93C09761-F328-4446-851A-4ADC89C892E3}" type="sibTrans" cxnId="{DFAD1453-5E70-4580-893E-A87182CB2FBA}">
      <dgm:prSet/>
      <dgm:spPr/>
      <dgm:t>
        <a:bodyPr/>
        <a:lstStyle/>
        <a:p>
          <a:endParaRPr lang="tr-TR"/>
        </a:p>
      </dgm:t>
    </dgm:pt>
    <dgm:pt modelId="{738FF0A3-76AC-456D-95FF-F86CE56F997C}">
      <dgm:prSet phldrT="[Metin]" custT="1"/>
      <dgm:spPr/>
      <dgm:t>
        <a:bodyPr/>
        <a:lstStyle/>
        <a:p>
          <a:r>
            <a:rPr lang="tr-TR" sz="1600" b="1" i="0" u="none" dirty="0" smtClean="0">
              <a:solidFill>
                <a:srgbClr val="000000"/>
              </a:solidFill>
            </a:rPr>
            <a:t>Duvar boyası, boyanın nem ve buharda dökülmesini engellemek için su bazlı seçilmelidir,</a:t>
          </a:r>
          <a:endParaRPr lang="tr-TR" sz="1600" b="1" i="0" u="none" dirty="0"/>
        </a:p>
      </dgm:t>
    </dgm:pt>
    <dgm:pt modelId="{EB49C913-B1F6-4B44-B922-DB6FD7B9292D}" type="parTrans" cxnId="{7DD66274-8F68-4E50-828D-8F3E9A8375C7}">
      <dgm:prSet/>
      <dgm:spPr/>
      <dgm:t>
        <a:bodyPr/>
        <a:lstStyle/>
        <a:p>
          <a:endParaRPr lang="tr-TR"/>
        </a:p>
      </dgm:t>
    </dgm:pt>
    <dgm:pt modelId="{852151E4-841F-4C25-B846-784A6F497798}" type="sibTrans" cxnId="{7DD66274-8F68-4E50-828D-8F3E9A8375C7}">
      <dgm:prSet/>
      <dgm:spPr/>
      <dgm:t>
        <a:bodyPr/>
        <a:lstStyle/>
        <a:p>
          <a:endParaRPr lang="tr-TR"/>
        </a:p>
      </dgm:t>
    </dgm:pt>
    <dgm:pt modelId="{8D82A03F-7E4B-4DA4-84D6-CAB632F30B45}">
      <dgm:prSet phldrT="[Metin]" custT="1"/>
      <dgm:spPr/>
      <dgm:t>
        <a:bodyPr/>
        <a:lstStyle/>
        <a:p>
          <a:r>
            <a:rPr lang="tr-TR" sz="1600" b="1" i="0" u="none" dirty="0" smtClean="0"/>
            <a:t>Tavan yüksekliği en az 4-5m olmalıdır</a:t>
          </a:r>
          <a:endParaRPr lang="tr-TR" sz="1600" b="1" i="0" u="none" dirty="0"/>
        </a:p>
      </dgm:t>
    </dgm:pt>
    <dgm:pt modelId="{680C34B5-3D89-4E60-B0C2-AC0F3CF3D673}" type="parTrans" cxnId="{0AD786AA-A5CD-4D0B-A9A3-73482E5704AE}">
      <dgm:prSet/>
      <dgm:spPr/>
      <dgm:t>
        <a:bodyPr/>
        <a:lstStyle/>
        <a:p>
          <a:endParaRPr lang="tr-TR"/>
        </a:p>
      </dgm:t>
    </dgm:pt>
    <dgm:pt modelId="{0DF6CE2D-0874-41A8-AA9D-A6A413040439}" type="sibTrans" cxnId="{0AD786AA-A5CD-4D0B-A9A3-73482E5704AE}">
      <dgm:prSet/>
      <dgm:spPr/>
      <dgm:t>
        <a:bodyPr/>
        <a:lstStyle/>
        <a:p>
          <a:endParaRPr lang="tr-TR"/>
        </a:p>
      </dgm:t>
    </dgm:pt>
    <dgm:pt modelId="{A8567452-2FCF-44F7-AC69-5F86AE449FC1}" type="pres">
      <dgm:prSet presAssocID="{E5A30F7C-45D1-4693-AF8C-B2BBAFE2C281}" presName="compositeShape" presStyleCnt="0">
        <dgm:presLayoutVars>
          <dgm:dir/>
          <dgm:resizeHandles/>
        </dgm:presLayoutVars>
      </dgm:prSet>
      <dgm:spPr/>
    </dgm:pt>
    <dgm:pt modelId="{4E537924-41C9-42E4-82D5-CFA8B7222421}" type="pres">
      <dgm:prSet presAssocID="{E5A30F7C-45D1-4693-AF8C-B2BBAFE2C281}" presName="pyramid" presStyleLbl="node1" presStyleIdx="0" presStyleCnt="1"/>
      <dgm:spPr/>
    </dgm:pt>
    <dgm:pt modelId="{01D8F8C5-4BB7-4590-BFEE-EDE6461F4EB0}" type="pres">
      <dgm:prSet presAssocID="{E5A30F7C-45D1-4693-AF8C-B2BBAFE2C281}" presName="theList" presStyleCnt="0"/>
      <dgm:spPr/>
    </dgm:pt>
    <dgm:pt modelId="{7D8EFFE8-7A2A-4541-B1DD-1204C782419A}" type="pres">
      <dgm:prSet presAssocID="{9D5AA9D8-5E31-4367-9ED1-B4C93E806768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AB6F1F-56EB-4B2C-AF03-EBFDDB2E9BE1}" type="pres">
      <dgm:prSet presAssocID="{9D5AA9D8-5E31-4367-9ED1-B4C93E806768}" presName="aSpace" presStyleCnt="0"/>
      <dgm:spPr/>
    </dgm:pt>
    <dgm:pt modelId="{E39CE34C-9558-4C3A-8301-C00FF7D0EFD9}" type="pres">
      <dgm:prSet presAssocID="{DC3B4673-CFD6-4F5F-9A4A-CE68483C33E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7BB704-2C69-43F0-AC09-1A7F8C2D1F5C}" type="pres">
      <dgm:prSet presAssocID="{DC3B4673-CFD6-4F5F-9A4A-CE68483C33EB}" presName="aSpace" presStyleCnt="0"/>
      <dgm:spPr/>
    </dgm:pt>
    <dgm:pt modelId="{9E741258-40B0-4B14-9DD4-747E4ED3136D}" type="pres">
      <dgm:prSet presAssocID="{738FF0A3-76AC-456D-95FF-F86CE56F997C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B82087-78E0-4EF4-88EB-327793244993}" type="pres">
      <dgm:prSet presAssocID="{738FF0A3-76AC-456D-95FF-F86CE56F997C}" presName="aSpace" presStyleCnt="0"/>
      <dgm:spPr/>
    </dgm:pt>
    <dgm:pt modelId="{A2E46961-115B-4640-B91B-A99EF3DA69F5}" type="pres">
      <dgm:prSet presAssocID="{8D82A03F-7E4B-4DA4-84D6-CAB632F30B45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F9396C-FC94-40CE-8DAF-8DA30EF01F64}" type="pres">
      <dgm:prSet presAssocID="{8D82A03F-7E4B-4DA4-84D6-CAB632F30B45}" presName="aSpace" presStyleCnt="0"/>
      <dgm:spPr/>
    </dgm:pt>
  </dgm:ptLst>
  <dgm:cxnLst>
    <dgm:cxn modelId="{7024DF3F-0BBB-4CA2-AAF1-0248ADE0CF94}" type="presOf" srcId="{738FF0A3-76AC-456D-95FF-F86CE56F997C}" destId="{9E741258-40B0-4B14-9DD4-747E4ED3136D}" srcOrd="0" destOrd="0" presId="urn:microsoft.com/office/officeart/2005/8/layout/pyramid2"/>
    <dgm:cxn modelId="{0AD786AA-A5CD-4D0B-A9A3-73482E5704AE}" srcId="{E5A30F7C-45D1-4693-AF8C-B2BBAFE2C281}" destId="{8D82A03F-7E4B-4DA4-84D6-CAB632F30B45}" srcOrd="3" destOrd="0" parTransId="{680C34B5-3D89-4E60-B0C2-AC0F3CF3D673}" sibTransId="{0DF6CE2D-0874-41A8-AA9D-A6A413040439}"/>
    <dgm:cxn modelId="{7F05173E-DAC1-4146-80DA-1E575F2C8593}" type="presOf" srcId="{8D82A03F-7E4B-4DA4-84D6-CAB632F30B45}" destId="{A2E46961-115B-4640-B91B-A99EF3DA69F5}" srcOrd="0" destOrd="0" presId="urn:microsoft.com/office/officeart/2005/8/layout/pyramid2"/>
    <dgm:cxn modelId="{222B6D7F-CB91-4705-A519-26E6DD0432CA}" type="presOf" srcId="{E5A30F7C-45D1-4693-AF8C-B2BBAFE2C281}" destId="{A8567452-2FCF-44F7-AC69-5F86AE449FC1}" srcOrd="0" destOrd="0" presId="urn:microsoft.com/office/officeart/2005/8/layout/pyramid2"/>
    <dgm:cxn modelId="{DFAD1453-5E70-4580-893E-A87182CB2FBA}" srcId="{E5A30F7C-45D1-4693-AF8C-B2BBAFE2C281}" destId="{DC3B4673-CFD6-4F5F-9A4A-CE68483C33EB}" srcOrd="1" destOrd="0" parTransId="{5A71836D-FA8A-4C32-B5E8-4445E8CDFBF7}" sibTransId="{93C09761-F328-4446-851A-4ADC89C892E3}"/>
    <dgm:cxn modelId="{445155D9-80D4-479F-93AA-B5F4B2FF1BA3}" type="presOf" srcId="{DC3B4673-CFD6-4F5F-9A4A-CE68483C33EB}" destId="{E39CE34C-9558-4C3A-8301-C00FF7D0EFD9}" srcOrd="0" destOrd="0" presId="urn:microsoft.com/office/officeart/2005/8/layout/pyramid2"/>
    <dgm:cxn modelId="{7DD66274-8F68-4E50-828D-8F3E9A8375C7}" srcId="{E5A30F7C-45D1-4693-AF8C-B2BBAFE2C281}" destId="{738FF0A3-76AC-456D-95FF-F86CE56F997C}" srcOrd="2" destOrd="0" parTransId="{EB49C913-B1F6-4B44-B922-DB6FD7B9292D}" sibTransId="{852151E4-841F-4C25-B846-784A6F497798}"/>
    <dgm:cxn modelId="{17D13AA9-5535-4DD6-A99B-9CFC5781B222}" srcId="{E5A30F7C-45D1-4693-AF8C-B2BBAFE2C281}" destId="{9D5AA9D8-5E31-4367-9ED1-B4C93E806768}" srcOrd="0" destOrd="0" parTransId="{E7F09657-0100-4915-B065-FD0FE04AFB29}" sibTransId="{FEAD88D6-BD1B-42B0-A21A-71668B644E9E}"/>
    <dgm:cxn modelId="{9A1A1F69-9E22-456D-9B4F-1868B6E062D2}" type="presOf" srcId="{9D5AA9D8-5E31-4367-9ED1-B4C93E806768}" destId="{7D8EFFE8-7A2A-4541-B1DD-1204C782419A}" srcOrd="0" destOrd="0" presId="urn:microsoft.com/office/officeart/2005/8/layout/pyramid2"/>
    <dgm:cxn modelId="{ED4C5BF2-1954-4D6A-AA16-5BB83935A604}" type="presParOf" srcId="{A8567452-2FCF-44F7-AC69-5F86AE449FC1}" destId="{4E537924-41C9-42E4-82D5-CFA8B7222421}" srcOrd="0" destOrd="0" presId="urn:microsoft.com/office/officeart/2005/8/layout/pyramid2"/>
    <dgm:cxn modelId="{1693246B-C7DE-4183-ABFE-19F84D6F4A2C}" type="presParOf" srcId="{A8567452-2FCF-44F7-AC69-5F86AE449FC1}" destId="{01D8F8C5-4BB7-4590-BFEE-EDE6461F4EB0}" srcOrd="1" destOrd="0" presId="urn:microsoft.com/office/officeart/2005/8/layout/pyramid2"/>
    <dgm:cxn modelId="{E9FB121C-C856-47F4-BD68-EEED4582D48D}" type="presParOf" srcId="{01D8F8C5-4BB7-4590-BFEE-EDE6461F4EB0}" destId="{7D8EFFE8-7A2A-4541-B1DD-1204C782419A}" srcOrd="0" destOrd="0" presId="urn:microsoft.com/office/officeart/2005/8/layout/pyramid2"/>
    <dgm:cxn modelId="{4DCEA88D-C44F-4363-845A-34B227F1D106}" type="presParOf" srcId="{01D8F8C5-4BB7-4590-BFEE-EDE6461F4EB0}" destId="{EEAB6F1F-56EB-4B2C-AF03-EBFDDB2E9BE1}" srcOrd="1" destOrd="0" presId="urn:microsoft.com/office/officeart/2005/8/layout/pyramid2"/>
    <dgm:cxn modelId="{996E7B28-6D9D-45AB-B312-9215311B2F8A}" type="presParOf" srcId="{01D8F8C5-4BB7-4590-BFEE-EDE6461F4EB0}" destId="{E39CE34C-9558-4C3A-8301-C00FF7D0EFD9}" srcOrd="2" destOrd="0" presId="urn:microsoft.com/office/officeart/2005/8/layout/pyramid2"/>
    <dgm:cxn modelId="{93A12964-E27D-484D-AE4C-48569C517124}" type="presParOf" srcId="{01D8F8C5-4BB7-4590-BFEE-EDE6461F4EB0}" destId="{DB7BB704-2C69-43F0-AC09-1A7F8C2D1F5C}" srcOrd="3" destOrd="0" presId="urn:microsoft.com/office/officeart/2005/8/layout/pyramid2"/>
    <dgm:cxn modelId="{E28E8B1D-620D-4158-9DFD-CBECE424F7FB}" type="presParOf" srcId="{01D8F8C5-4BB7-4590-BFEE-EDE6461F4EB0}" destId="{9E741258-40B0-4B14-9DD4-747E4ED3136D}" srcOrd="4" destOrd="0" presId="urn:microsoft.com/office/officeart/2005/8/layout/pyramid2"/>
    <dgm:cxn modelId="{6783252B-387E-457B-A1D2-2A92A0DCA0D3}" type="presParOf" srcId="{01D8F8C5-4BB7-4590-BFEE-EDE6461F4EB0}" destId="{D6B82087-78E0-4EF4-88EB-327793244993}" srcOrd="5" destOrd="0" presId="urn:microsoft.com/office/officeart/2005/8/layout/pyramid2"/>
    <dgm:cxn modelId="{D71BBB32-7291-4EC3-AEA1-7CBC05C12007}" type="presParOf" srcId="{01D8F8C5-4BB7-4590-BFEE-EDE6461F4EB0}" destId="{A2E46961-115B-4640-B91B-A99EF3DA69F5}" srcOrd="6" destOrd="0" presId="urn:microsoft.com/office/officeart/2005/8/layout/pyramid2"/>
    <dgm:cxn modelId="{2C9D2CDD-118B-44FF-9105-B85CBC85C268}" type="presParOf" srcId="{01D8F8C5-4BB7-4590-BFEE-EDE6461F4EB0}" destId="{96F9396C-FC94-40CE-8DAF-8DA30EF01F6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3ED6A9-3ECD-4626-940A-EA013F21613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54D78B6-92C4-4F0C-B274-E7C5EDEDDC9B}">
      <dgm:prSet phldrT="[Metin]" custT="1"/>
      <dgm:spPr/>
      <dgm:t>
        <a:bodyPr/>
        <a:lstStyle/>
        <a:p>
          <a:pPr algn="just"/>
          <a:r>
            <a:rPr lang="tr-TR" sz="1800" dirty="0" smtClean="0">
              <a:solidFill>
                <a:schemeClr val="bg1"/>
              </a:solidFill>
            </a:rPr>
            <a:t>Kapılar temiz, mümkünse kendiliğinden kapanan cinste ve yeter sayıda olmalıdır</a:t>
          </a:r>
          <a:endParaRPr lang="tr-TR" sz="1800" dirty="0">
            <a:solidFill>
              <a:schemeClr val="bg1"/>
            </a:solidFill>
          </a:endParaRPr>
        </a:p>
      </dgm:t>
    </dgm:pt>
    <dgm:pt modelId="{EBFA1066-A5AA-494C-A8A3-56EA1A1E76DE}" type="parTrans" cxnId="{07FB541A-CD3B-4B6B-9AE3-AB83F872483B}">
      <dgm:prSet/>
      <dgm:spPr/>
      <dgm:t>
        <a:bodyPr/>
        <a:lstStyle/>
        <a:p>
          <a:endParaRPr lang="tr-TR"/>
        </a:p>
      </dgm:t>
    </dgm:pt>
    <dgm:pt modelId="{6AF4528F-E635-4130-AD07-0DBCD84871D1}" type="sibTrans" cxnId="{07FB541A-CD3B-4B6B-9AE3-AB83F872483B}">
      <dgm:prSet/>
      <dgm:spPr/>
      <dgm:t>
        <a:bodyPr/>
        <a:lstStyle/>
        <a:p>
          <a:endParaRPr lang="tr-TR"/>
        </a:p>
      </dgm:t>
    </dgm:pt>
    <dgm:pt modelId="{22B4A813-38F1-43C2-B7B7-0C99B885243C}">
      <dgm:prSet phldrT="[Metin]" custT="1"/>
      <dgm:spPr/>
      <dgm:t>
        <a:bodyPr/>
        <a:lstStyle/>
        <a:p>
          <a:pPr algn="just"/>
          <a:r>
            <a:rPr lang="tr-TR" sz="1800" dirty="0" smtClean="0">
              <a:solidFill>
                <a:schemeClr val="bg1"/>
              </a:solidFill>
            </a:rPr>
            <a:t>Pencereler yüksek (120 cm yükseklikte) olmalıdır</a:t>
          </a:r>
          <a:endParaRPr lang="tr-TR" sz="1800" dirty="0">
            <a:solidFill>
              <a:schemeClr val="bg1"/>
            </a:solidFill>
          </a:endParaRPr>
        </a:p>
      </dgm:t>
    </dgm:pt>
    <dgm:pt modelId="{BA7A2CD9-0022-4AB7-9CBA-48B50BD8794D}" type="parTrans" cxnId="{8B5B4E49-1ADA-41B6-BC19-1A5ED226C09D}">
      <dgm:prSet/>
      <dgm:spPr/>
      <dgm:t>
        <a:bodyPr/>
        <a:lstStyle/>
        <a:p>
          <a:endParaRPr lang="tr-TR"/>
        </a:p>
      </dgm:t>
    </dgm:pt>
    <dgm:pt modelId="{2F8534BF-A5B7-45D5-80A0-9505BB55F2BC}" type="sibTrans" cxnId="{8B5B4E49-1ADA-41B6-BC19-1A5ED226C09D}">
      <dgm:prSet/>
      <dgm:spPr/>
      <dgm:t>
        <a:bodyPr/>
        <a:lstStyle/>
        <a:p>
          <a:endParaRPr lang="tr-TR"/>
        </a:p>
      </dgm:t>
    </dgm:pt>
    <dgm:pt modelId="{B35D4BBA-06A3-424B-AD86-7A724EF2B772}">
      <dgm:prSet phldrT="[Metin]" custT="1"/>
      <dgm:spPr/>
      <dgm:t>
        <a:bodyPr/>
        <a:lstStyle/>
        <a:p>
          <a:pPr algn="just"/>
          <a:r>
            <a:rPr lang="tr-TR" sz="1800" dirty="0" smtClean="0">
              <a:solidFill>
                <a:schemeClr val="bg1"/>
              </a:solidFill>
            </a:rPr>
            <a:t>Pencereler tellenmiş olmalıdır</a:t>
          </a:r>
          <a:endParaRPr lang="tr-TR" sz="1800" dirty="0">
            <a:solidFill>
              <a:schemeClr val="bg1"/>
            </a:solidFill>
          </a:endParaRPr>
        </a:p>
      </dgm:t>
    </dgm:pt>
    <dgm:pt modelId="{D99D2FDD-FD28-4AAC-9FBA-756467263315}" type="parTrans" cxnId="{4BC459EE-7162-41AE-8359-27CEE073508D}">
      <dgm:prSet/>
      <dgm:spPr/>
      <dgm:t>
        <a:bodyPr/>
        <a:lstStyle/>
        <a:p>
          <a:endParaRPr lang="tr-TR"/>
        </a:p>
      </dgm:t>
    </dgm:pt>
    <dgm:pt modelId="{4951DB70-615D-43AC-92BD-D93822349030}" type="sibTrans" cxnId="{4BC459EE-7162-41AE-8359-27CEE073508D}">
      <dgm:prSet/>
      <dgm:spPr/>
      <dgm:t>
        <a:bodyPr/>
        <a:lstStyle/>
        <a:p>
          <a:endParaRPr lang="tr-TR"/>
        </a:p>
      </dgm:t>
    </dgm:pt>
    <dgm:pt modelId="{366B5331-BC38-4542-BF60-C9C571F316F1}">
      <dgm:prSet phldrT="[Metin]" custT="1"/>
      <dgm:spPr/>
      <dgm:t>
        <a:bodyPr/>
        <a:lstStyle/>
        <a:p>
          <a:pPr algn="just"/>
          <a:r>
            <a:rPr lang="tr-TR" sz="1800" dirty="0" smtClean="0">
              <a:solidFill>
                <a:schemeClr val="bg1"/>
              </a:solidFill>
            </a:rPr>
            <a:t>Camlar içeriden ve dışarıdan kolayca temizlenebilmelidir </a:t>
          </a:r>
          <a:endParaRPr lang="tr-TR" sz="1800" dirty="0">
            <a:solidFill>
              <a:schemeClr val="bg1"/>
            </a:solidFill>
          </a:endParaRPr>
        </a:p>
      </dgm:t>
    </dgm:pt>
    <dgm:pt modelId="{11D9527E-71F9-4895-8AB1-1E3A31461F2D}" type="parTrans" cxnId="{6D6A42AB-F451-45CB-9165-A8AF38126027}">
      <dgm:prSet/>
      <dgm:spPr/>
      <dgm:t>
        <a:bodyPr/>
        <a:lstStyle/>
        <a:p>
          <a:endParaRPr lang="tr-TR"/>
        </a:p>
      </dgm:t>
    </dgm:pt>
    <dgm:pt modelId="{E0AF0835-8A29-42AA-BD32-5B0DC30185E3}" type="sibTrans" cxnId="{6D6A42AB-F451-45CB-9165-A8AF38126027}">
      <dgm:prSet/>
      <dgm:spPr/>
      <dgm:t>
        <a:bodyPr/>
        <a:lstStyle/>
        <a:p>
          <a:endParaRPr lang="tr-TR"/>
        </a:p>
      </dgm:t>
    </dgm:pt>
    <dgm:pt modelId="{F7AD3EB1-5CE5-485E-A437-3A632268EC56}">
      <dgm:prSet phldrT="[Metin]" custT="1"/>
      <dgm:spPr/>
      <dgm:t>
        <a:bodyPr/>
        <a:lstStyle/>
        <a:p>
          <a:pPr algn="just"/>
          <a:r>
            <a:rPr lang="tr-TR" sz="1800" dirty="0" smtClean="0">
              <a:solidFill>
                <a:schemeClr val="bg1"/>
              </a:solidFill>
            </a:rPr>
            <a:t>Toplam pencere yüzeyi tabanın ¼’ü kadar olmalıdır</a:t>
          </a:r>
          <a:endParaRPr lang="tr-TR" sz="1800" dirty="0">
            <a:solidFill>
              <a:schemeClr val="bg1"/>
            </a:solidFill>
          </a:endParaRPr>
        </a:p>
      </dgm:t>
    </dgm:pt>
    <dgm:pt modelId="{C58DA98B-B0D5-4315-8F20-6031BE6B7970}" type="parTrans" cxnId="{6DAA58CB-63CA-4E1F-A823-481904DD9A7A}">
      <dgm:prSet/>
      <dgm:spPr/>
      <dgm:t>
        <a:bodyPr/>
        <a:lstStyle/>
        <a:p>
          <a:endParaRPr lang="tr-TR"/>
        </a:p>
      </dgm:t>
    </dgm:pt>
    <dgm:pt modelId="{4BF34BFE-D20C-4BCA-9457-1CC2F6667841}" type="sibTrans" cxnId="{6DAA58CB-63CA-4E1F-A823-481904DD9A7A}">
      <dgm:prSet/>
      <dgm:spPr/>
      <dgm:t>
        <a:bodyPr/>
        <a:lstStyle/>
        <a:p>
          <a:endParaRPr lang="tr-TR"/>
        </a:p>
      </dgm:t>
    </dgm:pt>
    <dgm:pt modelId="{667CAF7D-4DCF-4FF2-8F67-49207FE9103F}" type="pres">
      <dgm:prSet presAssocID="{343ED6A9-3ECD-4626-940A-EA013F2161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690136-1597-4DCE-AB6C-0959E7320280}" type="pres">
      <dgm:prSet presAssocID="{C54D78B6-92C4-4F0C-B274-E7C5EDEDDC9B}" presName="parentLin" presStyleCnt="0"/>
      <dgm:spPr/>
    </dgm:pt>
    <dgm:pt modelId="{9F8D1814-27C1-41C2-A963-685E3BE7D2DF}" type="pres">
      <dgm:prSet presAssocID="{C54D78B6-92C4-4F0C-B274-E7C5EDEDDC9B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618338BA-1047-478B-9FD7-CC8FEEAD9D2F}" type="pres">
      <dgm:prSet presAssocID="{C54D78B6-92C4-4F0C-B274-E7C5EDEDDC9B}" presName="parentText" presStyleLbl="node1" presStyleIdx="0" presStyleCnt="5" custScaleY="13153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6C5771-FBB9-45B3-ABF6-417F7CFA3756}" type="pres">
      <dgm:prSet presAssocID="{C54D78B6-92C4-4F0C-B274-E7C5EDEDDC9B}" presName="negativeSpace" presStyleCnt="0"/>
      <dgm:spPr/>
    </dgm:pt>
    <dgm:pt modelId="{28D25D4A-3ED3-41F4-9266-1DAB523D29FA}" type="pres">
      <dgm:prSet presAssocID="{C54D78B6-92C4-4F0C-B274-E7C5EDEDDC9B}" presName="childText" presStyleLbl="conFgAcc1" presStyleIdx="0" presStyleCnt="5">
        <dgm:presLayoutVars>
          <dgm:bulletEnabled val="1"/>
        </dgm:presLayoutVars>
      </dgm:prSet>
      <dgm:spPr/>
    </dgm:pt>
    <dgm:pt modelId="{0693A3A3-A705-4D35-BFE4-938175A9F1C6}" type="pres">
      <dgm:prSet presAssocID="{6AF4528F-E635-4130-AD07-0DBCD84871D1}" presName="spaceBetweenRectangles" presStyleCnt="0"/>
      <dgm:spPr/>
    </dgm:pt>
    <dgm:pt modelId="{B35493E7-91A9-4753-A20D-9DBC36F7357B}" type="pres">
      <dgm:prSet presAssocID="{22B4A813-38F1-43C2-B7B7-0C99B885243C}" presName="parentLin" presStyleCnt="0"/>
      <dgm:spPr/>
    </dgm:pt>
    <dgm:pt modelId="{9C2630AE-7748-4B79-9622-376FB9683D05}" type="pres">
      <dgm:prSet presAssocID="{22B4A813-38F1-43C2-B7B7-0C99B885243C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632C21DA-F5C0-4DB7-A702-4A2B7241D4AD}" type="pres">
      <dgm:prSet presAssocID="{22B4A813-38F1-43C2-B7B7-0C99B885243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07FED0-DCE2-474C-AF74-A8A0F7642AA0}" type="pres">
      <dgm:prSet presAssocID="{22B4A813-38F1-43C2-B7B7-0C99B885243C}" presName="negativeSpace" presStyleCnt="0"/>
      <dgm:spPr/>
    </dgm:pt>
    <dgm:pt modelId="{5C0A149B-B1EB-4232-9C59-3F244C437D9D}" type="pres">
      <dgm:prSet presAssocID="{22B4A813-38F1-43C2-B7B7-0C99B885243C}" presName="childText" presStyleLbl="conFgAcc1" presStyleIdx="1" presStyleCnt="5">
        <dgm:presLayoutVars>
          <dgm:bulletEnabled val="1"/>
        </dgm:presLayoutVars>
      </dgm:prSet>
      <dgm:spPr/>
    </dgm:pt>
    <dgm:pt modelId="{3F04C2DC-8DCF-43A1-9CF1-82F338C34FCC}" type="pres">
      <dgm:prSet presAssocID="{2F8534BF-A5B7-45D5-80A0-9505BB55F2BC}" presName="spaceBetweenRectangles" presStyleCnt="0"/>
      <dgm:spPr/>
    </dgm:pt>
    <dgm:pt modelId="{56E34080-1CA3-45D0-A520-149D61AFB855}" type="pres">
      <dgm:prSet presAssocID="{B35D4BBA-06A3-424B-AD86-7A724EF2B772}" presName="parentLin" presStyleCnt="0"/>
      <dgm:spPr/>
    </dgm:pt>
    <dgm:pt modelId="{B7762D4E-9F63-4238-8FF6-8EDEA1018554}" type="pres">
      <dgm:prSet presAssocID="{B35D4BBA-06A3-424B-AD86-7A724EF2B772}" presName="parentLeftMargin" presStyleLbl="node1" presStyleIdx="1" presStyleCnt="5"/>
      <dgm:spPr/>
      <dgm:t>
        <a:bodyPr/>
        <a:lstStyle/>
        <a:p>
          <a:endParaRPr lang="tr-TR"/>
        </a:p>
      </dgm:t>
    </dgm:pt>
    <dgm:pt modelId="{4B9B11B0-35C5-4B97-95FA-D05B05ACEE76}" type="pres">
      <dgm:prSet presAssocID="{B35D4BBA-06A3-424B-AD86-7A724EF2B772}" presName="parentText" presStyleLbl="node1" presStyleIdx="2" presStyleCnt="5" custLinFactNeighborX="7512" custLinFactNeighborY="-4682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A819FB-3C94-4A84-83CF-36B0289C434D}" type="pres">
      <dgm:prSet presAssocID="{B35D4BBA-06A3-424B-AD86-7A724EF2B772}" presName="negativeSpace" presStyleCnt="0"/>
      <dgm:spPr/>
    </dgm:pt>
    <dgm:pt modelId="{F325DA5A-A098-4A08-BAEA-FDA03B7B18FC}" type="pres">
      <dgm:prSet presAssocID="{B35D4BBA-06A3-424B-AD86-7A724EF2B772}" presName="childText" presStyleLbl="conFgAcc1" presStyleIdx="2" presStyleCnt="5">
        <dgm:presLayoutVars>
          <dgm:bulletEnabled val="1"/>
        </dgm:presLayoutVars>
      </dgm:prSet>
      <dgm:spPr/>
    </dgm:pt>
    <dgm:pt modelId="{DE5B7EEF-BBEE-40FB-BCAA-EDAAE7E6C562}" type="pres">
      <dgm:prSet presAssocID="{4951DB70-615D-43AC-92BD-D93822349030}" presName="spaceBetweenRectangles" presStyleCnt="0"/>
      <dgm:spPr/>
    </dgm:pt>
    <dgm:pt modelId="{00B02570-5D64-42F7-98A7-9EDCE0428C8F}" type="pres">
      <dgm:prSet presAssocID="{366B5331-BC38-4542-BF60-C9C571F316F1}" presName="parentLin" presStyleCnt="0"/>
      <dgm:spPr/>
    </dgm:pt>
    <dgm:pt modelId="{703CCD62-C6A9-4E33-B1EA-01DF8778F2A8}" type="pres">
      <dgm:prSet presAssocID="{366B5331-BC38-4542-BF60-C9C571F316F1}" presName="parentLeftMargin" presStyleLbl="node1" presStyleIdx="2" presStyleCnt="5"/>
      <dgm:spPr/>
      <dgm:t>
        <a:bodyPr/>
        <a:lstStyle/>
        <a:p>
          <a:endParaRPr lang="tr-TR"/>
        </a:p>
      </dgm:t>
    </dgm:pt>
    <dgm:pt modelId="{ABB48F39-5928-43B9-90B9-A78D6BDE8DA8}" type="pres">
      <dgm:prSet presAssocID="{366B5331-BC38-4542-BF60-C9C571F316F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E5BB92-47EB-4C0A-BD4F-50B4FAFCA40C}" type="pres">
      <dgm:prSet presAssocID="{366B5331-BC38-4542-BF60-C9C571F316F1}" presName="negativeSpace" presStyleCnt="0"/>
      <dgm:spPr/>
    </dgm:pt>
    <dgm:pt modelId="{64695AD9-39AD-4448-A123-4B78A48304F7}" type="pres">
      <dgm:prSet presAssocID="{366B5331-BC38-4542-BF60-C9C571F316F1}" presName="childText" presStyleLbl="conFgAcc1" presStyleIdx="3" presStyleCnt="5">
        <dgm:presLayoutVars>
          <dgm:bulletEnabled val="1"/>
        </dgm:presLayoutVars>
      </dgm:prSet>
      <dgm:spPr/>
    </dgm:pt>
    <dgm:pt modelId="{543B0993-F58D-4470-96AD-779CF0B9F751}" type="pres">
      <dgm:prSet presAssocID="{E0AF0835-8A29-42AA-BD32-5B0DC30185E3}" presName="spaceBetweenRectangles" presStyleCnt="0"/>
      <dgm:spPr/>
    </dgm:pt>
    <dgm:pt modelId="{A276D792-5B3C-4A16-A64F-7EE422A26E5D}" type="pres">
      <dgm:prSet presAssocID="{F7AD3EB1-5CE5-485E-A437-3A632268EC56}" presName="parentLin" presStyleCnt="0"/>
      <dgm:spPr/>
    </dgm:pt>
    <dgm:pt modelId="{C38DB65D-8B30-43EB-B10E-361D12A733A3}" type="pres">
      <dgm:prSet presAssocID="{F7AD3EB1-5CE5-485E-A437-3A632268EC56}" presName="parentLeftMargin" presStyleLbl="node1" presStyleIdx="3" presStyleCnt="5"/>
      <dgm:spPr/>
      <dgm:t>
        <a:bodyPr/>
        <a:lstStyle/>
        <a:p>
          <a:endParaRPr lang="tr-TR"/>
        </a:p>
      </dgm:t>
    </dgm:pt>
    <dgm:pt modelId="{4CBC5629-A30D-414E-8972-4129B596E717}" type="pres">
      <dgm:prSet presAssocID="{F7AD3EB1-5CE5-485E-A437-3A632268EC5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DE79A3-BE14-4DD0-ADAB-97DE0DE351DA}" type="pres">
      <dgm:prSet presAssocID="{F7AD3EB1-5CE5-485E-A437-3A632268EC56}" presName="negativeSpace" presStyleCnt="0"/>
      <dgm:spPr/>
    </dgm:pt>
    <dgm:pt modelId="{C3D4757E-8BDF-46E1-8403-0F27C8D0522F}" type="pres">
      <dgm:prSet presAssocID="{F7AD3EB1-5CE5-485E-A437-3A632268EC5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2FF95E6-B1C2-4A32-A54E-BA8FB5CB5931}" type="presOf" srcId="{22B4A813-38F1-43C2-B7B7-0C99B885243C}" destId="{632C21DA-F5C0-4DB7-A702-4A2B7241D4AD}" srcOrd="1" destOrd="0" presId="urn:microsoft.com/office/officeart/2005/8/layout/list1"/>
    <dgm:cxn modelId="{C1ADFCB3-58A9-4313-9045-45CCEF66F95B}" type="presOf" srcId="{F7AD3EB1-5CE5-485E-A437-3A632268EC56}" destId="{C38DB65D-8B30-43EB-B10E-361D12A733A3}" srcOrd="0" destOrd="0" presId="urn:microsoft.com/office/officeart/2005/8/layout/list1"/>
    <dgm:cxn modelId="{4753B8A5-E94E-44F9-BD2C-53D1A20EE87E}" type="presOf" srcId="{B35D4BBA-06A3-424B-AD86-7A724EF2B772}" destId="{B7762D4E-9F63-4238-8FF6-8EDEA1018554}" srcOrd="0" destOrd="0" presId="urn:microsoft.com/office/officeart/2005/8/layout/list1"/>
    <dgm:cxn modelId="{2A00FD7F-75D1-4A57-94DB-4984E7EA7F3B}" type="presOf" srcId="{366B5331-BC38-4542-BF60-C9C571F316F1}" destId="{703CCD62-C6A9-4E33-B1EA-01DF8778F2A8}" srcOrd="0" destOrd="0" presId="urn:microsoft.com/office/officeart/2005/8/layout/list1"/>
    <dgm:cxn modelId="{6DAA58CB-63CA-4E1F-A823-481904DD9A7A}" srcId="{343ED6A9-3ECD-4626-940A-EA013F216130}" destId="{F7AD3EB1-5CE5-485E-A437-3A632268EC56}" srcOrd="4" destOrd="0" parTransId="{C58DA98B-B0D5-4315-8F20-6031BE6B7970}" sibTransId="{4BF34BFE-D20C-4BCA-9457-1CC2F6667841}"/>
    <dgm:cxn modelId="{DE29F779-E027-44AB-BEC4-23A2E7C5A5E1}" type="presOf" srcId="{F7AD3EB1-5CE5-485E-A437-3A632268EC56}" destId="{4CBC5629-A30D-414E-8972-4129B596E717}" srcOrd="1" destOrd="0" presId="urn:microsoft.com/office/officeart/2005/8/layout/list1"/>
    <dgm:cxn modelId="{009C6EE3-F241-40F8-9870-0DA6C8E9B8AA}" type="presOf" srcId="{22B4A813-38F1-43C2-B7B7-0C99B885243C}" destId="{9C2630AE-7748-4B79-9622-376FB9683D05}" srcOrd="0" destOrd="0" presId="urn:microsoft.com/office/officeart/2005/8/layout/list1"/>
    <dgm:cxn modelId="{DA4770B2-69DE-4D28-80C6-379A71B9D6F6}" type="presOf" srcId="{366B5331-BC38-4542-BF60-C9C571F316F1}" destId="{ABB48F39-5928-43B9-90B9-A78D6BDE8DA8}" srcOrd="1" destOrd="0" presId="urn:microsoft.com/office/officeart/2005/8/layout/list1"/>
    <dgm:cxn modelId="{07FB541A-CD3B-4B6B-9AE3-AB83F872483B}" srcId="{343ED6A9-3ECD-4626-940A-EA013F216130}" destId="{C54D78B6-92C4-4F0C-B274-E7C5EDEDDC9B}" srcOrd="0" destOrd="0" parTransId="{EBFA1066-A5AA-494C-A8A3-56EA1A1E76DE}" sibTransId="{6AF4528F-E635-4130-AD07-0DBCD84871D1}"/>
    <dgm:cxn modelId="{8B5B4E49-1ADA-41B6-BC19-1A5ED226C09D}" srcId="{343ED6A9-3ECD-4626-940A-EA013F216130}" destId="{22B4A813-38F1-43C2-B7B7-0C99B885243C}" srcOrd="1" destOrd="0" parTransId="{BA7A2CD9-0022-4AB7-9CBA-48B50BD8794D}" sibTransId="{2F8534BF-A5B7-45D5-80A0-9505BB55F2BC}"/>
    <dgm:cxn modelId="{F774CABD-527F-4984-8930-5BFE4F78205C}" type="presOf" srcId="{B35D4BBA-06A3-424B-AD86-7A724EF2B772}" destId="{4B9B11B0-35C5-4B97-95FA-D05B05ACEE76}" srcOrd="1" destOrd="0" presId="urn:microsoft.com/office/officeart/2005/8/layout/list1"/>
    <dgm:cxn modelId="{9246EB0B-5FF6-419A-B2EF-29185EC9E06F}" type="presOf" srcId="{C54D78B6-92C4-4F0C-B274-E7C5EDEDDC9B}" destId="{618338BA-1047-478B-9FD7-CC8FEEAD9D2F}" srcOrd="1" destOrd="0" presId="urn:microsoft.com/office/officeart/2005/8/layout/list1"/>
    <dgm:cxn modelId="{C81BF111-4B59-410D-8640-F48AD2B6D3F1}" type="presOf" srcId="{343ED6A9-3ECD-4626-940A-EA013F216130}" destId="{667CAF7D-4DCF-4FF2-8F67-49207FE9103F}" srcOrd="0" destOrd="0" presId="urn:microsoft.com/office/officeart/2005/8/layout/list1"/>
    <dgm:cxn modelId="{4BC459EE-7162-41AE-8359-27CEE073508D}" srcId="{343ED6A9-3ECD-4626-940A-EA013F216130}" destId="{B35D4BBA-06A3-424B-AD86-7A724EF2B772}" srcOrd="2" destOrd="0" parTransId="{D99D2FDD-FD28-4AAC-9FBA-756467263315}" sibTransId="{4951DB70-615D-43AC-92BD-D93822349030}"/>
    <dgm:cxn modelId="{6D6A42AB-F451-45CB-9165-A8AF38126027}" srcId="{343ED6A9-3ECD-4626-940A-EA013F216130}" destId="{366B5331-BC38-4542-BF60-C9C571F316F1}" srcOrd="3" destOrd="0" parTransId="{11D9527E-71F9-4895-8AB1-1E3A31461F2D}" sibTransId="{E0AF0835-8A29-42AA-BD32-5B0DC30185E3}"/>
    <dgm:cxn modelId="{77D55131-3B6C-43F5-88D0-0C9E75D8AB32}" type="presOf" srcId="{C54D78B6-92C4-4F0C-B274-E7C5EDEDDC9B}" destId="{9F8D1814-27C1-41C2-A963-685E3BE7D2DF}" srcOrd="0" destOrd="0" presId="urn:microsoft.com/office/officeart/2005/8/layout/list1"/>
    <dgm:cxn modelId="{486A6416-10D3-4B01-8DB2-B5FFF6D02AF7}" type="presParOf" srcId="{667CAF7D-4DCF-4FF2-8F67-49207FE9103F}" destId="{05690136-1597-4DCE-AB6C-0959E7320280}" srcOrd="0" destOrd="0" presId="urn:microsoft.com/office/officeart/2005/8/layout/list1"/>
    <dgm:cxn modelId="{A11553B6-C76D-4A9D-AD76-258BC3FED45D}" type="presParOf" srcId="{05690136-1597-4DCE-AB6C-0959E7320280}" destId="{9F8D1814-27C1-41C2-A963-685E3BE7D2DF}" srcOrd="0" destOrd="0" presId="urn:microsoft.com/office/officeart/2005/8/layout/list1"/>
    <dgm:cxn modelId="{4AA3D1AF-85B4-431D-9F59-A9213652F934}" type="presParOf" srcId="{05690136-1597-4DCE-AB6C-0959E7320280}" destId="{618338BA-1047-478B-9FD7-CC8FEEAD9D2F}" srcOrd="1" destOrd="0" presId="urn:microsoft.com/office/officeart/2005/8/layout/list1"/>
    <dgm:cxn modelId="{F1E6252F-4FD6-4047-94A3-2DDDC2F7F5B5}" type="presParOf" srcId="{667CAF7D-4DCF-4FF2-8F67-49207FE9103F}" destId="{066C5771-FBB9-45B3-ABF6-417F7CFA3756}" srcOrd="1" destOrd="0" presId="urn:microsoft.com/office/officeart/2005/8/layout/list1"/>
    <dgm:cxn modelId="{1838764D-7288-443E-954B-E2775D958D04}" type="presParOf" srcId="{667CAF7D-4DCF-4FF2-8F67-49207FE9103F}" destId="{28D25D4A-3ED3-41F4-9266-1DAB523D29FA}" srcOrd="2" destOrd="0" presId="urn:microsoft.com/office/officeart/2005/8/layout/list1"/>
    <dgm:cxn modelId="{7D91C1E9-1F95-485E-BF61-C6516C1389E9}" type="presParOf" srcId="{667CAF7D-4DCF-4FF2-8F67-49207FE9103F}" destId="{0693A3A3-A705-4D35-BFE4-938175A9F1C6}" srcOrd="3" destOrd="0" presId="urn:microsoft.com/office/officeart/2005/8/layout/list1"/>
    <dgm:cxn modelId="{6E13E4E2-A4B4-4350-B20B-242C0103957E}" type="presParOf" srcId="{667CAF7D-4DCF-4FF2-8F67-49207FE9103F}" destId="{B35493E7-91A9-4753-A20D-9DBC36F7357B}" srcOrd="4" destOrd="0" presId="urn:microsoft.com/office/officeart/2005/8/layout/list1"/>
    <dgm:cxn modelId="{9C90C58F-6B13-4FF4-BD50-3FFD1232EBE8}" type="presParOf" srcId="{B35493E7-91A9-4753-A20D-9DBC36F7357B}" destId="{9C2630AE-7748-4B79-9622-376FB9683D05}" srcOrd="0" destOrd="0" presId="urn:microsoft.com/office/officeart/2005/8/layout/list1"/>
    <dgm:cxn modelId="{26A927CB-66A7-40A9-AEB5-61A265690A1A}" type="presParOf" srcId="{B35493E7-91A9-4753-A20D-9DBC36F7357B}" destId="{632C21DA-F5C0-4DB7-A702-4A2B7241D4AD}" srcOrd="1" destOrd="0" presId="urn:microsoft.com/office/officeart/2005/8/layout/list1"/>
    <dgm:cxn modelId="{BCF23772-7A78-4AC4-BF39-9AEC1615700E}" type="presParOf" srcId="{667CAF7D-4DCF-4FF2-8F67-49207FE9103F}" destId="{9607FED0-DCE2-474C-AF74-A8A0F7642AA0}" srcOrd="5" destOrd="0" presId="urn:microsoft.com/office/officeart/2005/8/layout/list1"/>
    <dgm:cxn modelId="{8CC8B023-E5FF-4B7D-BDCD-AC37E36CEBA4}" type="presParOf" srcId="{667CAF7D-4DCF-4FF2-8F67-49207FE9103F}" destId="{5C0A149B-B1EB-4232-9C59-3F244C437D9D}" srcOrd="6" destOrd="0" presId="urn:microsoft.com/office/officeart/2005/8/layout/list1"/>
    <dgm:cxn modelId="{F48B7BE2-407F-4F70-B71F-AF2F73ABFB23}" type="presParOf" srcId="{667CAF7D-4DCF-4FF2-8F67-49207FE9103F}" destId="{3F04C2DC-8DCF-43A1-9CF1-82F338C34FCC}" srcOrd="7" destOrd="0" presId="urn:microsoft.com/office/officeart/2005/8/layout/list1"/>
    <dgm:cxn modelId="{EF9074BD-8F6A-4267-89F5-DFF08846F2A1}" type="presParOf" srcId="{667CAF7D-4DCF-4FF2-8F67-49207FE9103F}" destId="{56E34080-1CA3-45D0-A520-149D61AFB855}" srcOrd="8" destOrd="0" presId="urn:microsoft.com/office/officeart/2005/8/layout/list1"/>
    <dgm:cxn modelId="{B41B40F7-851E-429C-9A21-E4D9ABE8CD43}" type="presParOf" srcId="{56E34080-1CA3-45D0-A520-149D61AFB855}" destId="{B7762D4E-9F63-4238-8FF6-8EDEA1018554}" srcOrd="0" destOrd="0" presId="urn:microsoft.com/office/officeart/2005/8/layout/list1"/>
    <dgm:cxn modelId="{EA1480C4-0FA1-4743-9204-C2E79F82A262}" type="presParOf" srcId="{56E34080-1CA3-45D0-A520-149D61AFB855}" destId="{4B9B11B0-35C5-4B97-95FA-D05B05ACEE76}" srcOrd="1" destOrd="0" presId="urn:microsoft.com/office/officeart/2005/8/layout/list1"/>
    <dgm:cxn modelId="{21E819F5-95FF-4EAD-BBA2-0FE7A5067208}" type="presParOf" srcId="{667CAF7D-4DCF-4FF2-8F67-49207FE9103F}" destId="{99A819FB-3C94-4A84-83CF-36B0289C434D}" srcOrd="9" destOrd="0" presId="urn:microsoft.com/office/officeart/2005/8/layout/list1"/>
    <dgm:cxn modelId="{41C89BE8-173C-421F-BF3C-D76F34EF2A0D}" type="presParOf" srcId="{667CAF7D-4DCF-4FF2-8F67-49207FE9103F}" destId="{F325DA5A-A098-4A08-BAEA-FDA03B7B18FC}" srcOrd="10" destOrd="0" presId="urn:microsoft.com/office/officeart/2005/8/layout/list1"/>
    <dgm:cxn modelId="{D70F20E3-53BD-4C64-9DFC-6BC0E2A40CDE}" type="presParOf" srcId="{667CAF7D-4DCF-4FF2-8F67-49207FE9103F}" destId="{DE5B7EEF-BBEE-40FB-BCAA-EDAAE7E6C562}" srcOrd="11" destOrd="0" presId="urn:microsoft.com/office/officeart/2005/8/layout/list1"/>
    <dgm:cxn modelId="{CB030BF3-B574-4FC6-BCA0-EA966127B7FD}" type="presParOf" srcId="{667CAF7D-4DCF-4FF2-8F67-49207FE9103F}" destId="{00B02570-5D64-42F7-98A7-9EDCE0428C8F}" srcOrd="12" destOrd="0" presId="urn:microsoft.com/office/officeart/2005/8/layout/list1"/>
    <dgm:cxn modelId="{F8899616-F95C-4302-BB65-53C602C00B08}" type="presParOf" srcId="{00B02570-5D64-42F7-98A7-9EDCE0428C8F}" destId="{703CCD62-C6A9-4E33-B1EA-01DF8778F2A8}" srcOrd="0" destOrd="0" presId="urn:microsoft.com/office/officeart/2005/8/layout/list1"/>
    <dgm:cxn modelId="{0A2AB26D-534F-4694-B016-D7773F42AAFA}" type="presParOf" srcId="{00B02570-5D64-42F7-98A7-9EDCE0428C8F}" destId="{ABB48F39-5928-43B9-90B9-A78D6BDE8DA8}" srcOrd="1" destOrd="0" presId="urn:microsoft.com/office/officeart/2005/8/layout/list1"/>
    <dgm:cxn modelId="{A09A09F4-2CE0-4C91-8079-79AC8F08E1FC}" type="presParOf" srcId="{667CAF7D-4DCF-4FF2-8F67-49207FE9103F}" destId="{89E5BB92-47EB-4C0A-BD4F-50B4FAFCA40C}" srcOrd="13" destOrd="0" presId="urn:microsoft.com/office/officeart/2005/8/layout/list1"/>
    <dgm:cxn modelId="{A951C568-E637-44E9-A7F6-F3DBC43E78BB}" type="presParOf" srcId="{667CAF7D-4DCF-4FF2-8F67-49207FE9103F}" destId="{64695AD9-39AD-4448-A123-4B78A48304F7}" srcOrd="14" destOrd="0" presId="urn:microsoft.com/office/officeart/2005/8/layout/list1"/>
    <dgm:cxn modelId="{E4F9D244-FFE4-43A9-8554-69B709873FE8}" type="presParOf" srcId="{667CAF7D-4DCF-4FF2-8F67-49207FE9103F}" destId="{543B0993-F58D-4470-96AD-779CF0B9F751}" srcOrd="15" destOrd="0" presId="urn:microsoft.com/office/officeart/2005/8/layout/list1"/>
    <dgm:cxn modelId="{126D6617-D739-463B-9B34-C95DB07B47B0}" type="presParOf" srcId="{667CAF7D-4DCF-4FF2-8F67-49207FE9103F}" destId="{A276D792-5B3C-4A16-A64F-7EE422A26E5D}" srcOrd="16" destOrd="0" presId="urn:microsoft.com/office/officeart/2005/8/layout/list1"/>
    <dgm:cxn modelId="{312C558C-FA5B-4712-AA28-14BC9BAC257B}" type="presParOf" srcId="{A276D792-5B3C-4A16-A64F-7EE422A26E5D}" destId="{C38DB65D-8B30-43EB-B10E-361D12A733A3}" srcOrd="0" destOrd="0" presId="urn:microsoft.com/office/officeart/2005/8/layout/list1"/>
    <dgm:cxn modelId="{C61CCC7C-C918-4B5E-98DF-99F7B7F3628E}" type="presParOf" srcId="{A276D792-5B3C-4A16-A64F-7EE422A26E5D}" destId="{4CBC5629-A30D-414E-8972-4129B596E717}" srcOrd="1" destOrd="0" presId="urn:microsoft.com/office/officeart/2005/8/layout/list1"/>
    <dgm:cxn modelId="{23A451B8-5846-4B4E-A5E5-4AB8A245ED1E}" type="presParOf" srcId="{667CAF7D-4DCF-4FF2-8F67-49207FE9103F}" destId="{D3DE79A3-BE14-4DD0-ADAB-97DE0DE351DA}" srcOrd="17" destOrd="0" presId="urn:microsoft.com/office/officeart/2005/8/layout/list1"/>
    <dgm:cxn modelId="{BD936F8B-DA7D-4FD5-9C04-6B0F1F027D5A}" type="presParOf" srcId="{667CAF7D-4DCF-4FF2-8F67-49207FE9103F}" destId="{C3D4757E-8BDF-46E1-8403-0F27C8D0522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9FE55D-532D-49B4-8400-9BD2BE84D57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58CA19D-9B62-4E4B-874A-6BEA5FCDB43B}">
      <dgm:prSet phldrT="[Metin]" custT="1"/>
      <dgm:spPr/>
      <dgm:t>
        <a:bodyPr/>
        <a:lstStyle/>
        <a:p>
          <a:pPr algn="ctr"/>
          <a:endParaRPr lang="tr-TR" sz="2400" b="0" i="0" u="none" dirty="0" smtClean="0">
            <a:solidFill>
              <a:schemeClr val="tx1"/>
            </a:solidFill>
          </a:endParaRPr>
        </a:p>
        <a:p>
          <a:pPr algn="ctr"/>
          <a:endParaRPr lang="tr-TR" sz="2400" b="0" i="0" u="none" dirty="0" smtClean="0">
            <a:solidFill>
              <a:schemeClr val="tx1"/>
            </a:solidFill>
          </a:endParaRPr>
        </a:p>
        <a:p>
          <a:pPr algn="ctr"/>
          <a:endParaRPr lang="tr-TR" sz="2400" b="0" i="0" u="none" dirty="0" smtClean="0">
            <a:solidFill>
              <a:schemeClr val="tx1"/>
            </a:solidFill>
          </a:endParaRPr>
        </a:p>
        <a:p>
          <a:pPr algn="ctr"/>
          <a:endParaRPr lang="tr-TR" sz="2400" b="0" i="0" u="none" dirty="0" smtClean="0">
            <a:solidFill>
              <a:schemeClr val="tx1"/>
            </a:solidFill>
          </a:endParaRPr>
        </a:p>
        <a:p>
          <a:pPr algn="ctr"/>
          <a:r>
            <a:rPr lang="tr-TR" sz="2400" b="0" i="0" u="none" dirty="0" smtClean="0">
              <a:solidFill>
                <a:schemeClr val="tx1"/>
              </a:solidFill>
            </a:rPr>
            <a:t>Mümkünse </a:t>
          </a:r>
          <a:r>
            <a:rPr lang="tr-TR" sz="2400" b="0" i="0" u="none" dirty="0" smtClean="0">
              <a:solidFill>
                <a:schemeClr val="tx1"/>
              </a:solidFill>
            </a:rPr>
            <a:t>doğal aydınlatma, yapay aydınlatmaya tercih edilmelidir,</a:t>
          </a:r>
          <a:endParaRPr lang="tr-TR" sz="2400" b="0" i="0" u="none" dirty="0">
            <a:solidFill>
              <a:schemeClr val="tx1"/>
            </a:solidFill>
          </a:endParaRPr>
        </a:p>
      </dgm:t>
    </dgm:pt>
    <dgm:pt modelId="{9C6F5FC4-C21F-4EBE-B9A1-58663FC955DC}" type="parTrans" cxnId="{F0DED422-7231-4A65-A070-8450C1F9D5EE}">
      <dgm:prSet/>
      <dgm:spPr/>
      <dgm:t>
        <a:bodyPr/>
        <a:lstStyle/>
        <a:p>
          <a:endParaRPr lang="tr-TR"/>
        </a:p>
      </dgm:t>
    </dgm:pt>
    <dgm:pt modelId="{2F77364C-52A7-4DF0-A52F-495677581EEA}" type="sibTrans" cxnId="{F0DED422-7231-4A65-A070-8450C1F9D5EE}">
      <dgm:prSet/>
      <dgm:spPr/>
      <dgm:t>
        <a:bodyPr/>
        <a:lstStyle/>
        <a:p>
          <a:endParaRPr lang="tr-TR"/>
        </a:p>
      </dgm:t>
    </dgm:pt>
    <dgm:pt modelId="{81791B41-86ED-4270-934B-85376211A07E}">
      <dgm:prSet phldrT="[Metin]" custT="1"/>
      <dgm:spPr/>
      <dgm:t>
        <a:bodyPr/>
        <a:lstStyle/>
        <a:p>
          <a:pPr algn="ctr"/>
          <a:endParaRPr lang="tr-TR" sz="2400" b="0" i="0" u="none" dirty="0" smtClean="0">
            <a:solidFill>
              <a:schemeClr val="tx1"/>
            </a:solidFill>
          </a:endParaRPr>
        </a:p>
        <a:p>
          <a:pPr algn="ctr"/>
          <a:endParaRPr lang="tr-TR" sz="2400" b="0" i="0" u="none" dirty="0" smtClean="0">
            <a:solidFill>
              <a:schemeClr val="tx1"/>
            </a:solidFill>
          </a:endParaRPr>
        </a:p>
        <a:p>
          <a:pPr algn="ctr"/>
          <a:endParaRPr lang="tr-TR" sz="2400" b="0" i="0" u="none" dirty="0" smtClean="0">
            <a:solidFill>
              <a:schemeClr val="tx1"/>
            </a:solidFill>
          </a:endParaRPr>
        </a:p>
        <a:p>
          <a:pPr algn="ctr"/>
          <a:endParaRPr lang="tr-TR" sz="2400" b="0" i="0" u="none" dirty="0" smtClean="0">
            <a:solidFill>
              <a:schemeClr val="tx1"/>
            </a:solidFill>
          </a:endParaRPr>
        </a:p>
        <a:p>
          <a:pPr algn="ctr"/>
          <a:endParaRPr lang="tr-TR" sz="2400" b="0" i="0" u="none" dirty="0" smtClean="0">
            <a:solidFill>
              <a:schemeClr val="tx1"/>
            </a:solidFill>
          </a:endParaRPr>
        </a:p>
        <a:p>
          <a:pPr algn="ctr"/>
          <a:r>
            <a:rPr lang="tr-TR" sz="2400" b="0" i="0" u="none" dirty="0" smtClean="0">
              <a:solidFill>
                <a:schemeClr val="tx1"/>
              </a:solidFill>
            </a:rPr>
            <a:t>Hazırlama</a:t>
          </a:r>
          <a:r>
            <a:rPr lang="tr-TR" sz="2400" b="0" i="0" u="none" dirty="0" smtClean="0">
              <a:solidFill>
                <a:schemeClr val="tx1"/>
              </a:solidFill>
            </a:rPr>
            <a:t>, depolama, servis ve buzdolabı için seçilen ampuller kırılmaya karşı dayanıklı olmalıdır. </a:t>
          </a:r>
          <a:endParaRPr lang="tr-TR" sz="2400" b="0" i="0" u="none" dirty="0">
            <a:solidFill>
              <a:schemeClr val="tx1"/>
            </a:solidFill>
          </a:endParaRPr>
        </a:p>
      </dgm:t>
    </dgm:pt>
    <dgm:pt modelId="{17FCA5E1-4E75-4C38-AB07-6BC2A740EE2E}" type="parTrans" cxnId="{94E71443-E24C-4288-9928-DEA4E4630953}">
      <dgm:prSet/>
      <dgm:spPr/>
      <dgm:t>
        <a:bodyPr/>
        <a:lstStyle/>
        <a:p>
          <a:endParaRPr lang="tr-TR"/>
        </a:p>
      </dgm:t>
    </dgm:pt>
    <dgm:pt modelId="{85C72C3A-3C9C-4D07-B8BE-84739289EC82}" type="sibTrans" cxnId="{94E71443-E24C-4288-9928-DEA4E4630953}">
      <dgm:prSet/>
      <dgm:spPr/>
      <dgm:t>
        <a:bodyPr/>
        <a:lstStyle/>
        <a:p>
          <a:endParaRPr lang="tr-TR"/>
        </a:p>
      </dgm:t>
    </dgm:pt>
    <dgm:pt modelId="{052D9650-4DC2-4D07-8065-3FD470460E94}">
      <dgm:prSet phldrT="[Metin]" custT="1"/>
      <dgm:spPr/>
      <dgm:t>
        <a:bodyPr/>
        <a:lstStyle/>
        <a:p>
          <a:pPr algn="ctr"/>
          <a:endParaRPr lang="tr-TR" sz="2400" dirty="0" smtClean="0"/>
        </a:p>
        <a:p>
          <a:pPr algn="ctr"/>
          <a:endParaRPr lang="tr-TR" sz="2400" dirty="0" smtClean="0"/>
        </a:p>
        <a:p>
          <a:pPr algn="ctr"/>
          <a:endParaRPr lang="tr-TR" sz="2400" dirty="0" smtClean="0"/>
        </a:p>
        <a:p>
          <a:pPr algn="ctr"/>
          <a:endParaRPr lang="tr-TR" sz="2400" dirty="0" smtClean="0"/>
        </a:p>
        <a:p>
          <a:pPr algn="ctr"/>
          <a:endParaRPr lang="tr-TR" sz="2400" dirty="0" smtClean="0"/>
        </a:p>
        <a:p>
          <a:pPr algn="ctr"/>
          <a:r>
            <a:rPr lang="tr-TR" sz="2400" dirty="0" smtClean="0"/>
            <a:t>Mutfakta yapılan işe uygun aydınlatma gücü kullanılmalıdır.</a:t>
          </a:r>
          <a:endParaRPr lang="tr-TR" sz="2400" dirty="0"/>
        </a:p>
      </dgm:t>
    </dgm:pt>
    <dgm:pt modelId="{6EF80371-442F-4942-8570-D5C559D9825F}" type="parTrans" cxnId="{C9A2BDB0-FB24-45F6-BFD9-4A277B1F8849}">
      <dgm:prSet/>
      <dgm:spPr/>
      <dgm:t>
        <a:bodyPr/>
        <a:lstStyle/>
        <a:p>
          <a:endParaRPr lang="tr-TR"/>
        </a:p>
      </dgm:t>
    </dgm:pt>
    <dgm:pt modelId="{3905B470-9E8B-41B6-BDE3-FA3594774B15}" type="sibTrans" cxnId="{C9A2BDB0-FB24-45F6-BFD9-4A277B1F8849}">
      <dgm:prSet/>
      <dgm:spPr/>
      <dgm:t>
        <a:bodyPr/>
        <a:lstStyle/>
        <a:p>
          <a:endParaRPr lang="tr-TR"/>
        </a:p>
      </dgm:t>
    </dgm:pt>
    <dgm:pt modelId="{77CAD92C-A18B-45AD-B467-CCECBCCC4D6E}" type="pres">
      <dgm:prSet presAssocID="{D49FE55D-532D-49B4-8400-9BD2BE84D57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E601F80-B6CD-4CA1-A7FE-117383AE6393}" type="pres">
      <dgm:prSet presAssocID="{658CA19D-9B62-4E4B-874A-6BEA5FCDB43B}" presName="compNode" presStyleCnt="0"/>
      <dgm:spPr/>
    </dgm:pt>
    <dgm:pt modelId="{D3A9907C-6FDB-4CBB-91B5-D4E17D51C28E}" type="pres">
      <dgm:prSet presAssocID="{658CA19D-9B62-4E4B-874A-6BEA5FCDB43B}" presName="aNode" presStyleLbl="bgShp" presStyleIdx="0" presStyleCnt="3"/>
      <dgm:spPr/>
      <dgm:t>
        <a:bodyPr/>
        <a:lstStyle/>
        <a:p>
          <a:endParaRPr lang="tr-TR"/>
        </a:p>
      </dgm:t>
    </dgm:pt>
    <dgm:pt modelId="{6837C671-E367-4681-B7D1-543502BF2D1D}" type="pres">
      <dgm:prSet presAssocID="{658CA19D-9B62-4E4B-874A-6BEA5FCDB43B}" presName="textNode" presStyleLbl="bgShp" presStyleIdx="0" presStyleCnt="3"/>
      <dgm:spPr/>
      <dgm:t>
        <a:bodyPr/>
        <a:lstStyle/>
        <a:p>
          <a:endParaRPr lang="tr-TR"/>
        </a:p>
      </dgm:t>
    </dgm:pt>
    <dgm:pt modelId="{DA403060-6CC2-46B1-BF62-7514D698EB4C}" type="pres">
      <dgm:prSet presAssocID="{658CA19D-9B62-4E4B-874A-6BEA5FCDB43B}" presName="compChildNode" presStyleCnt="0"/>
      <dgm:spPr/>
    </dgm:pt>
    <dgm:pt modelId="{1E6542DE-DA8C-4D5A-A9DA-F754E3B2A538}" type="pres">
      <dgm:prSet presAssocID="{658CA19D-9B62-4E4B-874A-6BEA5FCDB43B}" presName="theInnerList" presStyleCnt="0"/>
      <dgm:spPr/>
    </dgm:pt>
    <dgm:pt modelId="{FE185CEF-81E5-42D5-A5C9-B8C65D55400E}" type="pres">
      <dgm:prSet presAssocID="{658CA19D-9B62-4E4B-874A-6BEA5FCDB43B}" presName="aSpace" presStyleCnt="0"/>
      <dgm:spPr/>
    </dgm:pt>
    <dgm:pt modelId="{2711885A-D167-47DF-A38B-4A4599B7146D}" type="pres">
      <dgm:prSet presAssocID="{81791B41-86ED-4270-934B-85376211A07E}" presName="compNode" presStyleCnt="0"/>
      <dgm:spPr/>
    </dgm:pt>
    <dgm:pt modelId="{F8FB4B3F-21B3-4993-B1B1-99A4F246F347}" type="pres">
      <dgm:prSet presAssocID="{81791B41-86ED-4270-934B-85376211A07E}" presName="aNode" presStyleLbl="bgShp" presStyleIdx="1" presStyleCnt="3" custLinFactNeighborX="-274" custLinFactNeighborY="2959"/>
      <dgm:spPr/>
      <dgm:t>
        <a:bodyPr/>
        <a:lstStyle/>
        <a:p>
          <a:endParaRPr lang="tr-TR"/>
        </a:p>
      </dgm:t>
    </dgm:pt>
    <dgm:pt modelId="{EECCDB35-B205-4B68-85C7-9E5200BA1CBA}" type="pres">
      <dgm:prSet presAssocID="{81791B41-86ED-4270-934B-85376211A07E}" presName="textNode" presStyleLbl="bgShp" presStyleIdx="1" presStyleCnt="3"/>
      <dgm:spPr/>
      <dgm:t>
        <a:bodyPr/>
        <a:lstStyle/>
        <a:p>
          <a:endParaRPr lang="tr-TR"/>
        </a:p>
      </dgm:t>
    </dgm:pt>
    <dgm:pt modelId="{B409DE67-2950-4AF4-8C7C-D64AAA5818A0}" type="pres">
      <dgm:prSet presAssocID="{81791B41-86ED-4270-934B-85376211A07E}" presName="compChildNode" presStyleCnt="0"/>
      <dgm:spPr/>
    </dgm:pt>
    <dgm:pt modelId="{5C87AB08-33B7-4C9B-8AFC-060D0D5CE663}" type="pres">
      <dgm:prSet presAssocID="{81791B41-86ED-4270-934B-85376211A07E}" presName="theInnerList" presStyleCnt="0"/>
      <dgm:spPr/>
    </dgm:pt>
    <dgm:pt modelId="{19104549-9B73-47CC-83F0-459BFBF7CC64}" type="pres">
      <dgm:prSet presAssocID="{81791B41-86ED-4270-934B-85376211A07E}" presName="aSpace" presStyleCnt="0"/>
      <dgm:spPr/>
    </dgm:pt>
    <dgm:pt modelId="{41BE8D40-F5EC-462A-9632-220CAEDA0B0A}" type="pres">
      <dgm:prSet presAssocID="{052D9650-4DC2-4D07-8065-3FD470460E94}" presName="compNode" presStyleCnt="0"/>
      <dgm:spPr/>
    </dgm:pt>
    <dgm:pt modelId="{3BD828BF-3AD7-452A-B657-9314E91DF37B}" type="pres">
      <dgm:prSet presAssocID="{052D9650-4DC2-4D07-8065-3FD470460E94}" presName="aNode" presStyleLbl="bgShp" presStyleIdx="2" presStyleCnt="3"/>
      <dgm:spPr/>
      <dgm:t>
        <a:bodyPr/>
        <a:lstStyle/>
        <a:p>
          <a:endParaRPr lang="tr-TR"/>
        </a:p>
      </dgm:t>
    </dgm:pt>
    <dgm:pt modelId="{0C22C8BC-1CBB-462D-B32E-A81F71B32346}" type="pres">
      <dgm:prSet presAssocID="{052D9650-4DC2-4D07-8065-3FD470460E94}" presName="textNode" presStyleLbl="bgShp" presStyleIdx="2" presStyleCnt="3"/>
      <dgm:spPr/>
      <dgm:t>
        <a:bodyPr/>
        <a:lstStyle/>
        <a:p>
          <a:endParaRPr lang="tr-TR"/>
        </a:p>
      </dgm:t>
    </dgm:pt>
    <dgm:pt modelId="{D49D3E26-7FF1-40EA-BC51-9FE2CC86D52D}" type="pres">
      <dgm:prSet presAssocID="{052D9650-4DC2-4D07-8065-3FD470460E94}" presName="compChildNode" presStyleCnt="0"/>
      <dgm:spPr/>
    </dgm:pt>
    <dgm:pt modelId="{A3D9AB5B-BC23-41B1-9DFE-5D943655A5BE}" type="pres">
      <dgm:prSet presAssocID="{052D9650-4DC2-4D07-8065-3FD470460E94}" presName="theInnerList" presStyleCnt="0"/>
      <dgm:spPr/>
    </dgm:pt>
  </dgm:ptLst>
  <dgm:cxnLst>
    <dgm:cxn modelId="{0EACBDB0-C094-4290-984C-1E263EAAF2E1}" type="presOf" srcId="{052D9650-4DC2-4D07-8065-3FD470460E94}" destId="{0C22C8BC-1CBB-462D-B32E-A81F71B32346}" srcOrd="1" destOrd="0" presId="urn:microsoft.com/office/officeart/2005/8/layout/lProcess2"/>
    <dgm:cxn modelId="{C9A2BDB0-FB24-45F6-BFD9-4A277B1F8849}" srcId="{D49FE55D-532D-49B4-8400-9BD2BE84D571}" destId="{052D9650-4DC2-4D07-8065-3FD470460E94}" srcOrd="2" destOrd="0" parTransId="{6EF80371-442F-4942-8570-D5C559D9825F}" sibTransId="{3905B470-9E8B-41B6-BDE3-FA3594774B15}"/>
    <dgm:cxn modelId="{96F12BF1-0EE6-4AF2-8771-E9CDD11DCEC5}" type="presOf" srcId="{052D9650-4DC2-4D07-8065-3FD470460E94}" destId="{3BD828BF-3AD7-452A-B657-9314E91DF37B}" srcOrd="0" destOrd="0" presId="urn:microsoft.com/office/officeart/2005/8/layout/lProcess2"/>
    <dgm:cxn modelId="{CDE56374-A025-45B1-8FF8-2F66E31A6367}" type="presOf" srcId="{658CA19D-9B62-4E4B-874A-6BEA5FCDB43B}" destId="{6837C671-E367-4681-B7D1-543502BF2D1D}" srcOrd="1" destOrd="0" presId="urn:microsoft.com/office/officeart/2005/8/layout/lProcess2"/>
    <dgm:cxn modelId="{283A3382-A773-4287-8F47-80B33D34BEAD}" type="presOf" srcId="{D49FE55D-532D-49B4-8400-9BD2BE84D571}" destId="{77CAD92C-A18B-45AD-B467-CCECBCCC4D6E}" srcOrd="0" destOrd="0" presId="urn:microsoft.com/office/officeart/2005/8/layout/lProcess2"/>
    <dgm:cxn modelId="{94E71443-E24C-4288-9928-DEA4E4630953}" srcId="{D49FE55D-532D-49B4-8400-9BD2BE84D571}" destId="{81791B41-86ED-4270-934B-85376211A07E}" srcOrd="1" destOrd="0" parTransId="{17FCA5E1-4E75-4C38-AB07-6BC2A740EE2E}" sibTransId="{85C72C3A-3C9C-4D07-B8BE-84739289EC82}"/>
    <dgm:cxn modelId="{92E70E22-94B2-4B10-BC88-42C93A6E6107}" type="presOf" srcId="{81791B41-86ED-4270-934B-85376211A07E}" destId="{F8FB4B3F-21B3-4993-B1B1-99A4F246F347}" srcOrd="0" destOrd="0" presId="urn:microsoft.com/office/officeart/2005/8/layout/lProcess2"/>
    <dgm:cxn modelId="{F0DED422-7231-4A65-A070-8450C1F9D5EE}" srcId="{D49FE55D-532D-49B4-8400-9BD2BE84D571}" destId="{658CA19D-9B62-4E4B-874A-6BEA5FCDB43B}" srcOrd="0" destOrd="0" parTransId="{9C6F5FC4-C21F-4EBE-B9A1-58663FC955DC}" sibTransId="{2F77364C-52A7-4DF0-A52F-495677581EEA}"/>
    <dgm:cxn modelId="{8CC0C28C-E7E7-48BD-B32F-823DBD8A6AB2}" type="presOf" srcId="{658CA19D-9B62-4E4B-874A-6BEA5FCDB43B}" destId="{D3A9907C-6FDB-4CBB-91B5-D4E17D51C28E}" srcOrd="0" destOrd="0" presId="urn:microsoft.com/office/officeart/2005/8/layout/lProcess2"/>
    <dgm:cxn modelId="{FCEE042D-1839-4050-ACCC-BD5A4C9D7099}" type="presOf" srcId="{81791B41-86ED-4270-934B-85376211A07E}" destId="{EECCDB35-B205-4B68-85C7-9E5200BA1CBA}" srcOrd="1" destOrd="0" presId="urn:microsoft.com/office/officeart/2005/8/layout/lProcess2"/>
    <dgm:cxn modelId="{5B3D4C0F-15FC-4651-B32A-1B3047DE2F97}" type="presParOf" srcId="{77CAD92C-A18B-45AD-B467-CCECBCCC4D6E}" destId="{9E601F80-B6CD-4CA1-A7FE-117383AE6393}" srcOrd="0" destOrd="0" presId="urn:microsoft.com/office/officeart/2005/8/layout/lProcess2"/>
    <dgm:cxn modelId="{24EDE086-17CA-4774-80FE-FA822CF8803E}" type="presParOf" srcId="{9E601F80-B6CD-4CA1-A7FE-117383AE6393}" destId="{D3A9907C-6FDB-4CBB-91B5-D4E17D51C28E}" srcOrd="0" destOrd="0" presId="urn:microsoft.com/office/officeart/2005/8/layout/lProcess2"/>
    <dgm:cxn modelId="{C856FB8A-D45B-46EA-90C9-442C9CA59B6D}" type="presParOf" srcId="{9E601F80-B6CD-4CA1-A7FE-117383AE6393}" destId="{6837C671-E367-4681-B7D1-543502BF2D1D}" srcOrd="1" destOrd="0" presId="urn:microsoft.com/office/officeart/2005/8/layout/lProcess2"/>
    <dgm:cxn modelId="{AC67DAB0-DA41-4383-A81E-2E982D03DF4B}" type="presParOf" srcId="{9E601F80-B6CD-4CA1-A7FE-117383AE6393}" destId="{DA403060-6CC2-46B1-BF62-7514D698EB4C}" srcOrd="2" destOrd="0" presId="urn:microsoft.com/office/officeart/2005/8/layout/lProcess2"/>
    <dgm:cxn modelId="{2D46C005-2D7E-4AE9-B845-E7E5E3A762D5}" type="presParOf" srcId="{DA403060-6CC2-46B1-BF62-7514D698EB4C}" destId="{1E6542DE-DA8C-4D5A-A9DA-F754E3B2A538}" srcOrd="0" destOrd="0" presId="urn:microsoft.com/office/officeart/2005/8/layout/lProcess2"/>
    <dgm:cxn modelId="{E7ED0CFA-9C32-4508-9CED-C3EB4775DE53}" type="presParOf" srcId="{77CAD92C-A18B-45AD-B467-CCECBCCC4D6E}" destId="{FE185CEF-81E5-42D5-A5C9-B8C65D55400E}" srcOrd="1" destOrd="0" presId="urn:microsoft.com/office/officeart/2005/8/layout/lProcess2"/>
    <dgm:cxn modelId="{8F901E17-FBFF-4574-9472-50ABF31A7CE2}" type="presParOf" srcId="{77CAD92C-A18B-45AD-B467-CCECBCCC4D6E}" destId="{2711885A-D167-47DF-A38B-4A4599B7146D}" srcOrd="2" destOrd="0" presId="urn:microsoft.com/office/officeart/2005/8/layout/lProcess2"/>
    <dgm:cxn modelId="{A6B1C8DF-577A-4771-A8C1-7908D855593C}" type="presParOf" srcId="{2711885A-D167-47DF-A38B-4A4599B7146D}" destId="{F8FB4B3F-21B3-4993-B1B1-99A4F246F347}" srcOrd="0" destOrd="0" presId="urn:microsoft.com/office/officeart/2005/8/layout/lProcess2"/>
    <dgm:cxn modelId="{A49730E1-23B5-4B75-ADD3-FF6DAB471ACE}" type="presParOf" srcId="{2711885A-D167-47DF-A38B-4A4599B7146D}" destId="{EECCDB35-B205-4B68-85C7-9E5200BA1CBA}" srcOrd="1" destOrd="0" presId="urn:microsoft.com/office/officeart/2005/8/layout/lProcess2"/>
    <dgm:cxn modelId="{B997B23A-33AF-454A-A0C8-44A57758B68E}" type="presParOf" srcId="{2711885A-D167-47DF-A38B-4A4599B7146D}" destId="{B409DE67-2950-4AF4-8C7C-D64AAA5818A0}" srcOrd="2" destOrd="0" presId="urn:microsoft.com/office/officeart/2005/8/layout/lProcess2"/>
    <dgm:cxn modelId="{84B8B7FF-185E-45A2-B0BD-3EF6E7CD60A3}" type="presParOf" srcId="{B409DE67-2950-4AF4-8C7C-D64AAA5818A0}" destId="{5C87AB08-33B7-4C9B-8AFC-060D0D5CE663}" srcOrd="0" destOrd="0" presId="urn:microsoft.com/office/officeart/2005/8/layout/lProcess2"/>
    <dgm:cxn modelId="{32C08D26-2298-48D7-A596-8B25EBD2F61C}" type="presParOf" srcId="{77CAD92C-A18B-45AD-B467-CCECBCCC4D6E}" destId="{19104549-9B73-47CC-83F0-459BFBF7CC64}" srcOrd="3" destOrd="0" presId="urn:microsoft.com/office/officeart/2005/8/layout/lProcess2"/>
    <dgm:cxn modelId="{0F7FB4AA-54E7-4004-A914-9942369F3ED6}" type="presParOf" srcId="{77CAD92C-A18B-45AD-B467-CCECBCCC4D6E}" destId="{41BE8D40-F5EC-462A-9632-220CAEDA0B0A}" srcOrd="4" destOrd="0" presId="urn:microsoft.com/office/officeart/2005/8/layout/lProcess2"/>
    <dgm:cxn modelId="{1D62D75F-ACD8-4AB0-ABD1-D2C47BF76976}" type="presParOf" srcId="{41BE8D40-F5EC-462A-9632-220CAEDA0B0A}" destId="{3BD828BF-3AD7-452A-B657-9314E91DF37B}" srcOrd="0" destOrd="0" presId="urn:microsoft.com/office/officeart/2005/8/layout/lProcess2"/>
    <dgm:cxn modelId="{08D40B8F-909A-4F20-8871-C72D8A24AC28}" type="presParOf" srcId="{41BE8D40-F5EC-462A-9632-220CAEDA0B0A}" destId="{0C22C8BC-1CBB-462D-B32E-A81F71B32346}" srcOrd="1" destOrd="0" presId="urn:microsoft.com/office/officeart/2005/8/layout/lProcess2"/>
    <dgm:cxn modelId="{5DD0EB4A-BB23-4277-B124-6B7F4A91E1CB}" type="presParOf" srcId="{41BE8D40-F5EC-462A-9632-220CAEDA0B0A}" destId="{D49D3E26-7FF1-40EA-BC51-9FE2CC86D52D}" srcOrd="2" destOrd="0" presId="urn:microsoft.com/office/officeart/2005/8/layout/lProcess2"/>
    <dgm:cxn modelId="{67B4D416-96CD-4659-AC50-D45D50C78DC1}" type="presParOf" srcId="{D49D3E26-7FF1-40EA-BC51-9FE2CC86D52D}" destId="{A3D9AB5B-BC23-41B1-9DFE-5D943655A5B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02A8FE-312D-4D63-A33E-65263F1928F7}" type="doc">
      <dgm:prSet loTypeId="urn:microsoft.com/office/officeart/2005/8/layout/funnel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1370D49-3234-40B6-A158-5861C010A73D}">
      <dgm:prSet phldrT="[Metin]" custT="1"/>
      <dgm:spPr/>
      <dgm:t>
        <a:bodyPr/>
        <a:lstStyle/>
        <a:p>
          <a:pPr algn="just"/>
          <a:r>
            <a:rPr lang="tr-TR" sz="1400" b="0" i="0" u="none" smtClean="0"/>
            <a:t>Havalandırma kir veya çekilen yağın geri damlamasını engelleyecek şekilde yapılmalı</a:t>
          </a:r>
          <a:endParaRPr lang="tr-TR" sz="1400" b="0" i="0" u="none" dirty="0"/>
        </a:p>
      </dgm:t>
    </dgm:pt>
    <dgm:pt modelId="{A660202C-C28B-4B11-A515-994BC85E0C42}" type="parTrans" cxnId="{6069F5E0-976D-43B6-9D4B-5FE3B03BCC0C}">
      <dgm:prSet/>
      <dgm:spPr/>
      <dgm:t>
        <a:bodyPr/>
        <a:lstStyle/>
        <a:p>
          <a:endParaRPr lang="tr-TR"/>
        </a:p>
      </dgm:t>
    </dgm:pt>
    <dgm:pt modelId="{36D4442B-B276-4D01-AD71-9E821CFC6293}" type="sibTrans" cxnId="{6069F5E0-976D-43B6-9D4B-5FE3B03BCC0C}">
      <dgm:prSet/>
      <dgm:spPr/>
      <dgm:t>
        <a:bodyPr/>
        <a:lstStyle/>
        <a:p>
          <a:endParaRPr lang="tr-TR"/>
        </a:p>
      </dgm:t>
    </dgm:pt>
    <dgm:pt modelId="{4B68CDB2-AD38-4719-9505-79F0AE447157}">
      <dgm:prSet phldrT="[Metin]" custT="1"/>
      <dgm:spPr/>
      <dgm:t>
        <a:bodyPr/>
        <a:lstStyle/>
        <a:p>
          <a:pPr algn="l"/>
          <a:r>
            <a:rPr lang="tr-TR" sz="1400" b="0" i="0" u="none" smtClean="0"/>
            <a:t>Yapay havalandırmada cihazlar kolay sökülebilen, sık temizlenebilen özellikte olmalı</a:t>
          </a:r>
          <a:endParaRPr lang="tr-TR" sz="1400" b="0" i="0" u="none" dirty="0"/>
        </a:p>
      </dgm:t>
    </dgm:pt>
    <dgm:pt modelId="{524475CA-BDEA-41F1-B2DE-923418B7658C}" type="parTrans" cxnId="{561689A2-642D-4279-9460-368CF5CD0E00}">
      <dgm:prSet/>
      <dgm:spPr/>
      <dgm:t>
        <a:bodyPr/>
        <a:lstStyle/>
        <a:p>
          <a:endParaRPr lang="tr-TR"/>
        </a:p>
      </dgm:t>
    </dgm:pt>
    <dgm:pt modelId="{A0973B81-4F81-43A2-954A-AE6871A0FB31}" type="sibTrans" cxnId="{561689A2-642D-4279-9460-368CF5CD0E00}">
      <dgm:prSet/>
      <dgm:spPr/>
      <dgm:t>
        <a:bodyPr/>
        <a:lstStyle/>
        <a:p>
          <a:endParaRPr lang="tr-TR"/>
        </a:p>
      </dgm:t>
    </dgm:pt>
    <dgm:pt modelId="{63A96DFE-1C62-4C5E-B85E-0F092624AAC9}">
      <dgm:prSet phldrT="[Metin]" custT="1"/>
      <dgm:spPr/>
      <dgm:t>
        <a:bodyPr/>
        <a:lstStyle/>
        <a:p>
          <a:pPr algn="just"/>
          <a:endParaRPr lang="tr-TR" sz="1800" b="1" i="0" u="none" dirty="0" smtClean="0"/>
        </a:p>
        <a:p>
          <a:pPr algn="just"/>
          <a:r>
            <a:rPr lang="tr-TR" sz="1800" b="1" i="0" u="none" dirty="0" smtClean="0"/>
            <a:t>Dışarı atılan kirli hava içeri alınandan fazla olmalıdır.</a:t>
          </a:r>
          <a:endParaRPr lang="tr-TR" sz="1800" b="1" i="0" u="none" dirty="0"/>
        </a:p>
      </dgm:t>
    </dgm:pt>
    <dgm:pt modelId="{7969B6B9-56A0-4E7C-8D3C-AE1E7634BF8E}" type="parTrans" cxnId="{0E4FAAD7-0D32-4750-B977-B9E9C7AF38A2}">
      <dgm:prSet/>
      <dgm:spPr/>
      <dgm:t>
        <a:bodyPr/>
        <a:lstStyle/>
        <a:p>
          <a:endParaRPr lang="tr-TR"/>
        </a:p>
      </dgm:t>
    </dgm:pt>
    <dgm:pt modelId="{638C7018-D921-4A11-BD76-A487EAF6A87A}" type="sibTrans" cxnId="{0E4FAAD7-0D32-4750-B977-B9E9C7AF38A2}">
      <dgm:prSet/>
      <dgm:spPr/>
      <dgm:t>
        <a:bodyPr/>
        <a:lstStyle/>
        <a:p>
          <a:endParaRPr lang="tr-TR"/>
        </a:p>
      </dgm:t>
    </dgm:pt>
    <dgm:pt modelId="{4A48B9E3-7388-469C-A750-9DE480C978A1}">
      <dgm:prSet phldrT="[Metin]" custT="1"/>
      <dgm:spPr/>
      <dgm:t>
        <a:bodyPr/>
        <a:lstStyle/>
        <a:p>
          <a:pPr algn="ctr"/>
          <a:r>
            <a:rPr lang="tr-TR" sz="1400" b="0" i="0" u="none" dirty="0" smtClean="0">
              <a:solidFill>
                <a:schemeClr val="tx1"/>
              </a:solidFill>
            </a:rPr>
            <a:t>Mutfağın sıcaklığı yazın 18 C, kışın 22 C olmalıdır.</a:t>
          </a:r>
          <a:endParaRPr lang="tr-TR" sz="1400" b="0" i="0" u="none" dirty="0">
            <a:solidFill>
              <a:schemeClr val="tx1"/>
            </a:solidFill>
          </a:endParaRPr>
        </a:p>
      </dgm:t>
    </dgm:pt>
    <dgm:pt modelId="{78D6DEDF-7DC5-4DBA-B1DE-B2EC4E952AE1}" type="sibTrans" cxnId="{C150B53A-8CB1-40F3-944D-208C87FA6538}">
      <dgm:prSet/>
      <dgm:spPr/>
      <dgm:t>
        <a:bodyPr/>
        <a:lstStyle/>
        <a:p>
          <a:endParaRPr lang="tr-TR"/>
        </a:p>
      </dgm:t>
    </dgm:pt>
    <dgm:pt modelId="{60BA94F5-3D27-49B4-A343-8AE036D77830}" type="parTrans" cxnId="{C150B53A-8CB1-40F3-944D-208C87FA6538}">
      <dgm:prSet/>
      <dgm:spPr/>
      <dgm:t>
        <a:bodyPr/>
        <a:lstStyle/>
        <a:p>
          <a:endParaRPr lang="tr-TR"/>
        </a:p>
      </dgm:t>
    </dgm:pt>
    <dgm:pt modelId="{7B1FFD2C-E96C-4147-94F6-817362BDBA87}" type="pres">
      <dgm:prSet presAssocID="{0002A8FE-312D-4D63-A33E-65263F1928F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E5CDBDA-1C6C-4A75-B9A0-986435116FB4}" type="pres">
      <dgm:prSet presAssocID="{0002A8FE-312D-4D63-A33E-65263F1928F7}" presName="ellipse" presStyleLbl="trBgShp" presStyleIdx="0" presStyleCnt="1" custScaleY="112515" custLinFactNeighborX="-717" custLinFactNeighborY="-2873"/>
      <dgm:spPr/>
      <dgm:t>
        <a:bodyPr/>
        <a:lstStyle/>
        <a:p>
          <a:endParaRPr lang="tr-TR"/>
        </a:p>
      </dgm:t>
    </dgm:pt>
    <dgm:pt modelId="{13AE4375-5B5F-45FD-B21F-D494FD4369A4}" type="pres">
      <dgm:prSet presAssocID="{0002A8FE-312D-4D63-A33E-65263F1928F7}" presName="arrow1" presStyleLbl="fgShp" presStyleIdx="0" presStyleCnt="1" custLinFactNeighborX="-9868" custLinFactNeighborY="25895"/>
      <dgm:spPr/>
      <dgm:t>
        <a:bodyPr/>
        <a:lstStyle/>
        <a:p>
          <a:endParaRPr lang="tr-TR"/>
        </a:p>
      </dgm:t>
    </dgm:pt>
    <dgm:pt modelId="{C55E4AAE-EA36-44DC-8866-27E07D8374BE}" type="pres">
      <dgm:prSet presAssocID="{0002A8FE-312D-4D63-A33E-65263F1928F7}" presName="rectangle" presStyleLbl="revTx" presStyleIdx="0" presStyleCnt="1" custScaleX="110470" custScaleY="14216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770AD0-574E-4F9D-A289-6D20287344D4}" type="pres">
      <dgm:prSet presAssocID="{4B68CDB2-AD38-4719-9505-79F0AE447157}" presName="item1" presStyleLbl="node1" presStyleIdx="0" presStyleCnt="3" custScaleX="128506" custScaleY="142164" custLinFactNeighborX="-5036" custLinFactNeighborY="133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448568-CB49-4FFA-9B6E-406744EEED9B}" type="pres">
      <dgm:prSet presAssocID="{4A48B9E3-7388-469C-A750-9DE480C978A1}" presName="item2" presStyleLbl="node1" presStyleIdx="1" presStyleCnt="3" custScaleX="159207" custScaleY="142164" custLinFactNeighborX="-20468" custLinFactNeighborY="-37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B18027-C235-4B24-84EC-CF7707CF38F9}" type="pres">
      <dgm:prSet presAssocID="{63A96DFE-1C62-4C5E-B85E-0F092624AAC9}" presName="item3" presStyleLbl="node1" presStyleIdx="2" presStyleCnt="3" custScaleX="168275" custScaleY="142164" custLinFactNeighborX="46168" custLinFactNeighborY="-5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6F7932-96A6-4370-8D7C-01FC4334B70A}" type="pres">
      <dgm:prSet presAssocID="{0002A8FE-312D-4D63-A33E-65263F1928F7}" presName="funnel" presStyleLbl="trAlignAcc1" presStyleIdx="0" presStyleCnt="1" custScaleX="129933" custScaleY="101656" custLinFactNeighborX="-700" custLinFactNeighborY="6398"/>
      <dgm:spPr/>
      <dgm:t>
        <a:bodyPr/>
        <a:lstStyle/>
        <a:p>
          <a:endParaRPr lang="tr-TR"/>
        </a:p>
      </dgm:t>
    </dgm:pt>
  </dgm:ptLst>
  <dgm:cxnLst>
    <dgm:cxn modelId="{4E45CA14-458B-4F48-8E09-376D0741D66E}" type="presOf" srcId="{4A48B9E3-7388-469C-A750-9DE480C978A1}" destId="{6C770AD0-574E-4F9D-A289-6D20287344D4}" srcOrd="0" destOrd="0" presId="urn:microsoft.com/office/officeart/2005/8/layout/funnel1"/>
    <dgm:cxn modelId="{D8025350-2383-4916-9107-FB6E90321B70}" type="presOf" srcId="{0002A8FE-312D-4D63-A33E-65263F1928F7}" destId="{7B1FFD2C-E96C-4147-94F6-817362BDBA87}" srcOrd="0" destOrd="0" presId="urn:microsoft.com/office/officeart/2005/8/layout/funnel1"/>
    <dgm:cxn modelId="{2EB3A512-4160-4BC5-A527-3A0079B17B95}" type="presOf" srcId="{63A96DFE-1C62-4C5E-B85E-0F092624AAC9}" destId="{C55E4AAE-EA36-44DC-8866-27E07D8374BE}" srcOrd="0" destOrd="0" presId="urn:microsoft.com/office/officeart/2005/8/layout/funnel1"/>
    <dgm:cxn modelId="{6069F5E0-976D-43B6-9D4B-5FE3B03BCC0C}" srcId="{0002A8FE-312D-4D63-A33E-65263F1928F7}" destId="{71370D49-3234-40B6-A158-5861C010A73D}" srcOrd="0" destOrd="0" parTransId="{A660202C-C28B-4B11-A515-994BC85E0C42}" sibTransId="{36D4442B-B276-4D01-AD71-9E821CFC6293}"/>
    <dgm:cxn modelId="{561689A2-642D-4279-9460-368CF5CD0E00}" srcId="{0002A8FE-312D-4D63-A33E-65263F1928F7}" destId="{4B68CDB2-AD38-4719-9505-79F0AE447157}" srcOrd="1" destOrd="0" parTransId="{524475CA-BDEA-41F1-B2DE-923418B7658C}" sibTransId="{A0973B81-4F81-43A2-954A-AE6871A0FB31}"/>
    <dgm:cxn modelId="{30FCAE92-733C-428B-AAA5-9502EFFF8F82}" type="presOf" srcId="{71370D49-3234-40B6-A158-5861C010A73D}" destId="{B4B18027-C235-4B24-84EC-CF7707CF38F9}" srcOrd="0" destOrd="0" presId="urn:microsoft.com/office/officeart/2005/8/layout/funnel1"/>
    <dgm:cxn modelId="{C150B53A-8CB1-40F3-944D-208C87FA6538}" srcId="{0002A8FE-312D-4D63-A33E-65263F1928F7}" destId="{4A48B9E3-7388-469C-A750-9DE480C978A1}" srcOrd="2" destOrd="0" parTransId="{60BA94F5-3D27-49B4-A343-8AE036D77830}" sibTransId="{78D6DEDF-7DC5-4DBA-B1DE-B2EC4E952AE1}"/>
    <dgm:cxn modelId="{0E4FAAD7-0D32-4750-B977-B9E9C7AF38A2}" srcId="{0002A8FE-312D-4D63-A33E-65263F1928F7}" destId="{63A96DFE-1C62-4C5E-B85E-0F092624AAC9}" srcOrd="3" destOrd="0" parTransId="{7969B6B9-56A0-4E7C-8D3C-AE1E7634BF8E}" sibTransId="{638C7018-D921-4A11-BD76-A487EAF6A87A}"/>
    <dgm:cxn modelId="{4162C0E1-9745-41D2-AE05-7E3CB79D08C3}" type="presOf" srcId="{4B68CDB2-AD38-4719-9505-79F0AE447157}" destId="{16448568-CB49-4FFA-9B6E-406744EEED9B}" srcOrd="0" destOrd="0" presId="urn:microsoft.com/office/officeart/2005/8/layout/funnel1"/>
    <dgm:cxn modelId="{835876AA-9B79-4C98-8F0D-944E94B16941}" type="presParOf" srcId="{7B1FFD2C-E96C-4147-94F6-817362BDBA87}" destId="{9E5CDBDA-1C6C-4A75-B9A0-986435116FB4}" srcOrd="0" destOrd="0" presId="urn:microsoft.com/office/officeart/2005/8/layout/funnel1"/>
    <dgm:cxn modelId="{8CA2507C-1F58-4310-8360-446C04F5BFA2}" type="presParOf" srcId="{7B1FFD2C-E96C-4147-94F6-817362BDBA87}" destId="{13AE4375-5B5F-45FD-B21F-D494FD4369A4}" srcOrd="1" destOrd="0" presId="urn:microsoft.com/office/officeart/2005/8/layout/funnel1"/>
    <dgm:cxn modelId="{6088F8CB-FB0A-4B44-8026-9EC1FF48BBD1}" type="presParOf" srcId="{7B1FFD2C-E96C-4147-94F6-817362BDBA87}" destId="{C55E4AAE-EA36-44DC-8866-27E07D8374BE}" srcOrd="2" destOrd="0" presId="urn:microsoft.com/office/officeart/2005/8/layout/funnel1"/>
    <dgm:cxn modelId="{EECF72E5-0873-403B-800C-E2CAE59A0E0B}" type="presParOf" srcId="{7B1FFD2C-E96C-4147-94F6-817362BDBA87}" destId="{6C770AD0-574E-4F9D-A289-6D20287344D4}" srcOrd="3" destOrd="0" presId="urn:microsoft.com/office/officeart/2005/8/layout/funnel1"/>
    <dgm:cxn modelId="{18A70732-3CE5-4495-805D-74C64CDE869F}" type="presParOf" srcId="{7B1FFD2C-E96C-4147-94F6-817362BDBA87}" destId="{16448568-CB49-4FFA-9B6E-406744EEED9B}" srcOrd="4" destOrd="0" presId="urn:microsoft.com/office/officeart/2005/8/layout/funnel1"/>
    <dgm:cxn modelId="{0048BDD8-A377-4C3C-ABB6-46D454D21251}" type="presParOf" srcId="{7B1FFD2C-E96C-4147-94F6-817362BDBA87}" destId="{B4B18027-C235-4B24-84EC-CF7707CF38F9}" srcOrd="5" destOrd="0" presId="urn:microsoft.com/office/officeart/2005/8/layout/funnel1"/>
    <dgm:cxn modelId="{F03A1D01-F539-4DBC-A1A2-C4B35F6A1109}" type="presParOf" srcId="{7B1FFD2C-E96C-4147-94F6-817362BDBA87}" destId="{E66F7932-96A6-4370-8D7C-01FC4334B70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D60EDD-86A9-4B7B-A3B0-464FED288A2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4F00B2A-BE21-4EBC-AAE4-31A7CDC09A79}">
      <dgm:prSet phldrT="[Metin]"/>
      <dgm:spPr/>
      <dgm:t>
        <a:bodyPr/>
        <a:lstStyle/>
        <a:p>
          <a:pPr algn="just"/>
          <a:r>
            <a:rPr lang="tr-TR" dirty="0" smtClean="0"/>
            <a:t>Ekmek-su servisi bankonun sonunda yapılmalı</a:t>
          </a:r>
          <a:endParaRPr lang="tr-TR" dirty="0"/>
        </a:p>
      </dgm:t>
    </dgm:pt>
    <dgm:pt modelId="{554C59E9-7D24-4B40-9241-F62FC5FF35F1}" type="parTrans" cxnId="{0B6BA5D0-610D-4457-8E7C-C7AE780F884A}">
      <dgm:prSet/>
      <dgm:spPr/>
      <dgm:t>
        <a:bodyPr/>
        <a:lstStyle/>
        <a:p>
          <a:endParaRPr lang="tr-TR"/>
        </a:p>
      </dgm:t>
    </dgm:pt>
    <dgm:pt modelId="{E3187F0D-E42B-42DD-A011-CFEE4DD99229}" type="sibTrans" cxnId="{0B6BA5D0-610D-4457-8E7C-C7AE780F884A}">
      <dgm:prSet/>
      <dgm:spPr/>
      <dgm:t>
        <a:bodyPr/>
        <a:lstStyle/>
        <a:p>
          <a:endParaRPr lang="tr-TR"/>
        </a:p>
      </dgm:t>
    </dgm:pt>
    <dgm:pt modelId="{7CE23601-B054-40A6-AC3E-7187B231A2D0}">
      <dgm:prSet phldrT="[Metin]"/>
      <dgm:spPr/>
      <dgm:t>
        <a:bodyPr/>
        <a:lstStyle/>
        <a:p>
          <a:pPr algn="just"/>
          <a:r>
            <a:rPr lang="tr-TR" dirty="0" smtClean="0"/>
            <a:t>Su servisi ayrı soğuk su araçları ile de yapılabilir.</a:t>
          </a:r>
          <a:endParaRPr lang="tr-TR" dirty="0"/>
        </a:p>
      </dgm:t>
    </dgm:pt>
    <dgm:pt modelId="{C6D88B86-F2C5-44AE-8496-12AF00ABAA61}" type="parTrans" cxnId="{F980040C-EB68-42C8-8C35-36E6AEC029E0}">
      <dgm:prSet/>
      <dgm:spPr/>
      <dgm:t>
        <a:bodyPr/>
        <a:lstStyle/>
        <a:p>
          <a:endParaRPr lang="tr-TR"/>
        </a:p>
      </dgm:t>
    </dgm:pt>
    <dgm:pt modelId="{B06D9C2A-D6BE-4962-803A-651592E7750F}" type="sibTrans" cxnId="{F980040C-EB68-42C8-8C35-36E6AEC029E0}">
      <dgm:prSet/>
      <dgm:spPr/>
      <dgm:t>
        <a:bodyPr/>
        <a:lstStyle/>
        <a:p>
          <a:endParaRPr lang="tr-TR"/>
        </a:p>
      </dgm:t>
    </dgm:pt>
    <dgm:pt modelId="{EDB59F97-C550-4CC5-9F5E-B670E141B678}">
      <dgm:prSet phldrT="[Metin]"/>
      <dgm:spPr/>
      <dgm:t>
        <a:bodyPr/>
        <a:lstStyle/>
        <a:p>
          <a:pPr algn="just"/>
          <a:r>
            <a:rPr lang="tr-TR" dirty="0" smtClean="0"/>
            <a:t>Soğutucuların yanında temiz ve kirli bardakların konacağı 2 ayrı tezgah olmalıdır.</a:t>
          </a:r>
          <a:endParaRPr lang="tr-TR" dirty="0"/>
        </a:p>
      </dgm:t>
    </dgm:pt>
    <dgm:pt modelId="{BDA96E72-6926-453D-A225-F60A2F88F7D4}" type="parTrans" cxnId="{7C0D28DF-3F16-45E8-88B0-D5D4F7DE7BDE}">
      <dgm:prSet/>
      <dgm:spPr/>
      <dgm:t>
        <a:bodyPr/>
        <a:lstStyle/>
        <a:p>
          <a:endParaRPr lang="tr-TR"/>
        </a:p>
      </dgm:t>
    </dgm:pt>
    <dgm:pt modelId="{1F3D43E7-7B5E-43F1-AACE-70F035EDD5E8}" type="sibTrans" cxnId="{7C0D28DF-3F16-45E8-88B0-D5D4F7DE7BDE}">
      <dgm:prSet/>
      <dgm:spPr/>
      <dgm:t>
        <a:bodyPr/>
        <a:lstStyle/>
        <a:p>
          <a:endParaRPr lang="tr-TR"/>
        </a:p>
      </dgm:t>
    </dgm:pt>
    <dgm:pt modelId="{9BCC18F3-927A-48D3-92C9-5F0D1AD1DD94}" type="pres">
      <dgm:prSet presAssocID="{09D60EDD-86A9-4B7B-A3B0-464FED288A27}" presName="CompostProcess" presStyleCnt="0">
        <dgm:presLayoutVars>
          <dgm:dir/>
          <dgm:resizeHandles val="exact"/>
        </dgm:presLayoutVars>
      </dgm:prSet>
      <dgm:spPr/>
    </dgm:pt>
    <dgm:pt modelId="{E74F374F-E81F-4B19-A377-EB05625CF0FF}" type="pres">
      <dgm:prSet presAssocID="{09D60EDD-86A9-4B7B-A3B0-464FED288A27}" presName="arrow" presStyleLbl="bgShp" presStyleIdx="0" presStyleCnt="1"/>
      <dgm:spPr/>
    </dgm:pt>
    <dgm:pt modelId="{E3343951-88A3-411B-84BD-3CDCD5C862B9}" type="pres">
      <dgm:prSet presAssocID="{09D60EDD-86A9-4B7B-A3B0-464FED288A27}" presName="linearProcess" presStyleCnt="0"/>
      <dgm:spPr/>
    </dgm:pt>
    <dgm:pt modelId="{F9F3545B-E44C-4E2E-95CD-96A6ABBB9C79}" type="pres">
      <dgm:prSet presAssocID="{64F00B2A-BE21-4EBC-AAE4-31A7CDC09A7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71ABB5-F5FA-4B5F-BFC8-1C9E2FC189B8}" type="pres">
      <dgm:prSet presAssocID="{E3187F0D-E42B-42DD-A011-CFEE4DD99229}" presName="sibTrans" presStyleCnt="0"/>
      <dgm:spPr/>
    </dgm:pt>
    <dgm:pt modelId="{FECA8B6A-5ABF-4449-B997-C1009454B1E6}" type="pres">
      <dgm:prSet presAssocID="{7CE23601-B054-40A6-AC3E-7187B231A2D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F8BBA4-87D0-486D-91CA-ABA6FC16C2A0}" type="pres">
      <dgm:prSet presAssocID="{B06D9C2A-D6BE-4962-803A-651592E7750F}" presName="sibTrans" presStyleCnt="0"/>
      <dgm:spPr/>
    </dgm:pt>
    <dgm:pt modelId="{DD0B3DE2-0A78-4D23-A749-F6DBDCE55FFC}" type="pres">
      <dgm:prSet presAssocID="{EDB59F97-C550-4CC5-9F5E-B670E141B67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BA3E5BC-BAC9-49C1-8C98-ACAA1D71F441}" type="presOf" srcId="{64F00B2A-BE21-4EBC-AAE4-31A7CDC09A79}" destId="{F9F3545B-E44C-4E2E-95CD-96A6ABBB9C79}" srcOrd="0" destOrd="0" presId="urn:microsoft.com/office/officeart/2005/8/layout/hProcess9"/>
    <dgm:cxn modelId="{7C0D28DF-3F16-45E8-88B0-D5D4F7DE7BDE}" srcId="{09D60EDD-86A9-4B7B-A3B0-464FED288A27}" destId="{EDB59F97-C550-4CC5-9F5E-B670E141B678}" srcOrd="2" destOrd="0" parTransId="{BDA96E72-6926-453D-A225-F60A2F88F7D4}" sibTransId="{1F3D43E7-7B5E-43F1-AACE-70F035EDD5E8}"/>
    <dgm:cxn modelId="{0B6BA5D0-610D-4457-8E7C-C7AE780F884A}" srcId="{09D60EDD-86A9-4B7B-A3B0-464FED288A27}" destId="{64F00B2A-BE21-4EBC-AAE4-31A7CDC09A79}" srcOrd="0" destOrd="0" parTransId="{554C59E9-7D24-4B40-9241-F62FC5FF35F1}" sibTransId="{E3187F0D-E42B-42DD-A011-CFEE4DD99229}"/>
    <dgm:cxn modelId="{6B534F91-D829-4175-A075-CB96D6F15F22}" type="presOf" srcId="{7CE23601-B054-40A6-AC3E-7187B231A2D0}" destId="{FECA8B6A-5ABF-4449-B997-C1009454B1E6}" srcOrd="0" destOrd="0" presId="urn:microsoft.com/office/officeart/2005/8/layout/hProcess9"/>
    <dgm:cxn modelId="{BAC8D4FA-00DB-433B-8B6C-31F5EDC44AEB}" type="presOf" srcId="{EDB59F97-C550-4CC5-9F5E-B670E141B678}" destId="{DD0B3DE2-0A78-4D23-A749-F6DBDCE55FFC}" srcOrd="0" destOrd="0" presId="urn:microsoft.com/office/officeart/2005/8/layout/hProcess9"/>
    <dgm:cxn modelId="{93BF08EB-FF45-4044-832B-2DE7A41D01DF}" type="presOf" srcId="{09D60EDD-86A9-4B7B-A3B0-464FED288A27}" destId="{9BCC18F3-927A-48D3-92C9-5F0D1AD1DD94}" srcOrd="0" destOrd="0" presId="urn:microsoft.com/office/officeart/2005/8/layout/hProcess9"/>
    <dgm:cxn modelId="{F980040C-EB68-42C8-8C35-36E6AEC029E0}" srcId="{09D60EDD-86A9-4B7B-A3B0-464FED288A27}" destId="{7CE23601-B054-40A6-AC3E-7187B231A2D0}" srcOrd="1" destOrd="0" parTransId="{C6D88B86-F2C5-44AE-8496-12AF00ABAA61}" sibTransId="{B06D9C2A-D6BE-4962-803A-651592E7750F}"/>
    <dgm:cxn modelId="{947AD669-E597-4619-98B4-4A051A3E6302}" type="presParOf" srcId="{9BCC18F3-927A-48D3-92C9-5F0D1AD1DD94}" destId="{E74F374F-E81F-4B19-A377-EB05625CF0FF}" srcOrd="0" destOrd="0" presId="urn:microsoft.com/office/officeart/2005/8/layout/hProcess9"/>
    <dgm:cxn modelId="{46249F5A-61A0-4817-88F0-282B4DEE5ED0}" type="presParOf" srcId="{9BCC18F3-927A-48D3-92C9-5F0D1AD1DD94}" destId="{E3343951-88A3-411B-84BD-3CDCD5C862B9}" srcOrd="1" destOrd="0" presId="urn:microsoft.com/office/officeart/2005/8/layout/hProcess9"/>
    <dgm:cxn modelId="{B02E3ED2-38A7-4ED9-B7C1-86178D98505E}" type="presParOf" srcId="{E3343951-88A3-411B-84BD-3CDCD5C862B9}" destId="{F9F3545B-E44C-4E2E-95CD-96A6ABBB9C79}" srcOrd="0" destOrd="0" presId="urn:microsoft.com/office/officeart/2005/8/layout/hProcess9"/>
    <dgm:cxn modelId="{5E8A8AE4-7D96-4E96-888C-058D6B6C95A5}" type="presParOf" srcId="{E3343951-88A3-411B-84BD-3CDCD5C862B9}" destId="{6D71ABB5-F5FA-4B5F-BFC8-1C9E2FC189B8}" srcOrd="1" destOrd="0" presId="urn:microsoft.com/office/officeart/2005/8/layout/hProcess9"/>
    <dgm:cxn modelId="{AFC029C7-A128-47A5-8F34-EDB92C5DD995}" type="presParOf" srcId="{E3343951-88A3-411B-84BD-3CDCD5C862B9}" destId="{FECA8B6A-5ABF-4449-B997-C1009454B1E6}" srcOrd="2" destOrd="0" presId="urn:microsoft.com/office/officeart/2005/8/layout/hProcess9"/>
    <dgm:cxn modelId="{8A63C0B5-6A9B-4918-B5DE-AC277904D981}" type="presParOf" srcId="{E3343951-88A3-411B-84BD-3CDCD5C862B9}" destId="{D1F8BBA4-87D0-486D-91CA-ABA6FC16C2A0}" srcOrd="3" destOrd="0" presId="urn:microsoft.com/office/officeart/2005/8/layout/hProcess9"/>
    <dgm:cxn modelId="{B2F3276B-E540-452C-8616-73424299B881}" type="presParOf" srcId="{E3343951-88A3-411B-84BD-3CDCD5C862B9}" destId="{DD0B3DE2-0A78-4D23-A749-F6DBDCE55FF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8D566B-4395-4CD4-930E-2E2C7EA445B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4D8DE9E-BAA3-4A3F-A1C3-19AD7B5A325C}">
      <dgm:prSet phldrT="[Metin]" custT="1"/>
      <dgm:spPr/>
      <dgm:t>
        <a:bodyPr/>
        <a:lstStyle/>
        <a:p>
          <a:r>
            <a:rPr lang="tr-TR" sz="2800" dirty="0" smtClean="0"/>
            <a:t>Bulaşık Toplama Penceresi</a:t>
          </a:r>
          <a:endParaRPr lang="tr-TR" sz="2800" dirty="0"/>
        </a:p>
      </dgm:t>
    </dgm:pt>
    <dgm:pt modelId="{B2375095-5D0B-4277-9D21-0467841D9262}" type="parTrans" cxnId="{08B199A6-F4DF-4E68-B6CE-FBA35FEE2500}">
      <dgm:prSet/>
      <dgm:spPr/>
      <dgm:t>
        <a:bodyPr/>
        <a:lstStyle/>
        <a:p>
          <a:endParaRPr lang="tr-TR"/>
        </a:p>
      </dgm:t>
    </dgm:pt>
    <dgm:pt modelId="{4FD1A154-F459-45D0-9DD8-03745CB9230E}" type="sibTrans" cxnId="{08B199A6-F4DF-4E68-B6CE-FBA35FEE2500}">
      <dgm:prSet/>
      <dgm:spPr/>
      <dgm:t>
        <a:bodyPr/>
        <a:lstStyle/>
        <a:p>
          <a:endParaRPr lang="tr-TR"/>
        </a:p>
      </dgm:t>
    </dgm:pt>
    <dgm:pt modelId="{9F54E687-FBB7-4F31-93C1-33BE4519D518}">
      <dgm:prSet phldrT="[Metin]" custT="1"/>
      <dgm:spPr/>
      <dgm:t>
        <a:bodyPr/>
        <a:lstStyle/>
        <a:p>
          <a:r>
            <a:rPr lang="tr-TR" sz="2000" dirty="0" smtClean="0"/>
            <a:t>Yemekhane trafiğini aksatmayacak yerde olmalıdır.</a:t>
          </a:r>
          <a:endParaRPr lang="tr-TR" sz="2000" dirty="0"/>
        </a:p>
      </dgm:t>
    </dgm:pt>
    <dgm:pt modelId="{9BBFD73D-6296-4245-80D8-0EB095C8B230}" type="parTrans" cxnId="{B7B06E84-50C0-443D-9BD6-95EB2241A6CF}">
      <dgm:prSet/>
      <dgm:spPr/>
      <dgm:t>
        <a:bodyPr/>
        <a:lstStyle/>
        <a:p>
          <a:endParaRPr lang="tr-TR"/>
        </a:p>
      </dgm:t>
    </dgm:pt>
    <dgm:pt modelId="{09C29832-1554-46A0-B49D-180014318B3A}" type="sibTrans" cxnId="{B7B06E84-50C0-443D-9BD6-95EB2241A6CF}">
      <dgm:prSet/>
      <dgm:spPr/>
      <dgm:t>
        <a:bodyPr/>
        <a:lstStyle/>
        <a:p>
          <a:endParaRPr lang="tr-TR"/>
        </a:p>
      </dgm:t>
    </dgm:pt>
    <dgm:pt modelId="{D5A5DDB4-6852-44C1-924E-5F05146D26EE}">
      <dgm:prSet phldrT="[Metin]" custT="1"/>
      <dgm:spPr/>
      <dgm:t>
        <a:bodyPr/>
        <a:lstStyle/>
        <a:p>
          <a:r>
            <a:rPr lang="tr-TR" sz="2000" dirty="0" smtClean="0"/>
            <a:t>Pencere yüksekliği yerden70cm, </a:t>
          </a:r>
          <a:endParaRPr lang="tr-TR" sz="2000" dirty="0"/>
        </a:p>
      </dgm:t>
    </dgm:pt>
    <dgm:pt modelId="{028F8275-80A0-4D1F-930C-B5058F6E6400}" type="parTrans" cxnId="{2D4A12A7-2660-4D89-8B45-9C351BABB6EE}">
      <dgm:prSet/>
      <dgm:spPr/>
      <dgm:t>
        <a:bodyPr/>
        <a:lstStyle/>
        <a:p>
          <a:endParaRPr lang="tr-TR"/>
        </a:p>
      </dgm:t>
    </dgm:pt>
    <dgm:pt modelId="{7FDE919A-4C76-4B2B-A1CF-C2E8B5A57C8D}" type="sibTrans" cxnId="{2D4A12A7-2660-4D89-8B45-9C351BABB6EE}">
      <dgm:prSet/>
      <dgm:spPr/>
      <dgm:t>
        <a:bodyPr/>
        <a:lstStyle/>
        <a:p>
          <a:endParaRPr lang="tr-TR"/>
        </a:p>
      </dgm:t>
    </dgm:pt>
    <dgm:pt modelId="{0BE9439C-6D72-4055-81EE-96FB4A0EDD83}">
      <dgm:prSet custT="1"/>
      <dgm:spPr/>
      <dgm:t>
        <a:bodyPr/>
        <a:lstStyle/>
        <a:p>
          <a:r>
            <a:rPr lang="tr-TR" sz="2800" dirty="0" smtClean="0"/>
            <a:t>Bulaşık Toplama Penceresi</a:t>
          </a:r>
          <a:endParaRPr lang="tr-TR" sz="2800" dirty="0"/>
        </a:p>
      </dgm:t>
    </dgm:pt>
    <dgm:pt modelId="{42F1F8CF-C9CE-4A27-B984-743C642C4D90}" type="parTrans" cxnId="{C0884AF6-5E5A-48A2-950E-F43AFB03B795}">
      <dgm:prSet/>
      <dgm:spPr/>
      <dgm:t>
        <a:bodyPr/>
        <a:lstStyle/>
        <a:p>
          <a:endParaRPr lang="tr-TR"/>
        </a:p>
      </dgm:t>
    </dgm:pt>
    <dgm:pt modelId="{F330ACDD-C862-44A1-BF29-9FDC6B5FDB05}" type="sibTrans" cxnId="{C0884AF6-5E5A-48A2-950E-F43AFB03B795}">
      <dgm:prSet/>
      <dgm:spPr/>
      <dgm:t>
        <a:bodyPr/>
        <a:lstStyle/>
        <a:p>
          <a:endParaRPr lang="tr-TR"/>
        </a:p>
      </dgm:t>
    </dgm:pt>
    <dgm:pt modelId="{4B20EA56-E4C4-4750-A71F-ADEAD202DD53}">
      <dgm:prSet phldrT="[Metin]" custT="1"/>
      <dgm:spPr/>
      <dgm:t>
        <a:bodyPr/>
        <a:lstStyle/>
        <a:p>
          <a:r>
            <a:rPr lang="tr-TR" sz="2000" dirty="0" smtClean="0"/>
            <a:t> pencere açıklığı 300 kişi için 1-1.5m</a:t>
          </a:r>
          <a:endParaRPr lang="tr-TR" sz="2000" dirty="0"/>
        </a:p>
      </dgm:t>
    </dgm:pt>
    <dgm:pt modelId="{F0C5A6D8-80B6-44CC-8AA1-E5E3A59A1D8D}" type="parTrans" cxnId="{11556070-AF4D-48A3-94EE-E0965FC7989E}">
      <dgm:prSet/>
      <dgm:spPr/>
      <dgm:t>
        <a:bodyPr/>
        <a:lstStyle/>
        <a:p>
          <a:endParaRPr lang="tr-TR"/>
        </a:p>
      </dgm:t>
    </dgm:pt>
    <dgm:pt modelId="{18F1129B-2649-4224-99F6-DEA912F59B5A}" type="sibTrans" cxnId="{11556070-AF4D-48A3-94EE-E0965FC7989E}">
      <dgm:prSet/>
      <dgm:spPr/>
      <dgm:t>
        <a:bodyPr/>
        <a:lstStyle/>
        <a:p>
          <a:endParaRPr lang="tr-TR"/>
        </a:p>
      </dgm:t>
    </dgm:pt>
    <dgm:pt modelId="{C54A3BC8-7BBF-468B-9EF4-5243048A69B4}">
      <dgm:prSet phldrT="[Metin]" custT="1"/>
      <dgm:spPr/>
      <dgm:t>
        <a:bodyPr/>
        <a:lstStyle/>
        <a:p>
          <a:r>
            <a:rPr lang="tr-TR" sz="2000" dirty="0" smtClean="0"/>
            <a:t> pencere açıklığı 300-600kişi için 3.5m</a:t>
          </a:r>
          <a:endParaRPr lang="tr-TR" sz="2000" dirty="0"/>
        </a:p>
      </dgm:t>
    </dgm:pt>
    <dgm:pt modelId="{3FCA1FA4-B37E-4973-BDA6-805F1E9BC970}" type="parTrans" cxnId="{7E208078-8E8D-459E-BECB-CEAA7DAD1AD5}">
      <dgm:prSet/>
      <dgm:spPr/>
      <dgm:t>
        <a:bodyPr/>
        <a:lstStyle/>
        <a:p>
          <a:endParaRPr lang="tr-TR"/>
        </a:p>
      </dgm:t>
    </dgm:pt>
    <dgm:pt modelId="{A42A8E17-653E-4BBE-B19B-1D73B6CC42A9}" type="sibTrans" cxnId="{7E208078-8E8D-459E-BECB-CEAA7DAD1AD5}">
      <dgm:prSet/>
      <dgm:spPr/>
      <dgm:t>
        <a:bodyPr/>
        <a:lstStyle/>
        <a:p>
          <a:endParaRPr lang="tr-TR"/>
        </a:p>
      </dgm:t>
    </dgm:pt>
    <dgm:pt modelId="{D8C639A8-9FDD-4CEA-954C-46E1C55DA5D4}" type="pres">
      <dgm:prSet presAssocID="{CF8D566B-4395-4CD4-930E-2E2C7EA445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812A8D3-98A2-4AB2-B26C-7CC18D169C0A}" type="pres">
      <dgm:prSet presAssocID="{A4D8DE9E-BAA3-4A3F-A1C3-19AD7B5A325C}" presName="root" presStyleCnt="0"/>
      <dgm:spPr/>
    </dgm:pt>
    <dgm:pt modelId="{4D32C425-2D58-4581-92F2-98C8002E52F8}" type="pres">
      <dgm:prSet presAssocID="{A4D8DE9E-BAA3-4A3F-A1C3-19AD7B5A325C}" presName="rootComposite" presStyleCnt="0"/>
      <dgm:spPr/>
    </dgm:pt>
    <dgm:pt modelId="{E633B475-0797-412E-9412-C411E6B164F3}" type="pres">
      <dgm:prSet presAssocID="{A4D8DE9E-BAA3-4A3F-A1C3-19AD7B5A325C}" presName="rootText" presStyleLbl="node1" presStyleIdx="0" presStyleCnt="2"/>
      <dgm:spPr/>
      <dgm:t>
        <a:bodyPr/>
        <a:lstStyle/>
        <a:p>
          <a:endParaRPr lang="tr-TR"/>
        </a:p>
      </dgm:t>
    </dgm:pt>
    <dgm:pt modelId="{46F3E463-1C70-452E-ACC7-1F3D40A417BE}" type="pres">
      <dgm:prSet presAssocID="{A4D8DE9E-BAA3-4A3F-A1C3-19AD7B5A325C}" presName="rootConnector" presStyleLbl="node1" presStyleIdx="0" presStyleCnt="2"/>
      <dgm:spPr/>
      <dgm:t>
        <a:bodyPr/>
        <a:lstStyle/>
        <a:p>
          <a:endParaRPr lang="tr-TR"/>
        </a:p>
      </dgm:t>
    </dgm:pt>
    <dgm:pt modelId="{A6F21E3C-1830-49BD-99AB-FA0CA12D5FF7}" type="pres">
      <dgm:prSet presAssocID="{A4D8DE9E-BAA3-4A3F-A1C3-19AD7B5A325C}" presName="childShape" presStyleCnt="0"/>
      <dgm:spPr/>
    </dgm:pt>
    <dgm:pt modelId="{63F252C6-877C-4AC4-AFF9-EA03593EB8D4}" type="pres">
      <dgm:prSet presAssocID="{9BBFD73D-6296-4245-80D8-0EB095C8B230}" presName="Name13" presStyleLbl="parChTrans1D2" presStyleIdx="0" presStyleCnt="4"/>
      <dgm:spPr/>
      <dgm:t>
        <a:bodyPr/>
        <a:lstStyle/>
        <a:p>
          <a:endParaRPr lang="tr-TR"/>
        </a:p>
      </dgm:t>
    </dgm:pt>
    <dgm:pt modelId="{442D7C25-45B9-45FE-AC83-5BEAF6ADA44B}" type="pres">
      <dgm:prSet presAssocID="{9F54E687-FBB7-4F31-93C1-33BE4519D51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75D14D-4E6B-45C0-A101-ED4D91B77262}" type="pres">
      <dgm:prSet presAssocID="{028F8275-80A0-4D1F-930C-B5058F6E6400}" presName="Name13" presStyleLbl="parChTrans1D2" presStyleIdx="1" presStyleCnt="4"/>
      <dgm:spPr/>
      <dgm:t>
        <a:bodyPr/>
        <a:lstStyle/>
        <a:p>
          <a:endParaRPr lang="tr-TR"/>
        </a:p>
      </dgm:t>
    </dgm:pt>
    <dgm:pt modelId="{EC217E01-0AA8-49F4-BA9F-505E96F47459}" type="pres">
      <dgm:prSet presAssocID="{D5A5DDB4-6852-44C1-924E-5F05146D26EE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083973-7F98-4A8A-9A96-E3163C02C70F}" type="pres">
      <dgm:prSet presAssocID="{0BE9439C-6D72-4055-81EE-96FB4A0EDD83}" presName="root" presStyleCnt="0"/>
      <dgm:spPr/>
    </dgm:pt>
    <dgm:pt modelId="{F48E36D6-3972-412F-B78F-D212DE63020C}" type="pres">
      <dgm:prSet presAssocID="{0BE9439C-6D72-4055-81EE-96FB4A0EDD83}" presName="rootComposite" presStyleCnt="0"/>
      <dgm:spPr/>
    </dgm:pt>
    <dgm:pt modelId="{89E135AE-7D37-44FD-B8E7-61B1052FC1E4}" type="pres">
      <dgm:prSet presAssocID="{0BE9439C-6D72-4055-81EE-96FB4A0EDD83}" presName="rootText" presStyleLbl="node1" presStyleIdx="1" presStyleCnt="2"/>
      <dgm:spPr/>
      <dgm:t>
        <a:bodyPr/>
        <a:lstStyle/>
        <a:p>
          <a:endParaRPr lang="tr-TR"/>
        </a:p>
      </dgm:t>
    </dgm:pt>
    <dgm:pt modelId="{DC48181B-2DCB-403C-BAAA-01A0F8D23859}" type="pres">
      <dgm:prSet presAssocID="{0BE9439C-6D72-4055-81EE-96FB4A0EDD83}" presName="rootConnector" presStyleLbl="node1" presStyleIdx="1" presStyleCnt="2"/>
      <dgm:spPr/>
      <dgm:t>
        <a:bodyPr/>
        <a:lstStyle/>
        <a:p>
          <a:endParaRPr lang="tr-TR"/>
        </a:p>
      </dgm:t>
    </dgm:pt>
    <dgm:pt modelId="{04AA58C4-0055-480A-9B54-B6B8AB6A6478}" type="pres">
      <dgm:prSet presAssocID="{0BE9439C-6D72-4055-81EE-96FB4A0EDD83}" presName="childShape" presStyleCnt="0"/>
      <dgm:spPr/>
    </dgm:pt>
    <dgm:pt modelId="{8BCFD769-F7A5-4D67-804B-C9BE67CBE4B8}" type="pres">
      <dgm:prSet presAssocID="{F0C5A6D8-80B6-44CC-8AA1-E5E3A59A1D8D}" presName="Name13" presStyleLbl="parChTrans1D2" presStyleIdx="2" presStyleCnt="4"/>
      <dgm:spPr/>
      <dgm:t>
        <a:bodyPr/>
        <a:lstStyle/>
        <a:p>
          <a:endParaRPr lang="tr-TR"/>
        </a:p>
      </dgm:t>
    </dgm:pt>
    <dgm:pt modelId="{D3D1339D-C58C-4500-A80C-9F680C5FB151}" type="pres">
      <dgm:prSet presAssocID="{4B20EA56-E4C4-4750-A71F-ADEAD202DD53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86B2B9-8FF5-4577-BCDD-54989B4E6813}" type="pres">
      <dgm:prSet presAssocID="{3FCA1FA4-B37E-4973-BDA6-805F1E9BC970}" presName="Name13" presStyleLbl="parChTrans1D2" presStyleIdx="3" presStyleCnt="4"/>
      <dgm:spPr/>
      <dgm:t>
        <a:bodyPr/>
        <a:lstStyle/>
        <a:p>
          <a:endParaRPr lang="tr-TR"/>
        </a:p>
      </dgm:t>
    </dgm:pt>
    <dgm:pt modelId="{0243E6D1-C350-44E6-868B-13C367AC6112}" type="pres">
      <dgm:prSet presAssocID="{C54A3BC8-7BBF-468B-9EF4-5243048A69B4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C2B74BA-FE0A-44E7-A238-67CF7DEB7D0C}" type="presOf" srcId="{4B20EA56-E4C4-4750-A71F-ADEAD202DD53}" destId="{D3D1339D-C58C-4500-A80C-9F680C5FB151}" srcOrd="0" destOrd="0" presId="urn:microsoft.com/office/officeart/2005/8/layout/hierarchy3"/>
    <dgm:cxn modelId="{A5E38750-7571-4DD3-AA0F-364491F75F8C}" type="presOf" srcId="{A4D8DE9E-BAA3-4A3F-A1C3-19AD7B5A325C}" destId="{46F3E463-1C70-452E-ACC7-1F3D40A417BE}" srcOrd="1" destOrd="0" presId="urn:microsoft.com/office/officeart/2005/8/layout/hierarchy3"/>
    <dgm:cxn modelId="{95B9A48D-2306-4DBF-A6EB-4CF692F52244}" type="presOf" srcId="{028F8275-80A0-4D1F-930C-B5058F6E6400}" destId="{CC75D14D-4E6B-45C0-A101-ED4D91B77262}" srcOrd="0" destOrd="0" presId="urn:microsoft.com/office/officeart/2005/8/layout/hierarchy3"/>
    <dgm:cxn modelId="{C0884AF6-5E5A-48A2-950E-F43AFB03B795}" srcId="{CF8D566B-4395-4CD4-930E-2E2C7EA445B9}" destId="{0BE9439C-6D72-4055-81EE-96FB4A0EDD83}" srcOrd="1" destOrd="0" parTransId="{42F1F8CF-C9CE-4A27-B984-743C642C4D90}" sibTransId="{F330ACDD-C862-44A1-BF29-9FDC6B5FDB05}"/>
    <dgm:cxn modelId="{C457D3E8-D808-46E8-A260-8824E23ECC2E}" type="presOf" srcId="{0BE9439C-6D72-4055-81EE-96FB4A0EDD83}" destId="{89E135AE-7D37-44FD-B8E7-61B1052FC1E4}" srcOrd="0" destOrd="0" presId="urn:microsoft.com/office/officeart/2005/8/layout/hierarchy3"/>
    <dgm:cxn modelId="{B7B06E84-50C0-443D-9BD6-95EB2241A6CF}" srcId="{A4D8DE9E-BAA3-4A3F-A1C3-19AD7B5A325C}" destId="{9F54E687-FBB7-4F31-93C1-33BE4519D518}" srcOrd="0" destOrd="0" parTransId="{9BBFD73D-6296-4245-80D8-0EB095C8B230}" sibTransId="{09C29832-1554-46A0-B49D-180014318B3A}"/>
    <dgm:cxn modelId="{65D4E832-1908-4409-95D8-B36B06F60778}" type="presOf" srcId="{F0C5A6D8-80B6-44CC-8AA1-E5E3A59A1D8D}" destId="{8BCFD769-F7A5-4D67-804B-C9BE67CBE4B8}" srcOrd="0" destOrd="0" presId="urn:microsoft.com/office/officeart/2005/8/layout/hierarchy3"/>
    <dgm:cxn modelId="{4CDE2D26-411F-449A-94CC-DEE4BAAECFB2}" type="presOf" srcId="{9BBFD73D-6296-4245-80D8-0EB095C8B230}" destId="{63F252C6-877C-4AC4-AFF9-EA03593EB8D4}" srcOrd="0" destOrd="0" presId="urn:microsoft.com/office/officeart/2005/8/layout/hierarchy3"/>
    <dgm:cxn modelId="{43B32CB4-CE28-4BE4-B894-7600BC5945BA}" type="presOf" srcId="{9F54E687-FBB7-4F31-93C1-33BE4519D518}" destId="{442D7C25-45B9-45FE-AC83-5BEAF6ADA44B}" srcOrd="0" destOrd="0" presId="urn:microsoft.com/office/officeart/2005/8/layout/hierarchy3"/>
    <dgm:cxn modelId="{D3482499-82CB-4AFE-968E-71234696CC18}" type="presOf" srcId="{D5A5DDB4-6852-44C1-924E-5F05146D26EE}" destId="{EC217E01-0AA8-49F4-BA9F-505E96F47459}" srcOrd="0" destOrd="0" presId="urn:microsoft.com/office/officeart/2005/8/layout/hierarchy3"/>
    <dgm:cxn modelId="{7E208078-8E8D-459E-BECB-CEAA7DAD1AD5}" srcId="{0BE9439C-6D72-4055-81EE-96FB4A0EDD83}" destId="{C54A3BC8-7BBF-468B-9EF4-5243048A69B4}" srcOrd="1" destOrd="0" parTransId="{3FCA1FA4-B37E-4973-BDA6-805F1E9BC970}" sibTransId="{A42A8E17-653E-4BBE-B19B-1D73B6CC42A9}"/>
    <dgm:cxn modelId="{2D4A12A7-2660-4D89-8B45-9C351BABB6EE}" srcId="{A4D8DE9E-BAA3-4A3F-A1C3-19AD7B5A325C}" destId="{D5A5DDB4-6852-44C1-924E-5F05146D26EE}" srcOrd="1" destOrd="0" parTransId="{028F8275-80A0-4D1F-930C-B5058F6E6400}" sibTransId="{7FDE919A-4C76-4B2B-A1CF-C2E8B5A57C8D}"/>
    <dgm:cxn modelId="{8B3518F2-D8E2-4479-BCE5-5BB7B9378262}" type="presOf" srcId="{3FCA1FA4-B37E-4973-BDA6-805F1E9BC970}" destId="{0E86B2B9-8FF5-4577-BCDD-54989B4E6813}" srcOrd="0" destOrd="0" presId="urn:microsoft.com/office/officeart/2005/8/layout/hierarchy3"/>
    <dgm:cxn modelId="{676428E6-FC98-418A-84FA-9C25CD5673F6}" type="presOf" srcId="{0BE9439C-6D72-4055-81EE-96FB4A0EDD83}" destId="{DC48181B-2DCB-403C-BAAA-01A0F8D23859}" srcOrd="1" destOrd="0" presId="urn:microsoft.com/office/officeart/2005/8/layout/hierarchy3"/>
    <dgm:cxn modelId="{08B199A6-F4DF-4E68-B6CE-FBA35FEE2500}" srcId="{CF8D566B-4395-4CD4-930E-2E2C7EA445B9}" destId="{A4D8DE9E-BAA3-4A3F-A1C3-19AD7B5A325C}" srcOrd="0" destOrd="0" parTransId="{B2375095-5D0B-4277-9D21-0467841D9262}" sibTransId="{4FD1A154-F459-45D0-9DD8-03745CB9230E}"/>
    <dgm:cxn modelId="{2E935DD5-CE58-490E-BC5A-126E2FE9DE0E}" type="presOf" srcId="{C54A3BC8-7BBF-468B-9EF4-5243048A69B4}" destId="{0243E6D1-C350-44E6-868B-13C367AC6112}" srcOrd="0" destOrd="0" presId="urn:microsoft.com/office/officeart/2005/8/layout/hierarchy3"/>
    <dgm:cxn modelId="{11556070-AF4D-48A3-94EE-E0965FC7989E}" srcId="{0BE9439C-6D72-4055-81EE-96FB4A0EDD83}" destId="{4B20EA56-E4C4-4750-A71F-ADEAD202DD53}" srcOrd="0" destOrd="0" parTransId="{F0C5A6D8-80B6-44CC-8AA1-E5E3A59A1D8D}" sibTransId="{18F1129B-2649-4224-99F6-DEA912F59B5A}"/>
    <dgm:cxn modelId="{1BDA7AB9-3093-4C3E-B893-D10330401470}" type="presOf" srcId="{CF8D566B-4395-4CD4-930E-2E2C7EA445B9}" destId="{D8C639A8-9FDD-4CEA-954C-46E1C55DA5D4}" srcOrd="0" destOrd="0" presId="urn:microsoft.com/office/officeart/2005/8/layout/hierarchy3"/>
    <dgm:cxn modelId="{D038FC31-1D14-430D-85D1-CD1B78E37AA5}" type="presOf" srcId="{A4D8DE9E-BAA3-4A3F-A1C3-19AD7B5A325C}" destId="{E633B475-0797-412E-9412-C411E6B164F3}" srcOrd="0" destOrd="0" presId="urn:microsoft.com/office/officeart/2005/8/layout/hierarchy3"/>
    <dgm:cxn modelId="{0E5911D9-05DA-4CE9-9314-5E7FE457D742}" type="presParOf" srcId="{D8C639A8-9FDD-4CEA-954C-46E1C55DA5D4}" destId="{B812A8D3-98A2-4AB2-B26C-7CC18D169C0A}" srcOrd="0" destOrd="0" presId="urn:microsoft.com/office/officeart/2005/8/layout/hierarchy3"/>
    <dgm:cxn modelId="{0F3EB02E-D7D3-4CF4-871C-7BDE97DE1F0B}" type="presParOf" srcId="{B812A8D3-98A2-4AB2-B26C-7CC18D169C0A}" destId="{4D32C425-2D58-4581-92F2-98C8002E52F8}" srcOrd="0" destOrd="0" presId="urn:microsoft.com/office/officeart/2005/8/layout/hierarchy3"/>
    <dgm:cxn modelId="{1151D288-13C3-454F-9E86-13A07CF04C56}" type="presParOf" srcId="{4D32C425-2D58-4581-92F2-98C8002E52F8}" destId="{E633B475-0797-412E-9412-C411E6B164F3}" srcOrd="0" destOrd="0" presId="urn:microsoft.com/office/officeart/2005/8/layout/hierarchy3"/>
    <dgm:cxn modelId="{27088C6F-5E11-4101-890C-DD61587CF85F}" type="presParOf" srcId="{4D32C425-2D58-4581-92F2-98C8002E52F8}" destId="{46F3E463-1C70-452E-ACC7-1F3D40A417BE}" srcOrd="1" destOrd="0" presId="urn:microsoft.com/office/officeart/2005/8/layout/hierarchy3"/>
    <dgm:cxn modelId="{110B6FE3-EDF2-4373-94EC-55A403F03FEB}" type="presParOf" srcId="{B812A8D3-98A2-4AB2-B26C-7CC18D169C0A}" destId="{A6F21E3C-1830-49BD-99AB-FA0CA12D5FF7}" srcOrd="1" destOrd="0" presId="urn:microsoft.com/office/officeart/2005/8/layout/hierarchy3"/>
    <dgm:cxn modelId="{9E177EAB-182E-4A7A-9AEC-6E2588200EB2}" type="presParOf" srcId="{A6F21E3C-1830-49BD-99AB-FA0CA12D5FF7}" destId="{63F252C6-877C-4AC4-AFF9-EA03593EB8D4}" srcOrd="0" destOrd="0" presId="urn:microsoft.com/office/officeart/2005/8/layout/hierarchy3"/>
    <dgm:cxn modelId="{B1D83FC3-45B3-4FD8-9149-7A8C61AC7173}" type="presParOf" srcId="{A6F21E3C-1830-49BD-99AB-FA0CA12D5FF7}" destId="{442D7C25-45B9-45FE-AC83-5BEAF6ADA44B}" srcOrd="1" destOrd="0" presId="urn:microsoft.com/office/officeart/2005/8/layout/hierarchy3"/>
    <dgm:cxn modelId="{1ACE4C9C-9781-4D16-AA7E-9CA48C9B91DD}" type="presParOf" srcId="{A6F21E3C-1830-49BD-99AB-FA0CA12D5FF7}" destId="{CC75D14D-4E6B-45C0-A101-ED4D91B77262}" srcOrd="2" destOrd="0" presId="urn:microsoft.com/office/officeart/2005/8/layout/hierarchy3"/>
    <dgm:cxn modelId="{8E1EEF62-483A-4045-A508-538F0B912E90}" type="presParOf" srcId="{A6F21E3C-1830-49BD-99AB-FA0CA12D5FF7}" destId="{EC217E01-0AA8-49F4-BA9F-505E96F47459}" srcOrd="3" destOrd="0" presId="urn:microsoft.com/office/officeart/2005/8/layout/hierarchy3"/>
    <dgm:cxn modelId="{177E7591-35CF-421D-B967-D2BE6D4E407A}" type="presParOf" srcId="{D8C639A8-9FDD-4CEA-954C-46E1C55DA5D4}" destId="{EC083973-7F98-4A8A-9A96-E3163C02C70F}" srcOrd="1" destOrd="0" presId="urn:microsoft.com/office/officeart/2005/8/layout/hierarchy3"/>
    <dgm:cxn modelId="{013FEF05-E435-4760-82B0-135229683973}" type="presParOf" srcId="{EC083973-7F98-4A8A-9A96-E3163C02C70F}" destId="{F48E36D6-3972-412F-B78F-D212DE63020C}" srcOrd="0" destOrd="0" presId="urn:microsoft.com/office/officeart/2005/8/layout/hierarchy3"/>
    <dgm:cxn modelId="{017340D2-5295-47ED-A9ED-4B596D60BAA3}" type="presParOf" srcId="{F48E36D6-3972-412F-B78F-D212DE63020C}" destId="{89E135AE-7D37-44FD-B8E7-61B1052FC1E4}" srcOrd="0" destOrd="0" presId="urn:microsoft.com/office/officeart/2005/8/layout/hierarchy3"/>
    <dgm:cxn modelId="{0EE1C33C-2DC8-40A5-89A6-53C759C034A5}" type="presParOf" srcId="{F48E36D6-3972-412F-B78F-D212DE63020C}" destId="{DC48181B-2DCB-403C-BAAA-01A0F8D23859}" srcOrd="1" destOrd="0" presId="urn:microsoft.com/office/officeart/2005/8/layout/hierarchy3"/>
    <dgm:cxn modelId="{BB6DD39F-7241-4BA8-A052-A3CD9D9E9BF3}" type="presParOf" srcId="{EC083973-7F98-4A8A-9A96-E3163C02C70F}" destId="{04AA58C4-0055-480A-9B54-B6B8AB6A6478}" srcOrd="1" destOrd="0" presId="urn:microsoft.com/office/officeart/2005/8/layout/hierarchy3"/>
    <dgm:cxn modelId="{B0C836F7-4EE7-4A1E-974D-CF73FA309B05}" type="presParOf" srcId="{04AA58C4-0055-480A-9B54-B6B8AB6A6478}" destId="{8BCFD769-F7A5-4D67-804B-C9BE67CBE4B8}" srcOrd="0" destOrd="0" presId="urn:microsoft.com/office/officeart/2005/8/layout/hierarchy3"/>
    <dgm:cxn modelId="{44A25D03-49BC-4735-B3EA-47B14CB6305A}" type="presParOf" srcId="{04AA58C4-0055-480A-9B54-B6B8AB6A6478}" destId="{D3D1339D-C58C-4500-A80C-9F680C5FB151}" srcOrd="1" destOrd="0" presId="urn:microsoft.com/office/officeart/2005/8/layout/hierarchy3"/>
    <dgm:cxn modelId="{A53CDE94-8D28-4F10-93DF-532904EBF119}" type="presParOf" srcId="{04AA58C4-0055-480A-9B54-B6B8AB6A6478}" destId="{0E86B2B9-8FF5-4577-BCDD-54989B4E6813}" srcOrd="2" destOrd="0" presId="urn:microsoft.com/office/officeart/2005/8/layout/hierarchy3"/>
    <dgm:cxn modelId="{FF9ED5CF-BD3A-4CE9-935C-6D00D55F2C7F}" type="presParOf" srcId="{04AA58C4-0055-480A-9B54-B6B8AB6A6478}" destId="{0243E6D1-C350-44E6-868B-13C367AC611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25133-0C67-4C79-9286-1C64EEDD1199}">
      <dsp:nvSpPr>
        <dsp:cNvPr id="0" name=""/>
        <dsp:cNvSpPr/>
      </dsp:nvSpPr>
      <dsp:spPr>
        <a:xfrm>
          <a:off x="552926" y="1885"/>
          <a:ext cx="2226171" cy="1335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>
              <a:solidFill>
                <a:schemeClr val="bg1"/>
              </a:solidFill>
            </a:rPr>
            <a:t>Dayanıklı, </a:t>
          </a:r>
          <a:endParaRPr lang="tr-TR" sz="1600" b="1" i="0" u="none" kern="1200" dirty="0">
            <a:solidFill>
              <a:schemeClr val="bg1"/>
            </a:solidFill>
          </a:endParaRPr>
        </a:p>
      </dsp:txBody>
      <dsp:txXfrm>
        <a:off x="552926" y="1885"/>
        <a:ext cx="2226171" cy="1335702"/>
      </dsp:txXfrm>
    </dsp:sp>
    <dsp:sp modelId="{AC9DE6C2-0B81-4B5D-A59A-4A641AD0EE91}">
      <dsp:nvSpPr>
        <dsp:cNvPr id="0" name=""/>
        <dsp:cNvSpPr/>
      </dsp:nvSpPr>
      <dsp:spPr>
        <a:xfrm>
          <a:off x="3001714" y="1885"/>
          <a:ext cx="2226171" cy="1335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>
              <a:solidFill>
                <a:schemeClr val="bg1"/>
              </a:solidFill>
            </a:rPr>
            <a:t>Kaymayan,</a:t>
          </a:r>
          <a:endParaRPr lang="tr-TR" sz="1600" b="1" i="0" u="none" kern="1200" dirty="0">
            <a:solidFill>
              <a:schemeClr val="bg1"/>
            </a:solidFill>
          </a:endParaRPr>
        </a:p>
      </dsp:txBody>
      <dsp:txXfrm>
        <a:off x="3001714" y="1885"/>
        <a:ext cx="2226171" cy="1335702"/>
      </dsp:txXfrm>
    </dsp:sp>
    <dsp:sp modelId="{19F5B4C0-90D9-46E6-98FD-73ACFF4DF65F}">
      <dsp:nvSpPr>
        <dsp:cNvPr id="0" name=""/>
        <dsp:cNvSpPr/>
      </dsp:nvSpPr>
      <dsp:spPr>
        <a:xfrm>
          <a:off x="5450502" y="1885"/>
          <a:ext cx="2226171" cy="1335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>
              <a:solidFill>
                <a:schemeClr val="bg1"/>
              </a:solidFill>
            </a:rPr>
            <a:t>Emici olmayan, </a:t>
          </a:r>
          <a:endParaRPr lang="tr-TR" sz="1600" b="1" i="0" u="none" kern="1200" dirty="0">
            <a:solidFill>
              <a:schemeClr val="bg1"/>
            </a:solidFill>
          </a:endParaRPr>
        </a:p>
      </dsp:txBody>
      <dsp:txXfrm>
        <a:off x="5450502" y="1885"/>
        <a:ext cx="2226171" cy="1335702"/>
      </dsp:txXfrm>
    </dsp:sp>
    <dsp:sp modelId="{D597915C-9C83-4D0A-ACDC-16EC7BE2C66A}">
      <dsp:nvSpPr>
        <dsp:cNvPr id="0" name=""/>
        <dsp:cNvSpPr/>
      </dsp:nvSpPr>
      <dsp:spPr>
        <a:xfrm>
          <a:off x="552926" y="1560205"/>
          <a:ext cx="2226171" cy="1335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>
              <a:solidFill>
                <a:schemeClr val="bg1"/>
              </a:solidFill>
            </a:rPr>
            <a:t>Kolay temizlenebilir, </a:t>
          </a:r>
          <a:endParaRPr lang="tr-TR" sz="1600" b="1" i="0" u="none" kern="1200" dirty="0">
            <a:solidFill>
              <a:schemeClr val="bg1"/>
            </a:solidFill>
          </a:endParaRPr>
        </a:p>
      </dsp:txBody>
      <dsp:txXfrm>
        <a:off x="552926" y="1560205"/>
        <a:ext cx="2226171" cy="1335702"/>
      </dsp:txXfrm>
    </dsp:sp>
    <dsp:sp modelId="{9F38BA3C-4F2E-425C-ADDA-DAAA8B47B47F}">
      <dsp:nvSpPr>
        <dsp:cNvPr id="0" name=""/>
        <dsp:cNvSpPr/>
      </dsp:nvSpPr>
      <dsp:spPr>
        <a:xfrm>
          <a:off x="3001714" y="1560205"/>
          <a:ext cx="2226171" cy="1335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>
              <a:solidFill>
                <a:schemeClr val="bg1"/>
              </a:solidFill>
            </a:rPr>
            <a:t>Bakımı kolay</a:t>
          </a:r>
          <a:endParaRPr lang="tr-TR" sz="1600" b="1" i="0" u="none" kern="1200" dirty="0">
            <a:solidFill>
              <a:schemeClr val="bg1"/>
            </a:solidFill>
          </a:endParaRPr>
        </a:p>
      </dsp:txBody>
      <dsp:txXfrm>
        <a:off x="3001714" y="1560205"/>
        <a:ext cx="2226171" cy="1335702"/>
      </dsp:txXfrm>
    </dsp:sp>
    <dsp:sp modelId="{0A6B17C8-EF28-4307-BD91-B0A736DCF649}">
      <dsp:nvSpPr>
        <dsp:cNvPr id="0" name=""/>
        <dsp:cNvSpPr/>
      </dsp:nvSpPr>
      <dsp:spPr>
        <a:xfrm>
          <a:off x="5450502" y="1560205"/>
          <a:ext cx="2226171" cy="1335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>
              <a:solidFill>
                <a:schemeClr val="bg1"/>
              </a:solidFill>
            </a:rPr>
            <a:t>Güvenli materyalden seçilmelidir,</a:t>
          </a:r>
          <a:endParaRPr lang="tr-TR" sz="1600" b="1" i="0" u="none" kern="1200" dirty="0">
            <a:solidFill>
              <a:schemeClr val="bg1"/>
            </a:solidFill>
          </a:endParaRPr>
        </a:p>
      </dsp:txBody>
      <dsp:txXfrm>
        <a:off x="5450502" y="1560205"/>
        <a:ext cx="2226171" cy="1335702"/>
      </dsp:txXfrm>
    </dsp:sp>
    <dsp:sp modelId="{13028D71-AFDB-4E0A-B881-DD2902CC1F00}">
      <dsp:nvSpPr>
        <dsp:cNvPr id="0" name=""/>
        <dsp:cNvSpPr/>
      </dsp:nvSpPr>
      <dsp:spPr>
        <a:xfrm>
          <a:off x="552926" y="3118524"/>
          <a:ext cx="2226171" cy="1335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>
              <a:solidFill>
                <a:schemeClr val="bg1"/>
              </a:solidFill>
            </a:rPr>
            <a:t>Zemin uygun eğimde olmalıdır,</a:t>
          </a:r>
          <a:endParaRPr lang="tr-TR" sz="1600" b="1" i="0" u="none" kern="1200" dirty="0">
            <a:solidFill>
              <a:schemeClr val="bg1"/>
            </a:solidFill>
          </a:endParaRPr>
        </a:p>
      </dsp:txBody>
      <dsp:txXfrm>
        <a:off x="552926" y="3118524"/>
        <a:ext cx="2226171" cy="1335702"/>
      </dsp:txXfrm>
    </dsp:sp>
    <dsp:sp modelId="{56204AF6-8AA2-45FF-AA29-3C975BA2C36E}">
      <dsp:nvSpPr>
        <dsp:cNvPr id="0" name=""/>
        <dsp:cNvSpPr/>
      </dsp:nvSpPr>
      <dsp:spPr>
        <a:xfrm>
          <a:off x="3001714" y="3118524"/>
          <a:ext cx="2226171" cy="1335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>
              <a:solidFill>
                <a:schemeClr val="bg1"/>
              </a:solidFill>
            </a:rPr>
            <a:t>Yeterli ızgaralar sayesinde su akışı sağlanabilmelidir,</a:t>
          </a:r>
          <a:endParaRPr lang="tr-TR" sz="1600" b="1" i="0" u="none" kern="1200" dirty="0">
            <a:solidFill>
              <a:schemeClr val="bg1"/>
            </a:solidFill>
          </a:endParaRPr>
        </a:p>
      </dsp:txBody>
      <dsp:txXfrm>
        <a:off x="3001714" y="3118524"/>
        <a:ext cx="2226171" cy="1335702"/>
      </dsp:txXfrm>
    </dsp:sp>
    <dsp:sp modelId="{D27BEDDF-B8E4-4E1C-AD0A-EF0D6FACD888}">
      <dsp:nvSpPr>
        <dsp:cNvPr id="0" name=""/>
        <dsp:cNvSpPr/>
      </dsp:nvSpPr>
      <dsp:spPr>
        <a:xfrm>
          <a:off x="5450502" y="3118524"/>
          <a:ext cx="2226171" cy="1335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>
              <a:solidFill>
                <a:schemeClr val="bg1"/>
              </a:solidFill>
            </a:rPr>
            <a:t>Zeminde çatlak, kırık, yarık olmamalıdır </a:t>
          </a:r>
          <a:endParaRPr lang="tr-TR" sz="1600" b="1" i="0" u="none" kern="1200" dirty="0">
            <a:solidFill>
              <a:schemeClr val="bg1"/>
            </a:solidFill>
          </a:endParaRPr>
        </a:p>
      </dsp:txBody>
      <dsp:txXfrm>
        <a:off x="5450502" y="3118524"/>
        <a:ext cx="2226171" cy="1335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37924-41C9-42E4-82D5-CFA8B7222421}">
      <dsp:nvSpPr>
        <dsp:cNvPr id="0" name=""/>
        <dsp:cNvSpPr/>
      </dsp:nvSpPr>
      <dsp:spPr>
        <a:xfrm>
          <a:off x="1196338" y="0"/>
          <a:ext cx="5075585" cy="507558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EFFE8-7A2A-4541-B1DD-1204C782419A}">
      <dsp:nvSpPr>
        <dsp:cNvPr id="0" name=""/>
        <dsp:cNvSpPr/>
      </dsp:nvSpPr>
      <dsp:spPr>
        <a:xfrm>
          <a:off x="3734131" y="508054"/>
          <a:ext cx="3299130" cy="9021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>
              <a:solidFill>
                <a:srgbClr val="000000"/>
              </a:solidFill>
            </a:rPr>
            <a:t>Sağlam, girintisiz, çıkıntısız, çatlaksız ve kırıksız olmalıdır</a:t>
          </a:r>
          <a:endParaRPr lang="tr-TR" sz="1600" b="1" i="0" u="none" kern="1200" dirty="0"/>
        </a:p>
      </dsp:txBody>
      <dsp:txXfrm>
        <a:off x="3778168" y="552091"/>
        <a:ext cx="3211056" cy="814031"/>
      </dsp:txXfrm>
    </dsp:sp>
    <dsp:sp modelId="{E39CE34C-9558-4C3A-8301-C00FF7D0EFD9}">
      <dsp:nvSpPr>
        <dsp:cNvPr id="0" name=""/>
        <dsp:cNvSpPr/>
      </dsp:nvSpPr>
      <dsp:spPr>
        <a:xfrm>
          <a:off x="3734131" y="1522923"/>
          <a:ext cx="3299130" cy="9021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>
              <a:solidFill>
                <a:srgbClr val="000000"/>
              </a:solidFill>
            </a:rPr>
            <a:t>Duvarlar açık renk, mümkünse tavana(en az 2 m) kadar fayans olmalıdır,</a:t>
          </a:r>
          <a:endParaRPr lang="tr-TR" sz="1600" b="1" i="0" u="none" kern="1200" dirty="0"/>
        </a:p>
      </dsp:txBody>
      <dsp:txXfrm>
        <a:off x="3778168" y="1566960"/>
        <a:ext cx="3211056" cy="814031"/>
      </dsp:txXfrm>
    </dsp:sp>
    <dsp:sp modelId="{9E741258-40B0-4B14-9DD4-747E4ED3136D}">
      <dsp:nvSpPr>
        <dsp:cNvPr id="0" name=""/>
        <dsp:cNvSpPr/>
      </dsp:nvSpPr>
      <dsp:spPr>
        <a:xfrm>
          <a:off x="3734131" y="2537792"/>
          <a:ext cx="3299130" cy="9021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>
              <a:solidFill>
                <a:srgbClr val="000000"/>
              </a:solidFill>
            </a:rPr>
            <a:t>Duvar boyası, boyanın nem ve buharda dökülmesini engellemek için su bazlı seçilmelidir,</a:t>
          </a:r>
          <a:endParaRPr lang="tr-TR" sz="1600" b="1" i="0" u="none" kern="1200" dirty="0"/>
        </a:p>
      </dsp:txBody>
      <dsp:txXfrm>
        <a:off x="3778168" y="2581829"/>
        <a:ext cx="3211056" cy="814031"/>
      </dsp:txXfrm>
    </dsp:sp>
    <dsp:sp modelId="{A2E46961-115B-4640-B91B-A99EF3DA69F5}">
      <dsp:nvSpPr>
        <dsp:cNvPr id="0" name=""/>
        <dsp:cNvSpPr/>
      </dsp:nvSpPr>
      <dsp:spPr>
        <a:xfrm>
          <a:off x="3734131" y="3552661"/>
          <a:ext cx="3299130" cy="9021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i="0" u="none" kern="1200" dirty="0" smtClean="0"/>
            <a:t>Tavan yüksekliği en az 4-5m olmalıdır</a:t>
          </a:r>
          <a:endParaRPr lang="tr-TR" sz="1600" b="1" i="0" u="none" kern="1200" dirty="0"/>
        </a:p>
      </dsp:txBody>
      <dsp:txXfrm>
        <a:off x="3778168" y="3596698"/>
        <a:ext cx="3211056" cy="814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25D4A-3ED3-41F4-9266-1DAB523D29FA}">
      <dsp:nvSpPr>
        <dsp:cNvPr id="0" name=""/>
        <dsp:cNvSpPr/>
      </dsp:nvSpPr>
      <dsp:spPr>
        <a:xfrm>
          <a:off x="0" y="548781"/>
          <a:ext cx="66967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338BA-1047-478B-9FD7-CC8FEEAD9D2F}">
      <dsp:nvSpPr>
        <dsp:cNvPr id="0" name=""/>
        <dsp:cNvSpPr/>
      </dsp:nvSpPr>
      <dsp:spPr>
        <a:xfrm>
          <a:off x="334837" y="43347"/>
          <a:ext cx="4687720" cy="815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</a:rPr>
            <a:t>Kapılar temiz, mümkünse kendiliğinden kapanan cinste ve yeter sayıda olmalıdır</a:t>
          </a:r>
          <a:endParaRPr lang="tr-TR" sz="1800" kern="1200" dirty="0">
            <a:solidFill>
              <a:schemeClr val="bg1"/>
            </a:solidFill>
          </a:endParaRPr>
        </a:p>
      </dsp:txBody>
      <dsp:txXfrm>
        <a:off x="374641" y="83151"/>
        <a:ext cx="4608112" cy="735785"/>
      </dsp:txXfrm>
    </dsp:sp>
    <dsp:sp modelId="{5C0A149B-B1EB-4232-9C59-3F244C437D9D}">
      <dsp:nvSpPr>
        <dsp:cNvPr id="0" name=""/>
        <dsp:cNvSpPr/>
      </dsp:nvSpPr>
      <dsp:spPr>
        <a:xfrm>
          <a:off x="0" y="1501341"/>
          <a:ext cx="66967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C21DA-F5C0-4DB7-A702-4A2B7241D4AD}">
      <dsp:nvSpPr>
        <dsp:cNvPr id="0" name=""/>
        <dsp:cNvSpPr/>
      </dsp:nvSpPr>
      <dsp:spPr>
        <a:xfrm>
          <a:off x="334837" y="1191381"/>
          <a:ext cx="46877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</a:rPr>
            <a:t>Pencereler yüksek (120 cm yükseklikte) olmalıdır</a:t>
          </a:r>
          <a:endParaRPr lang="tr-TR" sz="1800" kern="1200" dirty="0">
            <a:solidFill>
              <a:schemeClr val="bg1"/>
            </a:solidFill>
          </a:endParaRPr>
        </a:p>
      </dsp:txBody>
      <dsp:txXfrm>
        <a:off x="365099" y="1221643"/>
        <a:ext cx="4627196" cy="559396"/>
      </dsp:txXfrm>
    </dsp:sp>
    <dsp:sp modelId="{F325DA5A-A098-4A08-BAEA-FDA03B7B18FC}">
      <dsp:nvSpPr>
        <dsp:cNvPr id="0" name=""/>
        <dsp:cNvSpPr/>
      </dsp:nvSpPr>
      <dsp:spPr>
        <a:xfrm>
          <a:off x="0" y="2453901"/>
          <a:ext cx="66967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B11B0-35C5-4B97-95FA-D05B05ACEE76}">
      <dsp:nvSpPr>
        <dsp:cNvPr id="0" name=""/>
        <dsp:cNvSpPr/>
      </dsp:nvSpPr>
      <dsp:spPr>
        <a:xfrm>
          <a:off x="359990" y="1853669"/>
          <a:ext cx="46877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</a:rPr>
            <a:t>Pencereler tellenmiş olmalıdır</a:t>
          </a:r>
          <a:endParaRPr lang="tr-TR" sz="1800" kern="1200" dirty="0">
            <a:solidFill>
              <a:schemeClr val="bg1"/>
            </a:solidFill>
          </a:endParaRPr>
        </a:p>
      </dsp:txBody>
      <dsp:txXfrm>
        <a:off x="390252" y="1883931"/>
        <a:ext cx="4627196" cy="559396"/>
      </dsp:txXfrm>
    </dsp:sp>
    <dsp:sp modelId="{64695AD9-39AD-4448-A123-4B78A48304F7}">
      <dsp:nvSpPr>
        <dsp:cNvPr id="0" name=""/>
        <dsp:cNvSpPr/>
      </dsp:nvSpPr>
      <dsp:spPr>
        <a:xfrm>
          <a:off x="0" y="3406461"/>
          <a:ext cx="66967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48F39-5928-43B9-90B9-A78D6BDE8DA8}">
      <dsp:nvSpPr>
        <dsp:cNvPr id="0" name=""/>
        <dsp:cNvSpPr/>
      </dsp:nvSpPr>
      <dsp:spPr>
        <a:xfrm>
          <a:off x="334837" y="3096501"/>
          <a:ext cx="46877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</a:rPr>
            <a:t>Camlar içeriden ve dışarıdan kolayca temizlenebilmelidir </a:t>
          </a:r>
          <a:endParaRPr lang="tr-TR" sz="1800" kern="1200" dirty="0">
            <a:solidFill>
              <a:schemeClr val="bg1"/>
            </a:solidFill>
          </a:endParaRPr>
        </a:p>
      </dsp:txBody>
      <dsp:txXfrm>
        <a:off x="365099" y="3126763"/>
        <a:ext cx="4627196" cy="559396"/>
      </dsp:txXfrm>
    </dsp:sp>
    <dsp:sp modelId="{C3D4757E-8BDF-46E1-8403-0F27C8D0522F}">
      <dsp:nvSpPr>
        <dsp:cNvPr id="0" name=""/>
        <dsp:cNvSpPr/>
      </dsp:nvSpPr>
      <dsp:spPr>
        <a:xfrm>
          <a:off x="0" y="4359021"/>
          <a:ext cx="669674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C5629-A30D-414E-8972-4129B596E717}">
      <dsp:nvSpPr>
        <dsp:cNvPr id="0" name=""/>
        <dsp:cNvSpPr/>
      </dsp:nvSpPr>
      <dsp:spPr>
        <a:xfrm>
          <a:off x="334837" y="4049061"/>
          <a:ext cx="46877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</a:rPr>
            <a:t>Toplam pencere yüzeyi tabanın ¼’ü kadar olmalıdır</a:t>
          </a:r>
          <a:endParaRPr lang="tr-TR" sz="1800" kern="1200" dirty="0">
            <a:solidFill>
              <a:schemeClr val="bg1"/>
            </a:solidFill>
          </a:endParaRPr>
        </a:p>
      </dsp:txBody>
      <dsp:txXfrm>
        <a:off x="365099" y="4079323"/>
        <a:ext cx="4627196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9907C-6FDB-4CBB-91B5-D4E17D51C28E}">
      <dsp:nvSpPr>
        <dsp:cNvPr id="0" name=""/>
        <dsp:cNvSpPr/>
      </dsp:nvSpPr>
      <dsp:spPr>
        <a:xfrm>
          <a:off x="1004" y="0"/>
          <a:ext cx="2611933" cy="32403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0" i="0" u="none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0" i="0" u="none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0" i="0" u="none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0" i="0" u="none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i="0" u="none" kern="1200" dirty="0" smtClean="0">
              <a:solidFill>
                <a:schemeClr val="tx1"/>
              </a:solidFill>
            </a:rPr>
            <a:t>Mümkünse </a:t>
          </a:r>
          <a:r>
            <a:rPr lang="tr-TR" sz="2400" b="0" i="0" u="none" kern="1200" dirty="0" smtClean="0">
              <a:solidFill>
                <a:schemeClr val="tx1"/>
              </a:solidFill>
            </a:rPr>
            <a:t>doğal aydınlatma, yapay aydınlatmaya tercih edilmelidir,</a:t>
          </a:r>
          <a:endParaRPr lang="tr-TR" sz="2400" b="0" i="0" u="none" kern="1200" dirty="0">
            <a:solidFill>
              <a:schemeClr val="tx1"/>
            </a:solidFill>
          </a:endParaRPr>
        </a:p>
      </dsp:txBody>
      <dsp:txXfrm>
        <a:off x="1004" y="0"/>
        <a:ext cx="2611933" cy="972108"/>
      </dsp:txXfrm>
    </dsp:sp>
    <dsp:sp modelId="{F8FB4B3F-21B3-4993-B1B1-99A4F246F347}">
      <dsp:nvSpPr>
        <dsp:cNvPr id="0" name=""/>
        <dsp:cNvSpPr/>
      </dsp:nvSpPr>
      <dsp:spPr>
        <a:xfrm>
          <a:off x="2801676" y="0"/>
          <a:ext cx="2611933" cy="32403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0" i="0" u="none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0" i="0" u="none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0" i="0" u="none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0" i="0" u="none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0" i="0" u="none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i="0" u="none" kern="1200" dirty="0" smtClean="0">
              <a:solidFill>
                <a:schemeClr val="tx1"/>
              </a:solidFill>
            </a:rPr>
            <a:t>Hazırlama</a:t>
          </a:r>
          <a:r>
            <a:rPr lang="tr-TR" sz="2400" b="0" i="0" u="none" kern="1200" dirty="0" smtClean="0">
              <a:solidFill>
                <a:schemeClr val="tx1"/>
              </a:solidFill>
            </a:rPr>
            <a:t>, depolama, servis ve buzdolabı için seçilen ampuller kırılmaya karşı dayanıklı olmalıdır. </a:t>
          </a:r>
          <a:endParaRPr lang="tr-TR" sz="2400" b="0" i="0" u="none" kern="1200" dirty="0">
            <a:solidFill>
              <a:schemeClr val="tx1"/>
            </a:solidFill>
          </a:endParaRPr>
        </a:p>
      </dsp:txBody>
      <dsp:txXfrm>
        <a:off x="2801676" y="0"/>
        <a:ext cx="2611933" cy="972108"/>
      </dsp:txXfrm>
    </dsp:sp>
    <dsp:sp modelId="{3BD828BF-3AD7-452A-B657-9314E91DF37B}">
      <dsp:nvSpPr>
        <dsp:cNvPr id="0" name=""/>
        <dsp:cNvSpPr/>
      </dsp:nvSpPr>
      <dsp:spPr>
        <a:xfrm>
          <a:off x="5616661" y="0"/>
          <a:ext cx="2611933" cy="32403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Mutfakta yapılan işe uygun aydınlatma gücü kullanılmalıdır.</a:t>
          </a:r>
          <a:endParaRPr lang="tr-TR" sz="2400" kern="1200" dirty="0"/>
        </a:p>
      </dsp:txBody>
      <dsp:txXfrm>
        <a:off x="5616661" y="0"/>
        <a:ext cx="2611933" cy="9721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CDBDA-1C6C-4A75-B9A0-986435116FB4}">
      <dsp:nvSpPr>
        <dsp:cNvPr id="0" name=""/>
        <dsp:cNvSpPr/>
      </dsp:nvSpPr>
      <dsp:spPr>
        <a:xfrm>
          <a:off x="1698639" y="0"/>
          <a:ext cx="4092190" cy="159902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E4375-5B5F-45FD-B21F-D494FD4369A4}">
      <dsp:nvSpPr>
        <dsp:cNvPr id="0" name=""/>
        <dsp:cNvSpPr/>
      </dsp:nvSpPr>
      <dsp:spPr>
        <a:xfrm>
          <a:off x="3305630" y="3731969"/>
          <a:ext cx="793060" cy="507558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55E4AAE-EA36-44DC-8866-27E07D8374BE}">
      <dsp:nvSpPr>
        <dsp:cNvPr id="0" name=""/>
        <dsp:cNvSpPr/>
      </dsp:nvSpPr>
      <dsp:spPr>
        <a:xfrm>
          <a:off x="1677795" y="3805952"/>
          <a:ext cx="4205249" cy="135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b="1" i="0" u="none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i="0" u="none" kern="1200" dirty="0" smtClean="0"/>
            <a:t>Dışarı atılan kirli hava içeri alınandan fazla olmalıdır.</a:t>
          </a:r>
          <a:endParaRPr lang="tr-TR" sz="1800" b="1" i="0" u="none" kern="1200" dirty="0"/>
        </a:p>
      </dsp:txBody>
      <dsp:txXfrm>
        <a:off x="1677795" y="3805952"/>
        <a:ext cx="4205249" cy="1352935"/>
      </dsp:txXfrm>
    </dsp:sp>
    <dsp:sp modelId="{6C770AD0-574E-4F9D-A289-6D20287344D4}">
      <dsp:nvSpPr>
        <dsp:cNvPr id="0" name=""/>
        <dsp:cNvSpPr/>
      </dsp:nvSpPr>
      <dsp:spPr>
        <a:xfrm>
          <a:off x="2940409" y="1540637"/>
          <a:ext cx="1834433" cy="20294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i="0" u="none" kern="1200" dirty="0" smtClean="0">
              <a:solidFill>
                <a:schemeClr val="tx1"/>
              </a:solidFill>
            </a:rPr>
            <a:t>Mutfağın sıcaklığı yazın 18 C, kışın 22 C olmalıdır.</a:t>
          </a:r>
          <a:endParaRPr lang="tr-TR" sz="1400" b="0" i="0" u="none" kern="1200" dirty="0">
            <a:solidFill>
              <a:schemeClr val="tx1"/>
            </a:solidFill>
          </a:endParaRPr>
        </a:p>
      </dsp:txBody>
      <dsp:txXfrm>
        <a:off x="3209055" y="1837836"/>
        <a:ext cx="1297141" cy="1435004"/>
      </dsp:txXfrm>
    </dsp:sp>
    <dsp:sp modelId="{16448568-CB49-4FFA-9B6E-406744EEED9B}">
      <dsp:nvSpPr>
        <dsp:cNvPr id="0" name=""/>
        <dsp:cNvSpPr/>
      </dsp:nvSpPr>
      <dsp:spPr>
        <a:xfrm>
          <a:off x="1479524" y="225842"/>
          <a:ext cx="2272693" cy="20294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i="0" u="none" kern="1200" smtClean="0"/>
            <a:t>Yapay havalandırmada cihazlar kolay sökülebilen, sık temizlenebilen özellikte olmalı</a:t>
          </a:r>
          <a:endParaRPr lang="tr-TR" sz="1400" b="0" i="0" u="none" kern="1200" dirty="0"/>
        </a:p>
      </dsp:txBody>
      <dsp:txXfrm>
        <a:off x="1812352" y="523041"/>
        <a:ext cx="1607037" cy="1435004"/>
      </dsp:txXfrm>
    </dsp:sp>
    <dsp:sp modelId="{B4B18027-C235-4B24-84EC-CF7707CF38F9}">
      <dsp:nvSpPr>
        <dsp:cNvPr id="0" name=""/>
        <dsp:cNvSpPr/>
      </dsp:nvSpPr>
      <dsp:spPr>
        <a:xfrm>
          <a:off x="3825266" y="-65523"/>
          <a:ext cx="2402139" cy="20294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i="0" u="none" kern="1200" smtClean="0"/>
            <a:t>Havalandırma kir veya çekilen yağın geri damlamasını engelleyecek şekilde yapılmalı</a:t>
          </a:r>
          <a:endParaRPr lang="tr-TR" sz="1400" b="0" i="0" u="none" kern="1200" dirty="0"/>
        </a:p>
      </dsp:txBody>
      <dsp:txXfrm>
        <a:off x="4177051" y="231676"/>
        <a:ext cx="1698569" cy="1435004"/>
      </dsp:txXfrm>
    </dsp:sp>
    <dsp:sp modelId="{E66F7932-96A6-4370-8D7C-01FC4334B70A}">
      <dsp:nvSpPr>
        <dsp:cNvPr id="0" name=""/>
        <dsp:cNvSpPr/>
      </dsp:nvSpPr>
      <dsp:spPr>
        <a:xfrm>
          <a:off x="864080" y="144012"/>
          <a:ext cx="5770502" cy="361174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F374F-E81F-4B19-A377-EB05625CF0FF}">
      <dsp:nvSpPr>
        <dsp:cNvPr id="0" name=""/>
        <dsp:cNvSpPr/>
      </dsp:nvSpPr>
      <dsp:spPr>
        <a:xfrm>
          <a:off x="578639" y="0"/>
          <a:ext cx="6557920" cy="445611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3545B-E44C-4E2E-95CD-96A6ABBB9C79}">
      <dsp:nvSpPr>
        <dsp:cNvPr id="0" name=""/>
        <dsp:cNvSpPr/>
      </dsp:nvSpPr>
      <dsp:spPr>
        <a:xfrm>
          <a:off x="8287" y="1336833"/>
          <a:ext cx="2483330" cy="1782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Ekmek-su servisi bankonun sonunda yapılmalı</a:t>
          </a:r>
          <a:endParaRPr lang="tr-TR" sz="1900" kern="1200" dirty="0"/>
        </a:p>
      </dsp:txBody>
      <dsp:txXfrm>
        <a:off x="95299" y="1423845"/>
        <a:ext cx="2309306" cy="1608421"/>
      </dsp:txXfrm>
    </dsp:sp>
    <dsp:sp modelId="{FECA8B6A-5ABF-4449-B997-C1009454B1E6}">
      <dsp:nvSpPr>
        <dsp:cNvPr id="0" name=""/>
        <dsp:cNvSpPr/>
      </dsp:nvSpPr>
      <dsp:spPr>
        <a:xfrm>
          <a:off x="2615934" y="1336833"/>
          <a:ext cx="2483330" cy="1782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Su servisi ayrı soğuk su araçları ile de yapılabilir.</a:t>
          </a:r>
          <a:endParaRPr lang="tr-TR" sz="1900" kern="1200" dirty="0"/>
        </a:p>
      </dsp:txBody>
      <dsp:txXfrm>
        <a:off x="2702946" y="1423845"/>
        <a:ext cx="2309306" cy="1608421"/>
      </dsp:txXfrm>
    </dsp:sp>
    <dsp:sp modelId="{DD0B3DE2-0A78-4D23-A749-F6DBDCE55FFC}">
      <dsp:nvSpPr>
        <dsp:cNvPr id="0" name=""/>
        <dsp:cNvSpPr/>
      </dsp:nvSpPr>
      <dsp:spPr>
        <a:xfrm>
          <a:off x="5223582" y="1336833"/>
          <a:ext cx="2483330" cy="1782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Soğutucuların yanında temiz ve kirli bardakların konacağı 2 ayrı tezgah olmalıdır.</a:t>
          </a:r>
          <a:endParaRPr lang="tr-TR" sz="1900" kern="1200" dirty="0"/>
        </a:p>
      </dsp:txBody>
      <dsp:txXfrm>
        <a:off x="5310594" y="1423845"/>
        <a:ext cx="2309306" cy="16084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3B475-0797-412E-9412-C411E6B164F3}">
      <dsp:nvSpPr>
        <dsp:cNvPr id="0" name=""/>
        <dsp:cNvSpPr/>
      </dsp:nvSpPr>
      <dsp:spPr>
        <a:xfrm>
          <a:off x="266097" y="430"/>
          <a:ext cx="3064432" cy="1532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Bulaşık Toplama Penceresi</a:t>
          </a:r>
          <a:endParaRPr lang="tr-TR" sz="2800" kern="1200" dirty="0"/>
        </a:p>
      </dsp:txBody>
      <dsp:txXfrm>
        <a:off x="310974" y="45307"/>
        <a:ext cx="2974678" cy="1442462"/>
      </dsp:txXfrm>
    </dsp:sp>
    <dsp:sp modelId="{63F252C6-877C-4AC4-AFF9-EA03593EB8D4}">
      <dsp:nvSpPr>
        <dsp:cNvPr id="0" name=""/>
        <dsp:cNvSpPr/>
      </dsp:nvSpPr>
      <dsp:spPr>
        <a:xfrm>
          <a:off x="572541" y="1532646"/>
          <a:ext cx="306443" cy="1149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162"/>
              </a:lnTo>
              <a:lnTo>
                <a:pt x="306443" y="1149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D7C25-45B9-45FE-AC83-5BEAF6ADA44B}">
      <dsp:nvSpPr>
        <dsp:cNvPr id="0" name=""/>
        <dsp:cNvSpPr/>
      </dsp:nvSpPr>
      <dsp:spPr>
        <a:xfrm>
          <a:off x="878984" y="1915700"/>
          <a:ext cx="2451545" cy="1532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Yemekhane trafiğini aksatmayacak yerde olmalıdır.</a:t>
          </a:r>
          <a:endParaRPr lang="tr-TR" sz="2000" kern="1200" dirty="0"/>
        </a:p>
      </dsp:txBody>
      <dsp:txXfrm>
        <a:off x="923861" y="1960577"/>
        <a:ext cx="2361791" cy="1442462"/>
      </dsp:txXfrm>
    </dsp:sp>
    <dsp:sp modelId="{CC75D14D-4E6B-45C0-A101-ED4D91B77262}">
      <dsp:nvSpPr>
        <dsp:cNvPr id="0" name=""/>
        <dsp:cNvSpPr/>
      </dsp:nvSpPr>
      <dsp:spPr>
        <a:xfrm>
          <a:off x="572541" y="1532646"/>
          <a:ext cx="306443" cy="3064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4432"/>
              </a:lnTo>
              <a:lnTo>
                <a:pt x="306443" y="3064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17E01-0AA8-49F4-BA9F-505E96F47459}">
      <dsp:nvSpPr>
        <dsp:cNvPr id="0" name=""/>
        <dsp:cNvSpPr/>
      </dsp:nvSpPr>
      <dsp:spPr>
        <a:xfrm>
          <a:off x="878984" y="3830970"/>
          <a:ext cx="2451545" cy="1532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Pencere yüksekliği yerden70cm, </a:t>
          </a:r>
          <a:endParaRPr lang="tr-TR" sz="2000" kern="1200" dirty="0"/>
        </a:p>
      </dsp:txBody>
      <dsp:txXfrm>
        <a:off x="923861" y="3875847"/>
        <a:ext cx="2361791" cy="1442462"/>
      </dsp:txXfrm>
    </dsp:sp>
    <dsp:sp modelId="{89E135AE-7D37-44FD-B8E7-61B1052FC1E4}">
      <dsp:nvSpPr>
        <dsp:cNvPr id="0" name=""/>
        <dsp:cNvSpPr/>
      </dsp:nvSpPr>
      <dsp:spPr>
        <a:xfrm>
          <a:off x="4096638" y="430"/>
          <a:ext cx="3064432" cy="1532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Bulaşık Toplama Penceresi</a:t>
          </a:r>
          <a:endParaRPr lang="tr-TR" sz="2800" kern="1200" dirty="0"/>
        </a:p>
      </dsp:txBody>
      <dsp:txXfrm>
        <a:off x="4141515" y="45307"/>
        <a:ext cx="2974678" cy="1442462"/>
      </dsp:txXfrm>
    </dsp:sp>
    <dsp:sp modelId="{8BCFD769-F7A5-4D67-804B-C9BE67CBE4B8}">
      <dsp:nvSpPr>
        <dsp:cNvPr id="0" name=""/>
        <dsp:cNvSpPr/>
      </dsp:nvSpPr>
      <dsp:spPr>
        <a:xfrm>
          <a:off x="4403081" y="1532646"/>
          <a:ext cx="306443" cy="1149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162"/>
              </a:lnTo>
              <a:lnTo>
                <a:pt x="306443" y="1149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1339D-C58C-4500-A80C-9F680C5FB151}">
      <dsp:nvSpPr>
        <dsp:cNvPr id="0" name=""/>
        <dsp:cNvSpPr/>
      </dsp:nvSpPr>
      <dsp:spPr>
        <a:xfrm>
          <a:off x="4709524" y="1915700"/>
          <a:ext cx="2451545" cy="1532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 pencere açıklığı 300 kişi için 1-1.5m</a:t>
          </a:r>
          <a:endParaRPr lang="tr-TR" sz="2000" kern="1200" dirty="0"/>
        </a:p>
      </dsp:txBody>
      <dsp:txXfrm>
        <a:off x="4754401" y="1960577"/>
        <a:ext cx="2361791" cy="1442462"/>
      </dsp:txXfrm>
    </dsp:sp>
    <dsp:sp modelId="{0E86B2B9-8FF5-4577-BCDD-54989B4E6813}">
      <dsp:nvSpPr>
        <dsp:cNvPr id="0" name=""/>
        <dsp:cNvSpPr/>
      </dsp:nvSpPr>
      <dsp:spPr>
        <a:xfrm>
          <a:off x="4403081" y="1532646"/>
          <a:ext cx="306443" cy="3064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4432"/>
              </a:lnTo>
              <a:lnTo>
                <a:pt x="306443" y="3064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3E6D1-C350-44E6-868B-13C367AC6112}">
      <dsp:nvSpPr>
        <dsp:cNvPr id="0" name=""/>
        <dsp:cNvSpPr/>
      </dsp:nvSpPr>
      <dsp:spPr>
        <a:xfrm>
          <a:off x="4709524" y="3830970"/>
          <a:ext cx="2451545" cy="1532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 pencere açıklığı 300-600kişi için 3.5m</a:t>
          </a:r>
          <a:endParaRPr lang="tr-TR" sz="2000" kern="1200" dirty="0"/>
        </a:p>
      </dsp:txBody>
      <dsp:txXfrm>
        <a:off x="4754401" y="3875847"/>
        <a:ext cx="2361791" cy="1442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fld id="{0B2A3DB9-6C2D-4555-9EE0-5478CE23FBF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78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819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819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19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19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19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820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820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821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82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821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821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821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1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2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822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822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2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2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822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822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2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2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822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3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3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3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3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3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3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823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23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23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6AF2520-5116-42BB-B348-8A0119733F86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823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824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Asıl alt başlık stilini düzenlemek için tıklatın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C8637-BD6D-49EC-967D-3A5B7044646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DFCA8-4BBC-470D-B424-AD07715135E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C44F6-0F33-40BF-9F16-A9103E129C3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B2C02-2764-4EAA-AFCC-00A6A2A6734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50AD9-A3A2-49E1-A01D-ED70D0C8E59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F0010-9A83-4974-8AAF-1E8B586850F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66B9E-531A-4D6A-BC8C-5A840B7D4CA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2992E-EC72-4488-86CA-B652B0298E8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4AFC3-629F-464F-BF70-82126631840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7432B-3F0B-42BF-A7E3-C723A8ACCAF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grpSp>
          <p:nvGrpSpPr>
            <p:cNvPr id="717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717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7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7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717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718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718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18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18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718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718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8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19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719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19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719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19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719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0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0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1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721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721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endParaRPr lang="tr-TR"/>
          </a:p>
        </p:txBody>
      </p:sp>
      <p:sp>
        <p:nvSpPr>
          <p:cNvPr id="721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tr-TR"/>
          </a:p>
        </p:txBody>
      </p:sp>
      <p:sp>
        <p:nvSpPr>
          <p:cNvPr id="721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2C134982-397C-4C23-B64F-2BEF5B1A0AFB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722313" y="2348880"/>
            <a:ext cx="7772400" cy="3420095"/>
          </a:xfrm>
        </p:spPr>
        <p:txBody>
          <a:bodyPr/>
          <a:lstStyle/>
          <a:p>
            <a:pPr algn="ctr"/>
            <a:r>
              <a:rPr lang="tr-TR" sz="3600" dirty="0" smtClean="0">
                <a:effectLst/>
              </a:rPr>
              <a:t>MUTFAĞIN FİZİKSEL ÖZELLİKLERİ</a:t>
            </a:r>
            <a:br>
              <a:rPr lang="tr-TR" sz="3600" dirty="0" smtClean="0">
                <a:effectLst/>
              </a:rPr>
            </a:br>
            <a:endParaRPr lang="tr-TR" sz="3600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Yemekhanenin fiziksel özellikleri</a:t>
            </a:r>
            <a:endParaRPr lang="tr-TR" dirty="0"/>
          </a:p>
        </p:txBody>
      </p:sp>
      <p:pic>
        <p:nvPicPr>
          <p:cNvPr id="4" name="3 İçerik Yer Tutucusu" descr="SAM_16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12420"/>
            <a:ext cx="9144000" cy="50455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03648" y="980728"/>
            <a:ext cx="7283152" cy="5075585"/>
          </a:xfrm>
        </p:spPr>
        <p:txBody>
          <a:bodyPr/>
          <a:lstStyle/>
          <a:p>
            <a:pPr algn="just"/>
            <a:r>
              <a:rPr lang="tr-TR" sz="2800" dirty="0" smtClean="0"/>
              <a:t>İç açıcı ,güzel görünümlü</a:t>
            </a:r>
          </a:p>
          <a:p>
            <a:pPr algn="just"/>
            <a:r>
              <a:rPr lang="tr-TR" sz="2800" dirty="0" smtClean="0"/>
              <a:t>Sıcak bölgelerde soğuk, soğuk bölgelerde sıcak renkle boyanmış</a:t>
            </a:r>
          </a:p>
          <a:p>
            <a:pPr algn="just"/>
            <a:r>
              <a:rPr lang="tr-TR" sz="2800" dirty="0" smtClean="0"/>
              <a:t>Ahşap veya seramik panolarla süslenebilir.</a:t>
            </a:r>
          </a:p>
          <a:p>
            <a:pPr algn="just"/>
            <a:r>
              <a:rPr lang="tr-TR" sz="2800" dirty="0" smtClean="0"/>
              <a:t>Dar alanlarda derinlik vermesi için ayna kullanılabilir.</a:t>
            </a:r>
          </a:p>
          <a:p>
            <a:pPr algn="just"/>
            <a:r>
              <a:rPr lang="tr-TR" sz="2800" dirty="0" smtClean="0"/>
              <a:t>Mutlaka girer girmez “temiz” hissini vermelidir.</a:t>
            </a:r>
            <a:endParaRPr lang="tr-T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7-Noktalı Yıldız"/>
          <p:cNvSpPr/>
          <p:nvPr/>
        </p:nvSpPr>
        <p:spPr bwMode="auto">
          <a:xfrm>
            <a:off x="4391472" y="3429000"/>
            <a:ext cx="4752528" cy="2808312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Times New Roman" pitchFamily="18" charset="0"/>
              </a:rPr>
              <a:t>Sandalyelerin</a:t>
            </a:r>
            <a:r>
              <a:rPr kumimoji="0" lang="tr-TR" sz="2400" i="0" u="none" strike="noStrike" cap="none" normalizeH="0" dirty="0" smtClean="0">
                <a:ln>
                  <a:noFill/>
                </a:ln>
                <a:effectLst/>
                <a:latin typeface="Verdana" pitchFamily="34" charset="0"/>
                <a:cs typeface="Times New Roman" pitchFamily="18" charset="0"/>
              </a:rPr>
              <a:t> yüksekliği30cm,genişliği40cm,ayakları lastikli olmalı</a:t>
            </a:r>
            <a:endParaRPr kumimoji="0" lang="tr-TR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4 7-Noktalı Yıldız"/>
          <p:cNvSpPr/>
          <p:nvPr/>
        </p:nvSpPr>
        <p:spPr bwMode="auto">
          <a:xfrm>
            <a:off x="-180528" y="3429000"/>
            <a:ext cx="4752528" cy="2808312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Times New Roman" pitchFamily="18" charset="0"/>
              </a:rPr>
              <a:t>Masa</a:t>
            </a:r>
            <a:r>
              <a:rPr kumimoji="0" lang="tr-TR" sz="2400" i="0" u="none" strike="noStrike" cap="none" normalizeH="0" dirty="0" smtClean="0">
                <a:ln>
                  <a:noFill/>
                </a:ln>
                <a:effectLst/>
                <a:latin typeface="Verdana" pitchFamily="34" charset="0"/>
                <a:cs typeface="Times New Roman" pitchFamily="18" charset="0"/>
              </a:rPr>
              <a:t> yüksekliği yetişkinler için 70-75cm, çocuklar için 40-45cm olmalı</a:t>
            </a:r>
            <a:endParaRPr kumimoji="0" lang="tr-TR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" name="5 7-Noktalı Yıldız"/>
          <p:cNvSpPr/>
          <p:nvPr/>
        </p:nvSpPr>
        <p:spPr bwMode="auto">
          <a:xfrm>
            <a:off x="2348136" y="557064"/>
            <a:ext cx="4752528" cy="2808312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Times New Roman" pitchFamily="18" charset="0"/>
              </a:rPr>
              <a:t>Girişte el yıkama lavaboları olan tuvaletler ve vestiyer olmalı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27168" cy="1012974"/>
          </a:xfrm>
        </p:spPr>
        <p:txBody>
          <a:bodyPr/>
          <a:lstStyle/>
          <a:p>
            <a:r>
              <a:rPr lang="tr-TR" dirty="0" smtClean="0"/>
              <a:t>Sıcak Servis Bankosu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 bwMode="auto">
          <a:xfrm>
            <a:off x="-324544" y="1196752"/>
            <a:ext cx="6408712" cy="3744416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None/>
            </a:pPr>
            <a:r>
              <a:rPr lang="tr-TR" sz="2000" dirty="0" smtClean="0">
                <a:solidFill>
                  <a:srgbClr val="000000"/>
                </a:solidFill>
              </a:rPr>
              <a:t>Servisin yapıldığı yerin;</a:t>
            </a:r>
          </a:p>
          <a:p>
            <a:pPr algn="ctr">
              <a:lnSpc>
                <a:spcPct val="80000"/>
              </a:lnSpc>
              <a:buNone/>
            </a:pPr>
            <a:r>
              <a:rPr lang="tr-TR" sz="2000" dirty="0" smtClean="0">
                <a:solidFill>
                  <a:schemeClr val="bg1"/>
                </a:solidFill>
              </a:rPr>
              <a:t>Genişlik 60cm, </a:t>
            </a:r>
          </a:p>
          <a:p>
            <a:pPr algn="ctr">
              <a:lnSpc>
                <a:spcPct val="80000"/>
              </a:lnSpc>
              <a:buNone/>
            </a:pPr>
            <a:r>
              <a:rPr lang="tr-TR" sz="2000" dirty="0" smtClean="0">
                <a:solidFill>
                  <a:schemeClr val="bg1"/>
                </a:solidFill>
              </a:rPr>
              <a:t>Yükseklik 80-85cm,</a:t>
            </a:r>
          </a:p>
          <a:p>
            <a:pPr>
              <a:lnSpc>
                <a:spcPct val="80000"/>
              </a:lnSpc>
              <a:buNone/>
            </a:pPr>
            <a:r>
              <a:rPr lang="tr-TR" sz="2000" dirty="0" smtClean="0">
                <a:solidFill>
                  <a:schemeClr val="bg1"/>
                </a:solidFill>
              </a:rPr>
              <a:t>Tepsilerin kaydırılacağı hattın genişliği 30cm,   </a:t>
            </a:r>
          </a:p>
          <a:p>
            <a:pPr>
              <a:lnSpc>
                <a:spcPct val="80000"/>
              </a:lnSpc>
              <a:buNone/>
            </a:pPr>
            <a:r>
              <a:rPr lang="tr-TR" sz="2000" dirty="0" smtClean="0">
                <a:solidFill>
                  <a:schemeClr val="bg1"/>
                </a:solidFill>
              </a:rPr>
              <a:t>            uzunluğu 6-15m </a:t>
            </a:r>
          </a:p>
          <a:p>
            <a:pPr>
              <a:lnSpc>
                <a:spcPct val="80000"/>
              </a:lnSpc>
              <a:buNone/>
            </a:pPr>
            <a:r>
              <a:rPr lang="tr-TR" sz="2000" dirty="0" smtClean="0">
                <a:solidFill>
                  <a:schemeClr val="bg1"/>
                </a:solidFill>
              </a:rPr>
              <a:t>     (yemek sayısına bağlı)</a:t>
            </a:r>
          </a:p>
          <a:p>
            <a:pPr algn="ctr">
              <a:lnSpc>
                <a:spcPct val="80000"/>
              </a:lnSpc>
              <a:buNone/>
            </a:pPr>
            <a:r>
              <a:rPr kumimoji="0" lang="tr-T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olmalıdır.</a:t>
            </a:r>
          </a:p>
        </p:txBody>
      </p:sp>
      <p:sp>
        <p:nvSpPr>
          <p:cNvPr id="5" name="3 İçerik Yer Tutucusu"/>
          <p:cNvSpPr txBox="1">
            <a:spLocks/>
          </p:cNvSpPr>
          <p:nvPr/>
        </p:nvSpPr>
        <p:spPr bwMode="auto">
          <a:xfrm>
            <a:off x="4427984" y="3645024"/>
            <a:ext cx="4716016" cy="3032721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300’den fazla</a:t>
            </a:r>
            <a:r>
              <a:rPr lang="tr-TR" sz="2000" u="none" kern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kişiye 2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2000" u="none" kern="0" dirty="0" smtClean="0">
                <a:solidFill>
                  <a:schemeClr val="bg1"/>
                </a:solidFill>
                <a:latin typeface="+mn-lt"/>
              </a:rPr>
              <a:t>500’den fazla kişiye 3</a:t>
            </a:r>
          </a:p>
          <a:p>
            <a:pPr marL="342900" marR="0" lvl="0" indent="-3429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700’den fazla kişiye 4 servis bankosu gerekir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971600" y="1600200"/>
          <a:ext cx="7715200" cy="445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  </a:t>
            </a:r>
            <a:endParaRPr lang="tr-TR" sz="40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259632" y="692696"/>
          <a:ext cx="7427168" cy="5363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47664" y="980729"/>
            <a:ext cx="7139136" cy="4536503"/>
          </a:xfrm>
        </p:spPr>
        <p:txBody>
          <a:bodyPr/>
          <a:lstStyle/>
          <a:p>
            <a:pPr algn="just"/>
            <a:r>
              <a:rPr lang="tr-TR" sz="3000" dirty="0" smtClean="0"/>
              <a:t>Mutfak ve yemekhane planlarken;</a:t>
            </a:r>
          </a:p>
          <a:p>
            <a:pPr algn="just">
              <a:buNone/>
            </a:pPr>
            <a:r>
              <a:rPr lang="tr-TR" sz="3000" b="1" i="1" dirty="0" smtClean="0"/>
              <a:t>TS 8985: </a:t>
            </a:r>
            <a:r>
              <a:rPr lang="tr-TR" sz="3000" i="1" dirty="0" smtClean="0"/>
              <a:t>İş yerleri ve yemek</a:t>
            </a:r>
          </a:p>
          <a:p>
            <a:pPr algn="just">
              <a:buNone/>
            </a:pPr>
            <a:r>
              <a:rPr lang="tr-TR" sz="3000" i="1" dirty="0" smtClean="0"/>
              <a:t>fabrikaları-Toplu yemek mutfakları</a:t>
            </a:r>
          </a:p>
          <a:p>
            <a:pPr algn="just">
              <a:buNone/>
            </a:pPr>
            <a:r>
              <a:rPr lang="tr-TR" sz="3000" i="1" dirty="0" smtClean="0"/>
              <a:t>ve yemek servisleri- Genel Kurallar</a:t>
            </a:r>
          </a:p>
          <a:p>
            <a:pPr algn="just">
              <a:buNone/>
            </a:pPr>
            <a:r>
              <a:rPr lang="tr-TR" sz="3000" dirty="0" smtClean="0"/>
              <a:t>  standardına uyulmalıdır.</a:t>
            </a:r>
            <a:endParaRPr lang="tr-TR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908720"/>
            <a:ext cx="7272808" cy="4825206"/>
          </a:xfrm>
        </p:spPr>
        <p:txBody>
          <a:bodyPr/>
          <a:lstStyle/>
          <a:p>
            <a:pPr algn="just">
              <a:buNone/>
            </a:pPr>
            <a:r>
              <a:rPr lang="tr-TR" dirty="0" smtClean="0">
                <a:solidFill>
                  <a:srgbClr val="000000"/>
                </a:solidFill>
              </a:rPr>
              <a:t>Mutfakta</a:t>
            </a:r>
            <a:r>
              <a:rPr lang="tr-TR" dirty="0" smtClean="0">
                <a:solidFill>
                  <a:srgbClr val="000000"/>
                </a:solidFill>
              </a:rPr>
              <a:t>  </a:t>
            </a:r>
            <a:r>
              <a:rPr lang="tr-TR" dirty="0" smtClean="0">
                <a:solidFill>
                  <a:srgbClr val="000000"/>
                </a:solidFill>
              </a:rPr>
              <a:t>bulunması gereken</a:t>
            </a:r>
          </a:p>
          <a:p>
            <a:pPr algn="just">
              <a:buNone/>
            </a:pPr>
            <a:r>
              <a:rPr lang="tr-TR" dirty="0" err="1" smtClean="0">
                <a:solidFill>
                  <a:srgbClr val="000000"/>
                </a:solidFill>
              </a:rPr>
              <a:t>tesisatların</a:t>
            </a:r>
            <a:endParaRPr lang="tr-TR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tr-TR" b="1" i="1" u="sng" dirty="0" smtClean="0">
                <a:solidFill>
                  <a:srgbClr val="000000"/>
                </a:solidFill>
              </a:rPr>
              <a:t>(su</a:t>
            </a:r>
            <a:r>
              <a:rPr lang="tr-TR" b="1" i="1" u="sng" dirty="0">
                <a:solidFill>
                  <a:srgbClr val="000000"/>
                </a:solidFill>
              </a:rPr>
              <a:t>, çöp, zemin, duvar, </a:t>
            </a:r>
            <a:r>
              <a:rPr lang="tr-TR" b="1" i="1" u="sng" dirty="0" smtClean="0">
                <a:solidFill>
                  <a:srgbClr val="000000"/>
                </a:solidFill>
              </a:rPr>
              <a:t>tavan,</a:t>
            </a:r>
          </a:p>
          <a:p>
            <a:pPr algn="just">
              <a:buNone/>
            </a:pPr>
            <a:r>
              <a:rPr lang="tr-TR" b="1" i="1" u="sng" dirty="0" smtClean="0">
                <a:solidFill>
                  <a:srgbClr val="000000"/>
                </a:solidFill>
              </a:rPr>
              <a:t>kapı</a:t>
            </a:r>
            <a:r>
              <a:rPr lang="tr-TR" b="1" i="1" u="sng" dirty="0">
                <a:solidFill>
                  <a:srgbClr val="000000"/>
                </a:solidFill>
              </a:rPr>
              <a:t>, pencereler, </a:t>
            </a:r>
            <a:r>
              <a:rPr lang="tr-TR" b="1" i="1" u="sng" dirty="0" smtClean="0">
                <a:solidFill>
                  <a:srgbClr val="000000"/>
                </a:solidFill>
              </a:rPr>
              <a:t>aydınlatma</a:t>
            </a:r>
          </a:p>
          <a:p>
            <a:pPr algn="just">
              <a:buNone/>
            </a:pPr>
            <a:r>
              <a:rPr lang="tr-TR" b="1" i="1" u="sng" dirty="0" smtClean="0">
                <a:solidFill>
                  <a:srgbClr val="000000"/>
                </a:solidFill>
              </a:rPr>
              <a:t> ve </a:t>
            </a:r>
            <a:r>
              <a:rPr lang="tr-TR" b="1" i="1" u="sng" dirty="0">
                <a:solidFill>
                  <a:srgbClr val="000000"/>
                </a:solidFill>
              </a:rPr>
              <a:t>havalandırma</a:t>
            </a:r>
            <a:r>
              <a:rPr lang="tr-TR" dirty="0">
                <a:solidFill>
                  <a:srgbClr val="000000"/>
                </a:solidFill>
              </a:rPr>
              <a:t>) </a:t>
            </a:r>
            <a:r>
              <a:rPr lang="tr-TR" dirty="0" smtClean="0">
                <a:solidFill>
                  <a:srgbClr val="000000"/>
                </a:solidFill>
              </a:rPr>
              <a:t>standartlara</a:t>
            </a:r>
          </a:p>
          <a:p>
            <a:pPr algn="just">
              <a:buNone/>
            </a:pPr>
            <a:r>
              <a:rPr lang="tr-TR" dirty="0" smtClean="0">
                <a:solidFill>
                  <a:srgbClr val="000000"/>
                </a:solidFill>
              </a:rPr>
              <a:t>uygunluğu </a:t>
            </a:r>
            <a:r>
              <a:rPr lang="tr-TR" dirty="0">
                <a:solidFill>
                  <a:srgbClr val="000000"/>
                </a:solidFill>
              </a:rPr>
              <a:t>da büyük önem </a:t>
            </a:r>
            <a:r>
              <a:rPr lang="tr-TR" dirty="0" smtClean="0">
                <a:solidFill>
                  <a:srgbClr val="000000"/>
                </a:solidFill>
              </a:rPr>
              <a:t>taşır. </a:t>
            </a:r>
            <a:endParaRPr lang="tr-T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just"/>
            <a:r>
              <a:rPr lang="tr-TR" sz="2800" dirty="0" smtClean="0">
                <a:solidFill>
                  <a:srgbClr val="000000"/>
                </a:solidFill>
              </a:rPr>
              <a:t>Su tesisatı yapımına özen gösterilmeli, tesisatın </a:t>
            </a:r>
            <a:r>
              <a:rPr lang="tr-TR" sz="2800" b="1" dirty="0" smtClean="0">
                <a:solidFill>
                  <a:srgbClr val="000000"/>
                </a:solidFill>
              </a:rPr>
              <a:t>pis su giderinden uzakta ve ayrı inşa edilmesine</a:t>
            </a:r>
            <a:r>
              <a:rPr lang="tr-TR" sz="2800" dirty="0" smtClean="0">
                <a:solidFill>
                  <a:srgbClr val="000000"/>
                </a:solidFill>
              </a:rPr>
              <a:t> dikkat edilmelidir. </a:t>
            </a:r>
          </a:p>
          <a:p>
            <a:endParaRPr lang="tr-TR" dirty="0" smtClean="0"/>
          </a:p>
        </p:txBody>
      </p:sp>
      <p:sp>
        <p:nvSpPr>
          <p:cNvPr id="4" name="3 Yuvarlatılmış Dikdörtgen"/>
          <p:cNvSpPr/>
          <p:nvPr/>
        </p:nvSpPr>
        <p:spPr bwMode="auto">
          <a:xfrm>
            <a:off x="1547664" y="476672"/>
            <a:ext cx="5688632" cy="10081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tr-TR" sz="3600" b="1" u="none" dirty="0" smtClean="0">
                <a:solidFill>
                  <a:schemeClr val="bg1"/>
                </a:solidFill>
              </a:rPr>
              <a:t>Su Tesisatı</a:t>
            </a:r>
            <a:endParaRPr lang="tr-TR" sz="3600" b="1" u="none" dirty="0">
              <a:solidFill>
                <a:schemeClr val="bg1"/>
              </a:solidFill>
            </a:endParaRPr>
          </a:p>
        </p:txBody>
      </p:sp>
      <p:sp>
        <p:nvSpPr>
          <p:cNvPr id="5" name="4 Sol Sağ Ok"/>
          <p:cNvSpPr/>
          <p:nvPr/>
        </p:nvSpPr>
        <p:spPr bwMode="auto">
          <a:xfrm>
            <a:off x="1619672" y="1772816"/>
            <a:ext cx="4968552" cy="98868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r-TR" i="1" u="none" dirty="0" smtClean="0">
                <a:solidFill>
                  <a:schemeClr val="bg1"/>
                </a:solidFill>
              </a:rPr>
              <a:t>Sıcak su      Soğuk</a:t>
            </a:r>
            <a:r>
              <a:rPr lang="tr-TR" u="none" dirty="0" smtClean="0">
                <a:solidFill>
                  <a:schemeClr val="bg1"/>
                </a:solidFill>
              </a:rPr>
              <a:t> su </a:t>
            </a:r>
            <a:endParaRPr kumimoji="0" lang="tr-TR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" name="5 Aşağı Ok"/>
          <p:cNvSpPr/>
          <p:nvPr/>
        </p:nvSpPr>
        <p:spPr bwMode="auto">
          <a:xfrm>
            <a:off x="2627784" y="2636912"/>
            <a:ext cx="3312368" cy="2016224"/>
          </a:xfrm>
          <a:prstGeom prst="downArrow">
            <a:avLst>
              <a:gd name="adj1" fmla="val 50000"/>
              <a:gd name="adj2" fmla="val 4872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tr-TR" sz="2400" u="none" dirty="0" smtClean="0">
                <a:solidFill>
                  <a:schemeClr val="bg1"/>
                </a:solidFill>
              </a:rPr>
              <a:t>Su basıncı yeterli olmalıdır</a:t>
            </a:r>
            <a:endParaRPr lang="tr-TR" sz="2400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456113"/>
          </a:xfrm>
        </p:spPr>
        <p:txBody>
          <a:bodyPr/>
          <a:lstStyle/>
          <a:p>
            <a:pPr algn="just"/>
            <a:r>
              <a:rPr lang="tr-TR" sz="2800" dirty="0" smtClean="0">
                <a:solidFill>
                  <a:srgbClr val="000000"/>
                </a:solidFill>
              </a:rPr>
              <a:t>Çöpler, besin hazırlama alanından uzakta tutulmalıdır. Mutfak alanı dışında çöpler “soğuk çöp odalarında” toplamalıdır.</a:t>
            </a:r>
          </a:p>
          <a:p>
            <a:pPr algn="just"/>
            <a:r>
              <a:rPr lang="tr-TR" sz="2800" dirty="0" smtClean="0">
                <a:solidFill>
                  <a:srgbClr val="000000"/>
                </a:solidFill>
              </a:rPr>
              <a:t>Mutfaktan çöpler</a:t>
            </a:r>
          </a:p>
          <a:p>
            <a:pPr>
              <a:buNone/>
            </a:pPr>
            <a:r>
              <a:rPr lang="tr-TR" sz="2800" dirty="0" smtClean="0"/>
              <a:t>        1.Çöp Öğütücüleri</a:t>
            </a:r>
          </a:p>
          <a:p>
            <a:pPr>
              <a:buNone/>
            </a:pPr>
            <a:r>
              <a:rPr lang="tr-TR" sz="2800" dirty="0" smtClean="0"/>
              <a:t>        2.Çöp Bidonları</a:t>
            </a:r>
          </a:p>
          <a:p>
            <a:pPr>
              <a:buNone/>
            </a:pPr>
            <a:r>
              <a:rPr lang="tr-TR" sz="2800" dirty="0" smtClean="0"/>
              <a:t>        3.Çöp bacaları ile </a:t>
            </a:r>
          </a:p>
          <a:p>
            <a:pPr>
              <a:buNone/>
            </a:pPr>
            <a:r>
              <a:rPr lang="tr-TR" sz="2800" dirty="0" smtClean="0"/>
              <a:t>toplanabilir.</a:t>
            </a:r>
            <a:endParaRPr lang="tr-TR" sz="2800" dirty="0" smtClean="0">
              <a:solidFill>
                <a:srgbClr val="000000"/>
              </a:solidFill>
            </a:endParaRPr>
          </a:p>
          <a:p>
            <a:pPr algn="just"/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tr-TR" sz="3600" b="1" u="none" dirty="0" smtClean="0">
                <a:solidFill>
                  <a:schemeClr val="bg1"/>
                </a:solidFill>
              </a:rPr>
              <a:t>Çöp Tesisatı</a:t>
            </a:r>
            <a:endParaRPr lang="tr-TR" sz="3600" b="1" u="none" dirty="0">
              <a:solidFill>
                <a:schemeClr val="bg1"/>
              </a:solidFill>
            </a:endParaRPr>
          </a:p>
        </p:txBody>
      </p:sp>
      <p:pic>
        <p:nvPicPr>
          <p:cNvPr id="5" name="4 Resim" descr="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140968"/>
            <a:ext cx="3203848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093564"/>
          </a:xfrm>
        </p:spPr>
        <p:txBody>
          <a:bodyPr/>
          <a:lstStyle/>
          <a:p>
            <a:r>
              <a:rPr lang="tr-TR" dirty="0" smtClean="0"/>
              <a:t>Mutfak Zemini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5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5075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Başlık"/>
          <p:cNvSpPr txBox="1">
            <a:spLocks/>
          </p:cNvSpPr>
          <p:nvPr/>
        </p:nvSpPr>
        <p:spPr bwMode="auto">
          <a:xfrm>
            <a:off x="1475656" y="260648"/>
            <a:ext cx="6840760" cy="11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4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4400" u="none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4400" u="none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Duvarlar ve Tavan</a:t>
            </a:r>
            <a:b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913" y="404664"/>
            <a:ext cx="8243887" cy="1012974"/>
          </a:xfrm>
        </p:spPr>
        <p:txBody>
          <a:bodyPr/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Kapı ve Pencereler</a:t>
            </a:r>
            <a:r>
              <a:rPr lang="tr-TR" sz="3600" dirty="0" smtClean="0">
                <a:solidFill>
                  <a:srgbClr val="0070C0"/>
                </a:solidFill>
              </a:rPr>
              <a:t/>
            </a:r>
            <a:br>
              <a:rPr lang="tr-TR" sz="3600" dirty="0" smtClean="0">
                <a:solidFill>
                  <a:srgbClr val="0070C0"/>
                </a:solidFill>
              </a:rPr>
            </a:br>
            <a:endParaRPr lang="tr-TR" sz="3600" dirty="0">
              <a:solidFill>
                <a:srgbClr val="0070C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619672" y="1124744"/>
          <a:ext cx="6696744" cy="493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913" y="548680"/>
            <a:ext cx="8243887" cy="868958"/>
          </a:xfrm>
        </p:spPr>
        <p:txBody>
          <a:bodyPr/>
          <a:lstStyle/>
          <a:p>
            <a:r>
              <a:rPr lang="tr-TR" sz="4000" b="1" dirty="0" smtClean="0">
                <a:solidFill>
                  <a:srgbClr val="0066FF"/>
                </a:solidFill>
              </a:rPr>
              <a:t>Aydınlatma</a:t>
            </a:r>
            <a:br>
              <a:rPr lang="tr-TR" sz="4000" b="1" dirty="0" smtClean="0">
                <a:solidFill>
                  <a:srgbClr val="0066FF"/>
                </a:solidFill>
              </a:rPr>
            </a:br>
            <a:endParaRPr lang="tr-TR" sz="4000" dirty="0">
              <a:solidFill>
                <a:srgbClr val="0066FF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262530"/>
              </p:ext>
            </p:extLst>
          </p:nvPr>
        </p:nvGraphicFramePr>
        <p:xfrm>
          <a:off x="460765" y="2348880"/>
          <a:ext cx="82296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27168" cy="940966"/>
          </a:xfrm>
        </p:spPr>
        <p:txBody>
          <a:bodyPr/>
          <a:lstStyle/>
          <a:p>
            <a:r>
              <a:rPr lang="tr-TR" sz="4000" b="1" dirty="0" smtClean="0">
                <a:solidFill>
                  <a:srgbClr val="0066FF"/>
                </a:solidFill>
              </a:rPr>
              <a:t>Havalandırma/Isıtma</a:t>
            </a:r>
            <a:r>
              <a:rPr lang="tr-TR" sz="4000" dirty="0" smtClean="0">
                <a:solidFill>
                  <a:srgbClr val="0066FF"/>
                </a:solidFill>
              </a:rPr>
              <a:t/>
            </a:r>
            <a:br>
              <a:rPr lang="tr-TR" sz="4000" dirty="0" smtClean="0">
                <a:solidFill>
                  <a:srgbClr val="0066FF"/>
                </a:solidFill>
              </a:rPr>
            </a:br>
            <a:endParaRPr lang="tr-TR" sz="4000" dirty="0">
              <a:solidFill>
                <a:srgbClr val="0066FF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043608" y="980728"/>
          <a:ext cx="7560840" cy="5075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alonlar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onla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alonlar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onlar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onlar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480</Words>
  <Application>Microsoft Office PowerPoint</Application>
  <PresentationFormat>Ekran Gösterisi (4:3)</PresentationFormat>
  <Paragraphs>107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Verdana</vt:lpstr>
      <vt:lpstr>Balonlar</vt:lpstr>
      <vt:lpstr>MUTFAĞIN FİZİKSEL ÖZELLİKLERİ </vt:lpstr>
      <vt:lpstr>PowerPoint Sunusu</vt:lpstr>
      <vt:lpstr>PowerPoint Sunusu</vt:lpstr>
      <vt:lpstr>Çöp Tesisatı</vt:lpstr>
      <vt:lpstr>Mutfak Zemini</vt:lpstr>
      <vt:lpstr>PowerPoint Sunusu</vt:lpstr>
      <vt:lpstr>Kapı ve Pencereler </vt:lpstr>
      <vt:lpstr>Aydınlatma </vt:lpstr>
      <vt:lpstr>Havalandırma/Isıtma </vt:lpstr>
      <vt:lpstr>Yemekhanenin fiziksel özellikleri</vt:lpstr>
      <vt:lpstr>PowerPoint Sunusu</vt:lpstr>
      <vt:lpstr>PowerPoint Sunusu</vt:lpstr>
      <vt:lpstr>Sıcak Servis Bankosu</vt:lpstr>
      <vt:lpstr>PowerPoint Sunusu</vt:lpstr>
      <vt:lpstr>  </vt:lpstr>
      <vt:lpstr>PowerPoint Sunusu</vt:lpstr>
    </vt:vector>
  </TitlesOfParts>
  <Company>Figen&amp;Ferda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TOPLU BESLENME SİSTEMLERİNDE FİZİKİ KOŞULLAR; MUTFAK DİZAYNI ve ARAÇ - GEREÇLER</dc:title>
  <dc:creator>Figen&amp;Ferda</dc:creator>
  <cp:lastModifiedBy>exper</cp:lastModifiedBy>
  <cp:revision>147</cp:revision>
  <dcterms:created xsi:type="dcterms:W3CDTF">2007-07-29T20:27:57Z</dcterms:created>
  <dcterms:modified xsi:type="dcterms:W3CDTF">2017-01-27T12:08:18Z</dcterms:modified>
</cp:coreProperties>
</file>